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B4263-0C25-494F-83BC-9186A3A69A7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78552A2-818E-4E8B-B70C-8F53EE640E9D}">
      <dgm:prSet phldrT="[Texto]"/>
      <dgm:spPr/>
      <dgm:t>
        <a:bodyPr/>
        <a:lstStyle/>
        <a:p>
          <a:r>
            <a:rPr lang="es-ES" u="sng" dirty="0" err="1"/>
            <a:t>Switch</a:t>
          </a:r>
          <a:r>
            <a:rPr lang="es-ES" u="sng" dirty="0"/>
            <a:t> de distorsión ergonómico</a:t>
          </a:r>
        </a:p>
        <a:p>
          <a:r>
            <a:rPr lang="es-ES" u="sng" noProof="0" dirty="0"/>
            <a:t>(Variante </a:t>
          </a:r>
          <a:r>
            <a:rPr lang="es-ES" u="sng" noProof="0" dirty="0" smtClean="0"/>
            <a:t>BETA)</a:t>
          </a:r>
          <a:endParaRPr lang="es-MX" u="sng" noProof="0" dirty="0"/>
        </a:p>
      </dgm:t>
    </dgm:pt>
    <dgm:pt modelId="{62247C2D-D48B-47FB-9370-808024A8B8AC}" type="parTrans" cxnId="{B08B9A80-B974-47C4-AA90-B86EB0C7A362}">
      <dgm:prSet/>
      <dgm:spPr/>
      <dgm:t>
        <a:bodyPr/>
        <a:lstStyle/>
        <a:p>
          <a:endParaRPr lang="en-US" u="sng"/>
        </a:p>
      </dgm:t>
    </dgm:pt>
    <dgm:pt modelId="{425184C0-BC92-4844-8CCE-8629AD750BF4}" type="sibTrans" cxnId="{B08B9A80-B974-47C4-AA90-B86EB0C7A362}">
      <dgm:prSet/>
      <dgm:spPr/>
      <dgm:t>
        <a:bodyPr/>
        <a:lstStyle/>
        <a:p>
          <a:endParaRPr lang="en-US" u="sng"/>
        </a:p>
      </dgm:t>
    </dgm:pt>
    <dgm:pt modelId="{7A309C0D-6F62-417C-9D91-5E833D46763A}">
      <dgm:prSet/>
      <dgm:spPr/>
      <dgm:t>
        <a:bodyPr/>
        <a:lstStyle/>
        <a:p>
          <a:r>
            <a:rPr lang="es-MX" u="sng" noProof="0" dirty="0" smtClean="0"/>
            <a:t>HW de Audio</a:t>
          </a:r>
          <a:endParaRPr lang="es-MX" u="sng" noProof="0" dirty="0"/>
        </a:p>
      </dgm:t>
    </dgm:pt>
    <dgm:pt modelId="{12602B38-62D1-4D58-876A-0A270EC992C4}" type="parTrans" cxnId="{A175ADB1-1A45-4E75-84B7-4D3E2C6CFD83}">
      <dgm:prSet/>
      <dgm:spPr/>
      <dgm:t>
        <a:bodyPr/>
        <a:lstStyle/>
        <a:p>
          <a:endParaRPr lang="en-US" u="sng"/>
        </a:p>
      </dgm:t>
    </dgm:pt>
    <dgm:pt modelId="{109FDF6E-B7B6-4087-843E-93FC8AE7B9B3}" type="sibTrans" cxnId="{A175ADB1-1A45-4E75-84B7-4D3E2C6CFD83}">
      <dgm:prSet/>
      <dgm:spPr/>
      <dgm:t>
        <a:bodyPr/>
        <a:lstStyle/>
        <a:p>
          <a:endParaRPr lang="en-US" u="sng"/>
        </a:p>
      </dgm:t>
    </dgm:pt>
    <dgm:pt modelId="{15AFB82F-D838-4AD6-836F-A7A06204CD28}">
      <dgm:prSet/>
      <dgm:spPr/>
      <dgm:t>
        <a:bodyPr/>
        <a:lstStyle/>
        <a:p>
          <a:r>
            <a:rPr lang="es-MX" u="sng" dirty="0" smtClean="0"/>
            <a:t>HW de suma y resta analógica para el audio.</a:t>
          </a:r>
          <a:endParaRPr lang="en-US" u="sng" dirty="0"/>
        </a:p>
      </dgm:t>
    </dgm:pt>
    <dgm:pt modelId="{CDC59A1D-8A5B-4632-AF6C-DE75F1DE05AC}" type="parTrans" cxnId="{8E13FD20-E5CC-4C19-9265-A7874DA3A40C}">
      <dgm:prSet/>
      <dgm:spPr/>
      <dgm:t>
        <a:bodyPr/>
        <a:lstStyle/>
        <a:p>
          <a:endParaRPr lang="en-US" u="sng"/>
        </a:p>
      </dgm:t>
    </dgm:pt>
    <dgm:pt modelId="{0A1EDEBE-1E8E-45F5-BF47-5D1496BAF5DA}" type="sibTrans" cxnId="{8E13FD20-E5CC-4C19-9265-A7874DA3A40C}">
      <dgm:prSet/>
      <dgm:spPr/>
      <dgm:t>
        <a:bodyPr/>
        <a:lstStyle/>
        <a:p>
          <a:endParaRPr lang="en-US" u="sng"/>
        </a:p>
      </dgm:t>
    </dgm:pt>
    <dgm:pt modelId="{A721E5CE-77BF-496B-8694-4D8E6ECFCE04}">
      <dgm:prSet/>
      <dgm:spPr/>
      <dgm:t>
        <a:bodyPr/>
        <a:lstStyle/>
        <a:p>
          <a:r>
            <a:rPr lang="es-MX" u="sng" noProof="0" dirty="0"/>
            <a:t>Electro-miógrafo</a:t>
          </a:r>
        </a:p>
      </dgm:t>
    </dgm:pt>
    <dgm:pt modelId="{354050C1-6E4F-4C71-9EAA-3E0C1282A909}" type="parTrans" cxnId="{0BEAFCBE-827B-4025-8D85-0CACA3282E3A}">
      <dgm:prSet/>
      <dgm:spPr/>
      <dgm:t>
        <a:bodyPr/>
        <a:lstStyle/>
        <a:p>
          <a:endParaRPr lang="en-US" u="sng"/>
        </a:p>
      </dgm:t>
    </dgm:pt>
    <dgm:pt modelId="{CB70A1F2-8BEA-4EE6-BE37-7568CFDB166E}" type="sibTrans" cxnId="{0BEAFCBE-827B-4025-8D85-0CACA3282E3A}">
      <dgm:prSet/>
      <dgm:spPr/>
      <dgm:t>
        <a:bodyPr/>
        <a:lstStyle/>
        <a:p>
          <a:endParaRPr lang="en-US" u="sng"/>
        </a:p>
      </dgm:t>
    </dgm:pt>
    <dgm:pt modelId="{1F5D74A5-F5E8-42AD-AA32-6B5BE4F33CC5}">
      <dgm:prSet/>
      <dgm:spPr/>
      <dgm:t>
        <a:bodyPr/>
        <a:lstStyle/>
        <a:p>
          <a:r>
            <a:rPr lang="es-MX" u="sng" dirty="0" smtClean="0"/>
            <a:t>Entendimiento del HW del electro miógrafo</a:t>
          </a:r>
          <a:endParaRPr lang="es-MX" u="sng" dirty="0"/>
        </a:p>
      </dgm:t>
    </dgm:pt>
    <dgm:pt modelId="{73AB1A5A-8147-45A7-BEB8-A246A3A4DA44}" type="parTrans" cxnId="{44F4F555-13B1-4C81-9E8D-8A4FFFA3440A}">
      <dgm:prSet/>
      <dgm:spPr/>
      <dgm:t>
        <a:bodyPr/>
        <a:lstStyle/>
        <a:p>
          <a:endParaRPr lang="es-MX" u="sng"/>
        </a:p>
      </dgm:t>
    </dgm:pt>
    <dgm:pt modelId="{FBEBAA3A-20D0-4E05-9106-E039FE1CF3C3}" type="sibTrans" cxnId="{44F4F555-13B1-4C81-9E8D-8A4FFFA3440A}">
      <dgm:prSet/>
      <dgm:spPr/>
      <dgm:t>
        <a:bodyPr/>
        <a:lstStyle/>
        <a:p>
          <a:endParaRPr lang="es-MX" u="sng"/>
        </a:p>
      </dgm:t>
    </dgm:pt>
    <dgm:pt modelId="{07C73AF5-DDFB-4C6E-BCA8-E8FD88EE0411}">
      <dgm:prSet/>
      <dgm:spPr/>
      <dgm:t>
        <a:bodyPr/>
        <a:lstStyle/>
        <a:p>
          <a:r>
            <a:rPr lang="es-MX" u="sng" dirty="0" smtClean="0"/>
            <a:t>Puntos de medición identificados.</a:t>
          </a:r>
          <a:endParaRPr lang="es-MX" u="sng" dirty="0"/>
        </a:p>
      </dgm:t>
    </dgm:pt>
    <dgm:pt modelId="{16C545CB-8BD0-4A6A-8BB8-9379BC632909}" type="parTrans" cxnId="{0F8B63F6-FF4F-4074-A048-8F520D34B5A2}">
      <dgm:prSet/>
      <dgm:spPr/>
      <dgm:t>
        <a:bodyPr/>
        <a:lstStyle/>
        <a:p>
          <a:endParaRPr lang="es-MX" u="sng"/>
        </a:p>
      </dgm:t>
    </dgm:pt>
    <dgm:pt modelId="{E71B2A38-D1B5-4E7C-A70B-DA2B371ACB8A}" type="sibTrans" cxnId="{0F8B63F6-FF4F-4074-A048-8F520D34B5A2}">
      <dgm:prSet/>
      <dgm:spPr/>
      <dgm:t>
        <a:bodyPr/>
        <a:lstStyle/>
        <a:p>
          <a:endParaRPr lang="es-MX" u="sng"/>
        </a:p>
      </dgm:t>
    </dgm:pt>
    <dgm:pt modelId="{906BD82D-F764-45B8-9E94-9A7E17B82D33}">
      <dgm:prSet phldrT="[Texto]"/>
      <dgm:spPr/>
      <dgm:t>
        <a:bodyPr/>
        <a:lstStyle/>
        <a:p>
          <a:r>
            <a:rPr lang="es-ES" u="sng" noProof="0" dirty="0" smtClean="0"/>
            <a:t>Preparación de plan BETA</a:t>
          </a:r>
          <a:endParaRPr lang="en-US" u="sng" dirty="0"/>
        </a:p>
      </dgm:t>
    </dgm:pt>
    <dgm:pt modelId="{E19B4DA8-F7A1-466F-A3A5-C9D325A0B496}" type="parTrans" cxnId="{7A6F931B-1415-4A50-A6CF-F0EE54341A60}">
      <dgm:prSet/>
      <dgm:spPr/>
      <dgm:t>
        <a:bodyPr/>
        <a:lstStyle/>
        <a:p>
          <a:endParaRPr lang="es-MX" u="sng"/>
        </a:p>
      </dgm:t>
    </dgm:pt>
    <dgm:pt modelId="{C4A01BF5-0D32-4383-BF7A-9E07C258904E}" type="sibTrans" cxnId="{7A6F931B-1415-4A50-A6CF-F0EE54341A60}">
      <dgm:prSet/>
      <dgm:spPr/>
      <dgm:t>
        <a:bodyPr/>
        <a:lstStyle/>
        <a:p>
          <a:endParaRPr lang="es-MX" u="sng"/>
        </a:p>
      </dgm:t>
    </dgm:pt>
    <dgm:pt modelId="{0F1F878E-6D21-4A02-A813-235E9A22C605}">
      <dgm:prSet phldrT="[Texto]"/>
      <dgm:spPr/>
      <dgm:t>
        <a:bodyPr/>
        <a:lstStyle/>
        <a:p>
          <a:r>
            <a:rPr lang="en-US" u="sng" dirty="0"/>
            <a:t>Hardware </a:t>
          </a:r>
        </a:p>
      </dgm:t>
    </dgm:pt>
    <dgm:pt modelId="{9BA34274-63B4-4946-B6C0-520A326CEFCC}" type="parTrans" cxnId="{DC10F064-680D-447B-B72A-4345EF541C66}">
      <dgm:prSet/>
      <dgm:spPr/>
      <dgm:t>
        <a:bodyPr/>
        <a:lstStyle/>
        <a:p>
          <a:endParaRPr lang="es-MX" u="sng"/>
        </a:p>
      </dgm:t>
    </dgm:pt>
    <dgm:pt modelId="{E9EF4A07-B451-44E7-A74A-9A2A91ADA277}" type="sibTrans" cxnId="{DC10F064-680D-447B-B72A-4345EF541C66}">
      <dgm:prSet/>
      <dgm:spPr/>
      <dgm:t>
        <a:bodyPr/>
        <a:lstStyle/>
        <a:p>
          <a:endParaRPr lang="es-MX" u="sng"/>
        </a:p>
      </dgm:t>
    </dgm:pt>
    <dgm:pt modelId="{1B74AC7B-9AF6-4F9A-A8D3-723CA780E086}">
      <dgm:prSet/>
      <dgm:spPr/>
      <dgm:t>
        <a:bodyPr/>
        <a:lstStyle/>
        <a:p>
          <a:r>
            <a:rPr lang="es-MX" u="sng" dirty="0"/>
            <a:t> </a:t>
          </a:r>
          <a:r>
            <a:rPr lang="es-MX" u="sng" dirty="0" smtClean="0"/>
            <a:t>Rediseño</a:t>
          </a:r>
          <a:endParaRPr lang="es-MX" u="sng" dirty="0"/>
        </a:p>
      </dgm:t>
    </dgm:pt>
    <dgm:pt modelId="{7C07C8D7-C33E-4A34-92A1-C361929F55B8}" type="parTrans" cxnId="{54F8B8D3-2B3A-4CB3-8E99-B267E36301F3}">
      <dgm:prSet/>
      <dgm:spPr/>
      <dgm:t>
        <a:bodyPr/>
        <a:lstStyle/>
        <a:p>
          <a:endParaRPr lang="es-MX" u="sng"/>
        </a:p>
      </dgm:t>
    </dgm:pt>
    <dgm:pt modelId="{E7CD50B3-E0BF-49EF-A040-522167CE4ADC}" type="sibTrans" cxnId="{54F8B8D3-2B3A-4CB3-8E99-B267E36301F3}">
      <dgm:prSet/>
      <dgm:spPr/>
      <dgm:t>
        <a:bodyPr/>
        <a:lstStyle/>
        <a:p>
          <a:endParaRPr lang="es-MX" u="sng"/>
        </a:p>
      </dgm:t>
    </dgm:pt>
    <dgm:pt modelId="{FEF76FE7-BD18-4701-8785-6CD302305830}">
      <dgm:prSet/>
      <dgm:spPr/>
      <dgm:t>
        <a:bodyPr/>
        <a:lstStyle/>
        <a:p>
          <a:r>
            <a:rPr lang="es-MX" u="sng" dirty="0" smtClean="0"/>
            <a:t>Plan definido de variante BETA</a:t>
          </a:r>
          <a:endParaRPr lang="es-MX" u="sng" dirty="0"/>
        </a:p>
      </dgm:t>
    </dgm:pt>
    <dgm:pt modelId="{0F8C736C-5DCC-4ED0-BC79-E69F3B5D65EA}" type="parTrans" cxnId="{549CCC95-0307-40DA-AA01-CEAD6147C239}">
      <dgm:prSet/>
      <dgm:spPr/>
      <dgm:t>
        <a:bodyPr/>
        <a:lstStyle/>
        <a:p>
          <a:endParaRPr lang="es-MX" u="sng"/>
        </a:p>
      </dgm:t>
    </dgm:pt>
    <dgm:pt modelId="{C8648A65-F1A7-4211-94B8-575B1E3ACE69}" type="sibTrans" cxnId="{549CCC95-0307-40DA-AA01-CEAD6147C239}">
      <dgm:prSet/>
      <dgm:spPr/>
      <dgm:t>
        <a:bodyPr/>
        <a:lstStyle/>
        <a:p>
          <a:endParaRPr lang="es-MX" u="sng"/>
        </a:p>
      </dgm:t>
    </dgm:pt>
    <dgm:pt modelId="{BAEB3E4F-88B7-4A00-81EB-3D9296A516E8}">
      <dgm:prSet/>
      <dgm:spPr/>
      <dgm:t>
        <a:bodyPr/>
        <a:lstStyle/>
        <a:p>
          <a:r>
            <a:rPr lang="es-MX" u="sng" dirty="0" smtClean="0"/>
            <a:t>Material comprado para variante BETA</a:t>
          </a:r>
          <a:endParaRPr lang="es-MX" u="sng" dirty="0"/>
        </a:p>
      </dgm:t>
    </dgm:pt>
    <dgm:pt modelId="{5F915AD2-D751-492C-9505-7CB9C6F70EF0}" type="parTrans" cxnId="{2285DF96-0C7D-4567-9D0B-D22584891181}">
      <dgm:prSet/>
      <dgm:spPr/>
      <dgm:t>
        <a:bodyPr/>
        <a:lstStyle/>
        <a:p>
          <a:endParaRPr lang="es-MX" u="sng"/>
        </a:p>
      </dgm:t>
    </dgm:pt>
    <dgm:pt modelId="{8D874F5C-2975-43B1-8C1D-783CDBB581CB}" type="sibTrans" cxnId="{2285DF96-0C7D-4567-9D0B-D22584891181}">
      <dgm:prSet/>
      <dgm:spPr/>
      <dgm:t>
        <a:bodyPr/>
        <a:lstStyle/>
        <a:p>
          <a:endParaRPr lang="es-MX" u="sng"/>
        </a:p>
      </dgm:t>
    </dgm:pt>
    <dgm:pt modelId="{DC207F58-B439-4AA6-81D1-65471A1DECD3}">
      <dgm:prSet/>
      <dgm:spPr/>
      <dgm:t>
        <a:bodyPr/>
        <a:lstStyle/>
        <a:p>
          <a:r>
            <a:rPr lang="es-MX" u="sng" dirty="0" smtClean="0"/>
            <a:t>Arquitectura de HW modificada</a:t>
          </a:r>
          <a:endParaRPr lang="es-MX" u="sng" dirty="0"/>
        </a:p>
      </dgm:t>
    </dgm:pt>
    <dgm:pt modelId="{7373A030-0BCB-4356-9B10-1A4600BB87E8}" type="parTrans" cxnId="{62D56A15-9B7C-40F1-8BD1-0B0DA4B4C07D}">
      <dgm:prSet/>
      <dgm:spPr/>
      <dgm:t>
        <a:bodyPr/>
        <a:lstStyle/>
        <a:p>
          <a:endParaRPr lang="es-MX" u="sng"/>
        </a:p>
      </dgm:t>
    </dgm:pt>
    <dgm:pt modelId="{8DBB9665-FB1E-44E7-9A60-DFF4828A3799}" type="sibTrans" cxnId="{62D56A15-9B7C-40F1-8BD1-0B0DA4B4C07D}">
      <dgm:prSet/>
      <dgm:spPr/>
      <dgm:t>
        <a:bodyPr/>
        <a:lstStyle/>
        <a:p>
          <a:endParaRPr lang="es-MX" u="sng"/>
        </a:p>
      </dgm:t>
    </dgm:pt>
    <dgm:pt modelId="{9ADCAD98-0207-40E6-9EA9-272145568728}">
      <dgm:prSet/>
      <dgm:spPr/>
      <dgm:t>
        <a:bodyPr/>
        <a:lstStyle/>
        <a:p>
          <a:r>
            <a:rPr lang="es-MX" u="sng" dirty="0" smtClean="0"/>
            <a:t>Arquitectura de SW modificada</a:t>
          </a:r>
          <a:endParaRPr lang="es-MX" u="sng" dirty="0"/>
        </a:p>
      </dgm:t>
    </dgm:pt>
    <dgm:pt modelId="{ED74A919-4242-4E3A-922E-6A72B24F762E}" type="parTrans" cxnId="{D45AAB80-4759-4326-9396-894621299BF6}">
      <dgm:prSet/>
      <dgm:spPr/>
      <dgm:t>
        <a:bodyPr/>
        <a:lstStyle/>
        <a:p>
          <a:endParaRPr lang="es-MX" u="sng"/>
        </a:p>
      </dgm:t>
    </dgm:pt>
    <dgm:pt modelId="{7FA99322-B80B-4748-B3E4-9C13BEA5F623}" type="sibTrans" cxnId="{D45AAB80-4759-4326-9396-894621299BF6}">
      <dgm:prSet/>
      <dgm:spPr/>
      <dgm:t>
        <a:bodyPr/>
        <a:lstStyle/>
        <a:p>
          <a:endParaRPr lang="es-MX" u="sng"/>
        </a:p>
      </dgm:t>
    </dgm:pt>
    <dgm:pt modelId="{A1552E5B-9677-489A-B310-CB8A79507BD4}">
      <dgm:prSet/>
      <dgm:spPr/>
      <dgm:t>
        <a:bodyPr/>
        <a:lstStyle/>
        <a:p>
          <a:r>
            <a:rPr lang="es-MX" u="none" dirty="0" smtClean="0"/>
            <a:t>Miógrafo de un proveedor externo</a:t>
          </a:r>
          <a:endParaRPr lang="es-MX" u="none" dirty="0"/>
        </a:p>
      </dgm:t>
    </dgm:pt>
    <dgm:pt modelId="{93C4C91A-8E90-498B-970B-89473D8AE3E2}" type="parTrans" cxnId="{AA208A2E-EDBB-40E1-A33D-9BE09A9B2E95}">
      <dgm:prSet/>
      <dgm:spPr/>
      <dgm:t>
        <a:bodyPr/>
        <a:lstStyle/>
        <a:p>
          <a:endParaRPr lang="es-MX" u="sng"/>
        </a:p>
      </dgm:t>
    </dgm:pt>
    <dgm:pt modelId="{B9A87CD6-3BD2-4A55-B957-6E267AC83142}" type="sibTrans" cxnId="{AA208A2E-EDBB-40E1-A33D-9BE09A9B2E95}">
      <dgm:prSet/>
      <dgm:spPr/>
      <dgm:t>
        <a:bodyPr/>
        <a:lstStyle/>
        <a:p>
          <a:endParaRPr lang="es-MX" u="sng"/>
        </a:p>
      </dgm:t>
    </dgm:pt>
    <dgm:pt modelId="{AEEA1C85-77BA-4A3A-BFB8-D79DB0171C81}">
      <dgm:prSet/>
      <dgm:spPr/>
      <dgm:t>
        <a:bodyPr/>
        <a:lstStyle/>
        <a:p>
          <a:r>
            <a:rPr lang="es-MX" u="sng" dirty="0" smtClean="0"/>
            <a:t>Materiales varios como </a:t>
          </a:r>
          <a:r>
            <a:rPr lang="es-MX" u="sng" dirty="0" err="1" smtClean="0"/>
            <a:t>JACKs</a:t>
          </a:r>
          <a:r>
            <a:rPr lang="es-MX" u="sng" dirty="0" smtClean="0"/>
            <a:t> de audio</a:t>
          </a:r>
          <a:endParaRPr lang="es-MX" u="sng" dirty="0"/>
        </a:p>
      </dgm:t>
    </dgm:pt>
    <dgm:pt modelId="{9FA25BE4-C224-4131-875A-4B73896509E5}" type="parTrans" cxnId="{76A4BBAB-A6F2-40FA-87B6-8BD9441E22DA}">
      <dgm:prSet/>
      <dgm:spPr/>
      <dgm:t>
        <a:bodyPr/>
        <a:lstStyle/>
        <a:p>
          <a:endParaRPr lang="es-MX" u="sng"/>
        </a:p>
      </dgm:t>
    </dgm:pt>
    <dgm:pt modelId="{4F48B696-EB2C-4D5C-923B-299E779F6566}" type="sibTrans" cxnId="{76A4BBAB-A6F2-40FA-87B6-8BD9441E22DA}">
      <dgm:prSet/>
      <dgm:spPr/>
      <dgm:t>
        <a:bodyPr/>
        <a:lstStyle/>
        <a:p>
          <a:endParaRPr lang="es-MX" u="sng"/>
        </a:p>
      </dgm:t>
    </dgm:pt>
    <dgm:pt modelId="{69388D5E-BE23-492C-BC17-95756ABB7566}">
      <dgm:prSet/>
      <dgm:spPr/>
      <dgm:t>
        <a:bodyPr/>
        <a:lstStyle/>
        <a:p>
          <a:r>
            <a:rPr lang="es-MX" u="sng" dirty="0" smtClean="0"/>
            <a:t>Software</a:t>
          </a:r>
          <a:endParaRPr lang="es-MX" u="sng" dirty="0"/>
        </a:p>
      </dgm:t>
    </dgm:pt>
    <dgm:pt modelId="{18B228C0-A611-4F5A-9404-94C8FB82E569}" type="parTrans" cxnId="{FE755C2B-5E7A-408E-A347-39EC297F7E0F}">
      <dgm:prSet/>
      <dgm:spPr/>
      <dgm:t>
        <a:bodyPr/>
        <a:lstStyle/>
        <a:p>
          <a:endParaRPr lang="es-MX" u="sng"/>
        </a:p>
      </dgm:t>
    </dgm:pt>
    <dgm:pt modelId="{5FB649D6-D1BC-40C1-8428-B0F095F40328}" type="sibTrans" cxnId="{FE755C2B-5E7A-408E-A347-39EC297F7E0F}">
      <dgm:prSet/>
      <dgm:spPr/>
      <dgm:t>
        <a:bodyPr/>
        <a:lstStyle/>
        <a:p>
          <a:endParaRPr lang="es-MX" u="sng"/>
        </a:p>
      </dgm:t>
    </dgm:pt>
    <dgm:pt modelId="{380BA22F-522A-4618-BBF5-6BBBF7D7FB08}">
      <dgm:prSet/>
      <dgm:spPr/>
      <dgm:t>
        <a:bodyPr/>
        <a:lstStyle/>
        <a:p>
          <a:r>
            <a:rPr lang="es-MX" u="sng" dirty="0" smtClean="0"/>
            <a:t>Software de detección de movimiento del miógrafo</a:t>
          </a:r>
          <a:endParaRPr lang="es-MX" u="sng" dirty="0"/>
        </a:p>
      </dgm:t>
    </dgm:pt>
    <dgm:pt modelId="{3D560D24-53C3-4B7E-9892-58857873DD23}" type="parTrans" cxnId="{379F4E3C-0B83-4345-A454-1301CBA9D9D7}">
      <dgm:prSet/>
      <dgm:spPr/>
      <dgm:t>
        <a:bodyPr/>
        <a:lstStyle/>
        <a:p>
          <a:endParaRPr lang="es-MX" u="sng"/>
        </a:p>
      </dgm:t>
    </dgm:pt>
    <dgm:pt modelId="{C2400872-2D11-4057-BB09-0EE39921E044}" type="sibTrans" cxnId="{379F4E3C-0B83-4345-A454-1301CBA9D9D7}">
      <dgm:prSet/>
      <dgm:spPr/>
      <dgm:t>
        <a:bodyPr/>
        <a:lstStyle/>
        <a:p>
          <a:endParaRPr lang="es-MX" u="sng"/>
        </a:p>
      </dgm:t>
    </dgm:pt>
    <dgm:pt modelId="{A3BD16BB-F789-4825-8EEE-F932A26F2C81}">
      <dgm:prSet/>
      <dgm:spPr/>
      <dgm:t>
        <a:bodyPr/>
        <a:lstStyle/>
        <a:p>
          <a:r>
            <a:rPr lang="es-MX" u="sng" dirty="0" smtClean="0"/>
            <a:t>Software de generación de señal de distorsión</a:t>
          </a:r>
          <a:endParaRPr lang="es-MX" u="sng" dirty="0"/>
        </a:p>
      </dgm:t>
    </dgm:pt>
    <dgm:pt modelId="{5782B38D-2647-437A-88A3-8A2318BD533E}" type="parTrans" cxnId="{3336048E-EF32-46C4-A526-DF00D5BB2FEC}">
      <dgm:prSet/>
      <dgm:spPr/>
      <dgm:t>
        <a:bodyPr/>
        <a:lstStyle/>
        <a:p>
          <a:endParaRPr lang="es-MX" u="sng"/>
        </a:p>
      </dgm:t>
    </dgm:pt>
    <dgm:pt modelId="{6B93B3A3-C04A-4738-8D91-A44053EC96CA}" type="sibTrans" cxnId="{3336048E-EF32-46C4-A526-DF00D5BB2FEC}">
      <dgm:prSet/>
      <dgm:spPr/>
      <dgm:t>
        <a:bodyPr/>
        <a:lstStyle/>
        <a:p>
          <a:endParaRPr lang="es-MX" u="sng"/>
        </a:p>
      </dgm:t>
    </dgm:pt>
    <dgm:pt modelId="{3342758C-BBCF-4D7D-80EC-D52BCEF20F77}">
      <dgm:prSet/>
      <dgm:spPr/>
      <dgm:t>
        <a:bodyPr/>
        <a:lstStyle/>
        <a:p>
          <a:r>
            <a:rPr lang="es-MX" u="sng" dirty="0" smtClean="0"/>
            <a:t>Software de sistema mínimo par el control del procesador.</a:t>
          </a:r>
          <a:endParaRPr lang="es-MX" u="sng" dirty="0"/>
        </a:p>
      </dgm:t>
    </dgm:pt>
    <dgm:pt modelId="{586E680F-6F53-4821-A3F1-2FE8FB47F76D}" type="parTrans" cxnId="{5E98EE66-1818-4977-981F-0CB394C99AF3}">
      <dgm:prSet/>
      <dgm:spPr/>
      <dgm:t>
        <a:bodyPr/>
        <a:lstStyle/>
        <a:p>
          <a:endParaRPr lang="es-MX" u="sng"/>
        </a:p>
      </dgm:t>
    </dgm:pt>
    <dgm:pt modelId="{DC40BDAB-9A7F-44FB-A442-DC0B8AEAECAA}" type="sibTrans" cxnId="{5E98EE66-1818-4977-981F-0CB394C99AF3}">
      <dgm:prSet/>
      <dgm:spPr/>
      <dgm:t>
        <a:bodyPr/>
        <a:lstStyle/>
        <a:p>
          <a:endParaRPr lang="es-MX" u="sng"/>
        </a:p>
      </dgm:t>
    </dgm:pt>
    <dgm:pt modelId="{0F6FABEA-3AF6-4839-B6B3-D71ACEC93AD0}">
      <dgm:prSet/>
      <dgm:spPr/>
      <dgm:t>
        <a:bodyPr/>
        <a:lstStyle/>
        <a:p>
          <a:r>
            <a:rPr lang="es-MX" u="sng" dirty="0" smtClean="0"/>
            <a:t>HW </a:t>
          </a:r>
          <a:r>
            <a:rPr lang="es-MX" u="sng" smtClean="0"/>
            <a:t>de instrumentación </a:t>
          </a:r>
          <a:r>
            <a:rPr lang="es-MX" u="sng" dirty="0" smtClean="0"/>
            <a:t>señal salida de miógrafo</a:t>
          </a:r>
          <a:endParaRPr lang="es-MX" u="sng" dirty="0"/>
        </a:p>
      </dgm:t>
    </dgm:pt>
    <dgm:pt modelId="{21CEE05B-CEA2-4E61-9E6F-9213603C1121}" type="parTrans" cxnId="{71CB1257-BC3A-4512-BB4B-FF984E2563FE}">
      <dgm:prSet/>
      <dgm:spPr/>
      <dgm:t>
        <a:bodyPr/>
        <a:lstStyle/>
        <a:p>
          <a:endParaRPr lang="en-US"/>
        </a:p>
      </dgm:t>
    </dgm:pt>
    <dgm:pt modelId="{2E09764C-B002-4311-B8F0-448184CA27BB}" type="sibTrans" cxnId="{71CB1257-BC3A-4512-BB4B-FF984E2563FE}">
      <dgm:prSet/>
      <dgm:spPr/>
      <dgm:t>
        <a:bodyPr/>
        <a:lstStyle/>
        <a:p>
          <a:endParaRPr lang="en-US"/>
        </a:p>
      </dgm:t>
    </dgm:pt>
    <dgm:pt modelId="{8826D891-A8A5-4B8F-A3DD-C2FA80348709}">
      <dgm:prSet/>
      <dgm:spPr/>
      <dgm:t>
        <a:bodyPr/>
        <a:lstStyle/>
        <a:p>
          <a:r>
            <a:rPr lang="es-MX" u="sng" dirty="0" smtClean="0"/>
            <a:t>HW y SW integrado</a:t>
          </a:r>
          <a:endParaRPr lang="es-MX" u="sng" dirty="0"/>
        </a:p>
      </dgm:t>
    </dgm:pt>
    <dgm:pt modelId="{61339A6C-62F4-471F-B55E-DE83DF733086}" type="sibTrans" cxnId="{A5C12DD5-05E5-4670-A239-C58AD1F180F6}">
      <dgm:prSet/>
      <dgm:spPr/>
      <dgm:t>
        <a:bodyPr/>
        <a:lstStyle/>
        <a:p>
          <a:endParaRPr lang="es-MX" u="sng"/>
        </a:p>
      </dgm:t>
    </dgm:pt>
    <dgm:pt modelId="{00839E1C-97AD-4ADE-8BFA-793DEE56ED20}" type="parTrans" cxnId="{A5C12DD5-05E5-4670-A239-C58AD1F180F6}">
      <dgm:prSet/>
      <dgm:spPr/>
      <dgm:t>
        <a:bodyPr/>
        <a:lstStyle/>
        <a:p>
          <a:endParaRPr lang="es-MX" u="sng"/>
        </a:p>
      </dgm:t>
    </dgm:pt>
    <dgm:pt modelId="{65EF8E6C-71C3-4CBE-804B-BCC917252C1E}">
      <dgm:prSet/>
      <dgm:spPr/>
      <dgm:t>
        <a:bodyPr/>
        <a:lstStyle/>
        <a:p>
          <a:r>
            <a:rPr lang="es-MX" u="sng" dirty="0" smtClean="0"/>
            <a:t>Integración</a:t>
          </a:r>
          <a:endParaRPr lang="es-MX" u="sng" dirty="0"/>
        </a:p>
      </dgm:t>
    </dgm:pt>
    <dgm:pt modelId="{8C71F5AA-9C1D-43CB-B7E0-FCE3DB4C71FB}" type="sibTrans" cxnId="{68BD2592-7A44-40EA-8A5F-8E0EE6D8CF91}">
      <dgm:prSet/>
      <dgm:spPr/>
      <dgm:t>
        <a:bodyPr/>
        <a:lstStyle/>
        <a:p>
          <a:endParaRPr lang="es-MX" u="sng"/>
        </a:p>
      </dgm:t>
    </dgm:pt>
    <dgm:pt modelId="{499D3C76-04CE-4E49-BDE9-8A98EC89289A}" type="parTrans" cxnId="{68BD2592-7A44-40EA-8A5F-8E0EE6D8CF91}">
      <dgm:prSet/>
      <dgm:spPr/>
      <dgm:t>
        <a:bodyPr/>
        <a:lstStyle/>
        <a:p>
          <a:endParaRPr lang="es-MX" u="sng"/>
        </a:p>
      </dgm:t>
    </dgm:pt>
    <dgm:pt modelId="{C3409AB5-66F2-4C94-98FA-13915E9A2818}">
      <dgm:prSet/>
      <dgm:spPr/>
      <dgm:t>
        <a:bodyPr/>
        <a:lstStyle/>
        <a:p>
          <a:r>
            <a:rPr lang="es-MX" u="sng" dirty="0" smtClean="0"/>
            <a:t>Pruebas del sistema</a:t>
          </a:r>
          <a:endParaRPr lang="es-MX" u="sng" dirty="0"/>
        </a:p>
      </dgm:t>
    </dgm:pt>
    <dgm:pt modelId="{8FD211D6-4097-4F87-9387-9280CA9199EA}" type="parTrans" cxnId="{6F1E8AA3-4820-4C4C-B75C-FFF063960722}">
      <dgm:prSet/>
      <dgm:spPr/>
      <dgm:t>
        <a:bodyPr/>
        <a:lstStyle/>
        <a:p>
          <a:endParaRPr lang="en-US"/>
        </a:p>
      </dgm:t>
    </dgm:pt>
    <dgm:pt modelId="{743FB2A3-6C4C-4B78-8B05-E52F22E93495}" type="sibTrans" cxnId="{6F1E8AA3-4820-4C4C-B75C-FFF063960722}">
      <dgm:prSet/>
      <dgm:spPr/>
      <dgm:t>
        <a:bodyPr/>
        <a:lstStyle/>
        <a:p>
          <a:endParaRPr lang="en-US"/>
        </a:p>
      </dgm:t>
    </dgm:pt>
    <dgm:pt modelId="{D8BE6ED8-53F0-42E4-9D3B-AD7C8D7E990C}" type="pres">
      <dgm:prSet presAssocID="{849B4263-0C25-494F-83BC-9186A3A69A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8EC87A-7577-434A-AC1E-4D8E7FEA8EC0}" type="pres">
      <dgm:prSet presAssocID="{078552A2-818E-4E8B-B70C-8F53EE640E9D}" presName="hierRoot1" presStyleCnt="0">
        <dgm:presLayoutVars>
          <dgm:hierBranch val="init"/>
        </dgm:presLayoutVars>
      </dgm:prSet>
      <dgm:spPr/>
    </dgm:pt>
    <dgm:pt modelId="{44328F93-B387-45C6-89A4-CE4CDC87C137}" type="pres">
      <dgm:prSet presAssocID="{078552A2-818E-4E8B-B70C-8F53EE640E9D}" presName="rootComposite1" presStyleCnt="0"/>
      <dgm:spPr/>
    </dgm:pt>
    <dgm:pt modelId="{179D7719-2F5F-49E3-A395-86D042894E73}" type="pres">
      <dgm:prSet presAssocID="{078552A2-818E-4E8B-B70C-8F53EE640E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41CC8A-DE1B-4A76-978A-AEDB78BF8CE9}" type="pres">
      <dgm:prSet presAssocID="{078552A2-818E-4E8B-B70C-8F53EE640E9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AC6FCE-D247-40FE-80E2-4A6615F869F7}" type="pres">
      <dgm:prSet presAssocID="{078552A2-818E-4E8B-B70C-8F53EE640E9D}" presName="hierChild2" presStyleCnt="0"/>
      <dgm:spPr/>
    </dgm:pt>
    <dgm:pt modelId="{757A8333-7F8A-46A8-94D7-93E65E4BB40C}" type="pres">
      <dgm:prSet presAssocID="{E19B4DA8-F7A1-466F-A3A5-C9D325A0B49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482C658-5FF2-4986-8006-82CF657CCA98}" type="pres">
      <dgm:prSet presAssocID="{906BD82D-F764-45B8-9E94-9A7E17B82D33}" presName="hierRoot2" presStyleCnt="0">
        <dgm:presLayoutVars>
          <dgm:hierBranch val="init"/>
        </dgm:presLayoutVars>
      </dgm:prSet>
      <dgm:spPr/>
    </dgm:pt>
    <dgm:pt modelId="{1A288407-6CF7-4C09-A131-DF10DBA96EBB}" type="pres">
      <dgm:prSet presAssocID="{906BD82D-F764-45B8-9E94-9A7E17B82D33}" presName="rootComposite" presStyleCnt="0"/>
      <dgm:spPr/>
    </dgm:pt>
    <dgm:pt modelId="{79357C46-8C87-4E8D-8D7C-526E4024BC6E}" type="pres">
      <dgm:prSet presAssocID="{906BD82D-F764-45B8-9E94-9A7E17B82D3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6BC30-5A47-44E7-9EAF-90451E33AD95}" type="pres">
      <dgm:prSet presAssocID="{906BD82D-F764-45B8-9E94-9A7E17B82D33}" presName="rootConnector" presStyleLbl="node2" presStyleIdx="0" presStyleCnt="4"/>
      <dgm:spPr/>
      <dgm:t>
        <a:bodyPr/>
        <a:lstStyle/>
        <a:p>
          <a:endParaRPr lang="en-US"/>
        </a:p>
      </dgm:t>
    </dgm:pt>
    <dgm:pt modelId="{65E25B61-75A7-45D5-B7F4-43858C1346AB}" type="pres">
      <dgm:prSet presAssocID="{906BD82D-F764-45B8-9E94-9A7E17B82D33}" presName="hierChild4" presStyleCnt="0"/>
      <dgm:spPr/>
    </dgm:pt>
    <dgm:pt modelId="{279AF369-109E-44BB-9413-A981CA1DE0DE}" type="pres">
      <dgm:prSet presAssocID="{0F8C736C-5DCC-4ED0-BC79-E69F3B5D65EA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F72DEDA0-E6ED-4590-A9ED-B4B0120A5014}" type="pres">
      <dgm:prSet presAssocID="{FEF76FE7-BD18-4701-8785-6CD302305830}" presName="hierRoot2" presStyleCnt="0">
        <dgm:presLayoutVars>
          <dgm:hierBranch val="init"/>
        </dgm:presLayoutVars>
      </dgm:prSet>
      <dgm:spPr/>
    </dgm:pt>
    <dgm:pt modelId="{690C88DC-3748-4B05-B87D-51A489007E7A}" type="pres">
      <dgm:prSet presAssocID="{FEF76FE7-BD18-4701-8785-6CD302305830}" presName="rootComposite" presStyleCnt="0"/>
      <dgm:spPr/>
    </dgm:pt>
    <dgm:pt modelId="{A57D55C8-F58F-4180-A632-7C39A820DF1D}" type="pres">
      <dgm:prSet presAssocID="{FEF76FE7-BD18-4701-8785-6CD302305830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BC7C5-B9F1-4BE5-AA90-60A47AB33AC2}" type="pres">
      <dgm:prSet presAssocID="{FEF76FE7-BD18-4701-8785-6CD302305830}" presName="rootConnector" presStyleLbl="node3" presStyleIdx="0" presStyleCnt="10"/>
      <dgm:spPr/>
      <dgm:t>
        <a:bodyPr/>
        <a:lstStyle/>
        <a:p>
          <a:endParaRPr lang="en-US"/>
        </a:p>
      </dgm:t>
    </dgm:pt>
    <dgm:pt modelId="{AA332063-7358-4E84-B708-1775C41AC8A5}" type="pres">
      <dgm:prSet presAssocID="{FEF76FE7-BD18-4701-8785-6CD302305830}" presName="hierChild4" presStyleCnt="0"/>
      <dgm:spPr/>
    </dgm:pt>
    <dgm:pt modelId="{8C2BDFE6-C645-4A6D-B658-44B9EFF9EE17}" type="pres">
      <dgm:prSet presAssocID="{FEF76FE7-BD18-4701-8785-6CD302305830}" presName="hierChild5" presStyleCnt="0"/>
      <dgm:spPr/>
    </dgm:pt>
    <dgm:pt modelId="{B7559339-BD28-43B6-B05A-BD91D2CACE90}" type="pres">
      <dgm:prSet presAssocID="{5F915AD2-D751-492C-9505-7CB9C6F70EF0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13386846-52F3-4F24-87D1-66A4D2F6C58F}" type="pres">
      <dgm:prSet presAssocID="{BAEB3E4F-88B7-4A00-81EB-3D9296A516E8}" presName="hierRoot2" presStyleCnt="0">
        <dgm:presLayoutVars>
          <dgm:hierBranch val="init"/>
        </dgm:presLayoutVars>
      </dgm:prSet>
      <dgm:spPr/>
    </dgm:pt>
    <dgm:pt modelId="{9E1B313E-77F0-4081-AB31-68BB8C3D276B}" type="pres">
      <dgm:prSet presAssocID="{BAEB3E4F-88B7-4A00-81EB-3D9296A516E8}" presName="rootComposite" presStyleCnt="0"/>
      <dgm:spPr/>
    </dgm:pt>
    <dgm:pt modelId="{236C72CA-8CD2-46EB-8977-9270445B465C}" type="pres">
      <dgm:prSet presAssocID="{BAEB3E4F-88B7-4A00-81EB-3D9296A516E8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4B66D-A0CD-45DF-B6B5-11380A878929}" type="pres">
      <dgm:prSet presAssocID="{BAEB3E4F-88B7-4A00-81EB-3D9296A516E8}" presName="rootConnector" presStyleLbl="node3" presStyleIdx="1" presStyleCnt="10"/>
      <dgm:spPr/>
      <dgm:t>
        <a:bodyPr/>
        <a:lstStyle/>
        <a:p>
          <a:endParaRPr lang="en-US"/>
        </a:p>
      </dgm:t>
    </dgm:pt>
    <dgm:pt modelId="{825202A9-17C4-4DD1-B356-CD9D7ED7A815}" type="pres">
      <dgm:prSet presAssocID="{BAEB3E4F-88B7-4A00-81EB-3D9296A516E8}" presName="hierChild4" presStyleCnt="0"/>
      <dgm:spPr/>
    </dgm:pt>
    <dgm:pt modelId="{19E4904B-9A25-4D91-8329-487905C2FB0F}" type="pres">
      <dgm:prSet presAssocID="{93C4C91A-8E90-498B-970B-89473D8AE3E2}" presName="Name37" presStyleLbl="parChTrans1D4" presStyleIdx="0" presStyleCnt="8"/>
      <dgm:spPr/>
      <dgm:t>
        <a:bodyPr/>
        <a:lstStyle/>
        <a:p>
          <a:endParaRPr lang="en-US"/>
        </a:p>
      </dgm:t>
    </dgm:pt>
    <dgm:pt modelId="{35231754-800E-452B-8275-5D37E3EC7F43}" type="pres">
      <dgm:prSet presAssocID="{A1552E5B-9677-489A-B310-CB8A79507BD4}" presName="hierRoot2" presStyleCnt="0">
        <dgm:presLayoutVars>
          <dgm:hierBranch val="init"/>
        </dgm:presLayoutVars>
      </dgm:prSet>
      <dgm:spPr/>
    </dgm:pt>
    <dgm:pt modelId="{F88B3481-2D93-4F99-9E8D-0898B20D0D44}" type="pres">
      <dgm:prSet presAssocID="{A1552E5B-9677-489A-B310-CB8A79507BD4}" presName="rootComposite" presStyleCnt="0"/>
      <dgm:spPr/>
    </dgm:pt>
    <dgm:pt modelId="{D58BC49B-1D9E-41D3-B14C-901BCCB58189}" type="pres">
      <dgm:prSet presAssocID="{A1552E5B-9677-489A-B310-CB8A79507BD4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701B3-1CA6-4C72-9A57-A54BF4BF267E}" type="pres">
      <dgm:prSet presAssocID="{A1552E5B-9677-489A-B310-CB8A79507BD4}" presName="rootConnector" presStyleLbl="node4" presStyleIdx="0" presStyleCnt="8"/>
      <dgm:spPr/>
      <dgm:t>
        <a:bodyPr/>
        <a:lstStyle/>
        <a:p>
          <a:endParaRPr lang="en-US"/>
        </a:p>
      </dgm:t>
    </dgm:pt>
    <dgm:pt modelId="{FF0EA246-C64A-4459-9A37-8E8D3C0F8183}" type="pres">
      <dgm:prSet presAssocID="{A1552E5B-9677-489A-B310-CB8A79507BD4}" presName="hierChild4" presStyleCnt="0"/>
      <dgm:spPr/>
    </dgm:pt>
    <dgm:pt modelId="{EF3C85D8-A8E3-48CF-A71B-CE99884B73DC}" type="pres">
      <dgm:prSet presAssocID="{A1552E5B-9677-489A-B310-CB8A79507BD4}" presName="hierChild5" presStyleCnt="0"/>
      <dgm:spPr/>
    </dgm:pt>
    <dgm:pt modelId="{4644436F-30C8-412A-A470-09060D848440}" type="pres">
      <dgm:prSet presAssocID="{9FA25BE4-C224-4131-875A-4B73896509E5}" presName="Name37" presStyleLbl="parChTrans1D4" presStyleIdx="1" presStyleCnt="8"/>
      <dgm:spPr/>
      <dgm:t>
        <a:bodyPr/>
        <a:lstStyle/>
        <a:p>
          <a:endParaRPr lang="en-US"/>
        </a:p>
      </dgm:t>
    </dgm:pt>
    <dgm:pt modelId="{66BD655B-7AAD-4713-981D-EA16D402CDF4}" type="pres">
      <dgm:prSet presAssocID="{AEEA1C85-77BA-4A3A-BFB8-D79DB0171C81}" presName="hierRoot2" presStyleCnt="0">
        <dgm:presLayoutVars>
          <dgm:hierBranch val="init"/>
        </dgm:presLayoutVars>
      </dgm:prSet>
      <dgm:spPr/>
    </dgm:pt>
    <dgm:pt modelId="{9BDD5CDE-5DE2-4D2D-A82D-9775AA25DF48}" type="pres">
      <dgm:prSet presAssocID="{AEEA1C85-77BA-4A3A-BFB8-D79DB0171C81}" presName="rootComposite" presStyleCnt="0"/>
      <dgm:spPr/>
    </dgm:pt>
    <dgm:pt modelId="{0CFE20AF-4619-4E05-80BD-5C0C4EDCBE95}" type="pres">
      <dgm:prSet presAssocID="{AEEA1C85-77BA-4A3A-BFB8-D79DB0171C81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8DBD4-71F5-42A5-B5AA-E58158D56E2E}" type="pres">
      <dgm:prSet presAssocID="{AEEA1C85-77BA-4A3A-BFB8-D79DB0171C81}" presName="rootConnector" presStyleLbl="node4" presStyleIdx="1" presStyleCnt="8"/>
      <dgm:spPr/>
      <dgm:t>
        <a:bodyPr/>
        <a:lstStyle/>
        <a:p>
          <a:endParaRPr lang="en-US"/>
        </a:p>
      </dgm:t>
    </dgm:pt>
    <dgm:pt modelId="{15F8A909-7E5C-4C69-9BE1-1198BFFFB524}" type="pres">
      <dgm:prSet presAssocID="{AEEA1C85-77BA-4A3A-BFB8-D79DB0171C81}" presName="hierChild4" presStyleCnt="0"/>
      <dgm:spPr/>
    </dgm:pt>
    <dgm:pt modelId="{D3130F9B-3BB3-4497-B64A-857D8297AAF8}" type="pres">
      <dgm:prSet presAssocID="{AEEA1C85-77BA-4A3A-BFB8-D79DB0171C81}" presName="hierChild5" presStyleCnt="0"/>
      <dgm:spPr/>
    </dgm:pt>
    <dgm:pt modelId="{5D3432C3-8B5D-4074-905B-6975FDC219CB}" type="pres">
      <dgm:prSet presAssocID="{BAEB3E4F-88B7-4A00-81EB-3D9296A516E8}" presName="hierChild5" presStyleCnt="0"/>
      <dgm:spPr/>
    </dgm:pt>
    <dgm:pt modelId="{8CC5835D-939D-4EC0-AE43-E32423C72E2B}" type="pres">
      <dgm:prSet presAssocID="{7C07C8D7-C33E-4A34-92A1-C361929F55B8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434CB30C-1C2D-4F5A-8BA3-A1FFFEE82F17}" type="pres">
      <dgm:prSet presAssocID="{1B74AC7B-9AF6-4F9A-A8D3-723CA780E086}" presName="hierRoot2" presStyleCnt="0">
        <dgm:presLayoutVars>
          <dgm:hierBranch val="init"/>
        </dgm:presLayoutVars>
      </dgm:prSet>
      <dgm:spPr/>
    </dgm:pt>
    <dgm:pt modelId="{00792D25-458E-4732-93B6-E9F45057B7A6}" type="pres">
      <dgm:prSet presAssocID="{1B74AC7B-9AF6-4F9A-A8D3-723CA780E086}" presName="rootComposite" presStyleCnt="0"/>
      <dgm:spPr/>
    </dgm:pt>
    <dgm:pt modelId="{C21CD933-1DDB-4C84-8E55-4CA92562929C}" type="pres">
      <dgm:prSet presAssocID="{1B74AC7B-9AF6-4F9A-A8D3-723CA780E086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73E62-73BB-44EC-83D9-A7BBA1C0E6F1}" type="pres">
      <dgm:prSet presAssocID="{1B74AC7B-9AF6-4F9A-A8D3-723CA780E086}" presName="rootConnector" presStyleLbl="node3" presStyleIdx="2" presStyleCnt="10"/>
      <dgm:spPr/>
      <dgm:t>
        <a:bodyPr/>
        <a:lstStyle/>
        <a:p>
          <a:endParaRPr lang="en-US"/>
        </a:p>
      </dgm:t>
    </dgm:pt>
    <dgm:pt modelId="{40F83120-CA96-4B52-8646-16560EB95C8F}" type="pres">
      <dgm:prSet presAssocID="{1B74AC7B-9AF6-4F9A-A8D3-723CA780E086}" presName="hierChild4" presStyleCnt="0"/>
      <dgm:spPr/>
    </dgm:pt>
    <dgm:pt modelId="{EA52DF4A-70F8-4E4C-BC1C-2AD6D3804E36}" type="pres">
      <dgm:prSet presAssocID="{7373A030-0BCB-4356-9B10-1A4600BB87E8}" presName="Name37" presStyleLbl="parChTrans1D4" presStyleIdx="2" presStyleCnt="8"/>
      <dgm:spPr/>
      <dgm:t>
        <a:bodyPr/>
        <a:lstStyle/>
        <a:p>
          <a:endParaRPr lang="en-US"/>
        </a:p>
      </dgm:t>
    </dgm:pt>
    <dgm:pt modelId="{4075EA45-7712-4106-A0A6-8DD3FBB7E37A}" type="pres">
      <dgm:prSet presAssocID="{DC207F58-B439-4AA6-81D1-65471A1DECD3}" presName="hierRoot2" presStyleCnt="0">
        <dgm:presLayoutVars>
          <dgm:hierBranch val="init"/>
        </dgm:presLayoutVars>
      </dgm:prSet>
      <dgm:spPr/>
    </dgm:pt>
    <dgm:pt modelId="{73A4F7CF-5B0D-4B88-AC18-4476A43E7975}" type="pres">
      <dgm:prSet presAssocID="{DC207F58-B439-4AA6-81D1-65471A1DECD3}" presName="rootComposite" presStyleCnt="0"/>
      <dgm:spPr/>
    </dgm:pt>
    <dgm:pt modelId="{D911C347-6AFA-448A-AED5-16BEA6954BA8}" type="pres">
      <dgm:prSet presAssocID="{DC207F58-B439-4AA6-81D1-65471A1DECD3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BD7AFD-BE13-40A1-9D39-BEE547217D97}" type="pres">
      <dgm:prSet presAssocID="{DC207F58-B439-4AA6-81D1-65471A1DECD3}" presName="rootConnector" presStyleLbl="node4" presStyleIdx="2" presStyleCnt="8"/>
      <dgm:spPr/>
      <dgm:t>
        <a:bodyPr/>
        <a:lstStyle/>
        <a:p>
          <a:endParaRPr lang="en-US"/>
        </a:p>
      </dgm:t>
    </dgm:pt>
    <dgm:pt modelId="{1F391A22-ABB8-42BC-90BA-EF8FC5A6CAB7}" type="pres">
      <dgm:prSet presAssocID="{DC207F58-B439-4AA6-81D1-65471A1DECD3}" presName="hierChild4" presStyleCnt="0"/>
      <dgm:spPr/>
    </dgm:pt>
    <dgm:pt modelId="{658574CF-F9F1-4BF1-AF82-03E962260EA1}" type="pres">
      <dgm:prSet presAssocID="{DC207F58-B439-4AA6-81D1-65471A1DECD3}" presName="hierChild5" presStyleCnt="0"/>
      <dgm:spPr/>
    </dgm:pt>
    <dgm:pt modelId="{00953CB1-1281-4C97-B148-5098B0C65F95}" type="pres">
      <dgm:prSet presAssocID="{ED74A919-4242-4E3A-922E-6A72B24F762E}" presName="Name37" presStyleLbl="parChTrans1D4" presStyleIdx="3" presStyleCnt="8"/>
      <dgm:spPr/>
      <dgm:t>
        <a:bodyPr/>
        <a:lstStyle/>
        <a:p>
          <a:endParaRPr lang="en-US"/>
        </a:p>
      </dgm:t>
    </dgm:pt>
    <dgm:pt modelId="{6E7E8FCA-C50C-441F-8CCB-75EC22477B1B}" type="pres">
      <dgm:prSet presAssocID="{9ADCAD98-0207-40E6-9EA9-272145568728}" presName="hierRoot2" presStyleCnt="0">
        <dgm:presLayoutVars>
          <dgm:hierBranch val="init"/>
        </dgm:presLayoutVars>
      </dgm:prSet>
      <dgm:spPr/>
    </dgm:pt>
    <dgm:pt modelId="{1759C046-0AC2-47E5-AD8D-17ED1C1BB31C}" type="pres">
      <dgm:prSet presAssocID="{9ADCAD98-0207-40E6-9EA9-272145568728}" presName="rootComposite" presStyleCnt="0"/>
      <dgm:spPr/>
    </dgm:pt>
    <dgm:pt modelId="{9C574E60-0535-4520-BD2B-EA4D414738DE}" type="pres">
      <dgm:prSet presAssocID="{9ADCAD98-0207-40E6-9EA9-272145568728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134A1C-D501-4C51-AFB9-C4D70B3A8415}" type="pres">
      <dgm:prSet presAssocID="{9ADCAD98-0207-40E6-9EA9-272145568728}" presName="rootConnector" presStyleLbl="node4" presStyleIdx="3" presStyleCnt="8"/>
      <dgm:spPr/>
      <dgm:t>
        <a:bodyPr/>
        <a:lstStyle/>
        <a:p>
          <a:endParaRPr lang="en-US"/>
        </a:p>
      </dgm:t>
    </dgm:pt>
    <dgm:pt modelId="{B880DDF2-91D2-44D0-B89F-5DCD414F74A0}" type="pres">
      <dgm:prSet presAssocID="{9ADCAD98-0207-40E6-9EA9-272145568728}" presName="hierChild4" presStyleCnt="0"/>
      <dgm:spPr/>
    </dgm:pt>
    <dgm:pt modelId="{DE1F5980-96D6-4955-A204-1B7A84989003}" type="pres">
      <dgm:prSet presAssocID="{9ADCAD98-0207-40E6-9EA9-272145568728}" presName="hierChild5" presStyleCnt="0"/>
      <dgm:spPr/>
    </dgm:pt>
    <dgm:pt modelId="{5B7A6197-85AF-4EE0-B4C0-1AACEC57AA74}" type="pres">
      <dgm:prSet presAssocID="{1B74AC7B-9AF6-4F9A-A8D3-723CA780E086}" presName="hierChild5" presStyleCnt="0"/>
      <dgm:spPr/>
    </dgm:pt>
    <dgm:pt modelId="{5C2C79AE-AB98-49DD-84CF-8B4ADD8369C1}" type="pres">
      <dgm:prSet presAssocID="{906BD82D-F764-45B8-9E94-9A7E17B82D33}" presName="hierChild5" presStyleCnt="0"/>
      <dgm:spPr/>
    </dgm:pt>
    <dgm:pt modelId="{BD5DC438-7233-428D-88AF-A0557556D68A}" type="pres">
      <dgm:prSet presAssocID="{9BA34274-63B4-4946-B6C0-520A326CEFC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AE5F5B6-105D-42EF-89E8-84406A5E708D}" type="pres">
      <dgm:prSet presAssocID="{0F1F878E-6D21-4A02-A813-235E9A22C605}" presName="hierRoot2" presStyleCnt="0">
        <dgm:presLayoutVars>
          <dgm:hierBranch val="init"/>
        </dgm:presLayoutVars>
      </dgm:prSet>
      <dgm:spPr/>
    </dgm:pt>
    <dgm:pt modelId="{E204813B-7B6F-4DE5-BFCB-93E980F7B8C7}" type="pres">
      <dgm:prSet presAssocID="{0F1F878E-6D21-4A02-A813-235E9A22C605}" presName="rootComposite" presStyleCnt="0"/>
      <dgm:spPr/>
    </dgm:pt>
    <dgm:pt modelId="{7B2299CB-8DA4-4346-9870-4E5031BF63F3}" type="pres">
      <dgm:prSet presAssocID="{0F1F878E-6D21-4A02-A813-235E9A22C60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054949-51E1-4219-B0B7-F022909DF320}" type="pres">
      <dgm:prSet presAssocID="{0F1F878E-6D21-4A02-A813-235E9A22C605}" presName="rootConnector" presStyleLbl="node2" presStyleIdx="1" presStyleCnt="4"/>
      <dgm:spPr/>
      <dgm:t>
        <a:bodyPr/>
        <a:lstStyle/>
        <a:p>
          <a:endParaRPr lang="en-US"/>
        </a:p>
      </dgm:t>
    </dgm:pt>
    <dgm:pt modelId="{42A420F1-06B6-484C-99ED-3F92FD2A10F1}" type="pres">
      <dgm:prSet presAssocID="{0F1F878E-6D21-4A02-A813-235E9A22C605}" presName="hierChild4" presStyleCnt="0"/>
      <dgm:spPr/>
    </dgm:pt>
    <dgm:pt modelId="{785786B6-7A09-4B40-A39E-C129D9A867E9}" type="pres">
      <dgm:prSet presAssocID="{354050C1-6E4F-4C71-9EAA-3E0C1282A909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DC9805D4-6445-4BD7-9063-4D971E3C9CB0}" type="pres">
      <dgm:prSet presAssocID="{A721E5CE-77BF-496B-8694-4D8E6ECFCE04}" presName="hierRoot2" presStyleCnt="0">
        <dgm:presLayoutVars>
          <dgm:hierBranch val="init"/>
        </dgm:presLayoutVars>
      </dgm:prSet>
      <dgm:spPr/>
    </dgm:pt>
    <dgm:pt modelId="{B1EFE307-B159-4F53-996C-BC9DF8736DD1}" type="pres">
      <dgm:prSet presAssocID="{A721E5CE-77BF-496B-8694-4D8E6ECFCE04}" presName="rootComposite" presStyleCnt="0"/>
      <dgm:spPr/>
    </dgm:pt>
    <dgm:pt modelId="{C670637E-EFCE-4834-8A71-226F45522DEA}" type="pres">
      <dgm:prSet presAssocID="{A721E5CE-77BF-496B-8694-4D8E6ECFCE04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1A766-6609-4CE1-813E-74D6CB8162F7}" type="pres">
      <dgm:prSet presAssocID="{A721E5CE-77BF-496B-8694-4D8E6ECFCE04}" presName="rootConnector" presStyleLbl="node3" presStyleIdx="3" presStyleCnt="10"/>
      <dgm:spPr/>
      <dgm:t>
        <a:bodyPr/>
        <a:lstStyle/>
        <a:p>
          <a:endParaRPr lang="en-US"/>
        </a:p>
      </dgm:t>
    </dgm:pt>
    <dgm:pt modelId="{1613E1C6-A0BD-4760-97F3-DEC89E2A175F}" type="pres">
      <dgm:prSet presAssocID="{A721E5CE-77BF-496B-8694-4D8E6ECFCE04}" presName="hierChild4" presStyleCnt="0"/>
      <dgm:spPr/>
    </dgm:pt>
    <dgm:pt modelId="{2596AE72-C865-45D8-8DA8-FEC043D2F70D}" type="pres">
      <dgm:prSet presAssocID="{73AB1A5A-8147-45A7-BEB8-A246A3A4DA44}" presName="Name37" presStyleLbl="parChTrans1D4" presStyleIdx="4" presStyleCnt="8"/>
      <dgm:spPr/>
      <dgm:t>
        <a:bodyPr/>
        <a:lstStyle/>
        <a:p>
          <a:endParaRPr lang="en-US"/>
        </a:p>
      </dgm:t>
    </dgm:pt>
    <dgm:pt modelId="{5E1982DC-CA8C-4A40-BB43-7C46F53768BE}" type="pres">
      <dgm:prSet presAssocID="{1F5D74A5-F5E8-42AD-AA32-6B5BE4F33CC5}" presName="hierRoot2" presStyleCnt="0">
        <dgm:presLayoutVars>
          <dgm:hierBranch val="init"/>
        </dgm:presLayoutVars>
      </dgm:prSet>
      <dgm:spPr/>
    </dgm:pt>
    <dgm:pt modelId="{CC0672C3-C6FE-42F4-B515-52DE8EACC799}" type="pres">
      <dgm:prSet presAssocID="{1F5D74A5-F5E8-42AD-AA32-6B5BE4F33CC5}" presName="rootComposite" presStyleCnt="0"/>
      <dgm:spPr/>
    </dgm:pt>
    <dgm:pt modelId="{DF32B194-8929-42A8-B0F9-471CF663FA54}" type="pres">
      <dgm:prSet presAssocID="{1F5D74A5-F5E8-42AD-AA32-6B5BE4F33CC5}" presName="rootText" presStyleLbl="node4" presStyleIdx="4" presStyleCnt="8" custFlipHor="1" custScaleX="98070" custScaleY="120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69FA4E-5B22-4C40-9879-41707F80A6E0}" type="pres">
      <dgm:prSet presAssocID="{1F5D74A5-F5E8-42AD-AA32-6B5BE4F33CC5}" presName="rootConnector" presStyleLbl="node4" presStyleIdx="4" presStyleCnt="8"/>
      <dgm:spPr/>
      <dgm:t>
        <a:bodyPr/>
        <a:lstStyle/>
        <a:p>
          <a:endParaRPr lang="en-US"/>
        </a:p>
      </dgm:t>
    </dgm:pt>
    <dgm:pt modelId="{CFE26B60-1DDB-44D3-934C-2056A2647B8A}" type="pres">
      <dgm:prSet presAssocID="{1F5D74A5-F5E8-42AD-AA32-6B5BE4F33CC5}" presName="hierChild4" presStyleCnt="0"/>
      <dgm:spPr/>
    </dgm:pt>
    <dgm:pt modelId="{3C2068A6-7D7A-44BC-8BCC-C1F79FCB3AD4}" type="pres">
      <dgm:prSet presAssocID="{1F5D74A5-F5E8-42AD-AA32-6B5BE4F33CC5}" presName="hierChild5" presStyleCnt="0"/>
      <dgm:spPr/>
    </dgm:pt>
    <dgm:pt modelId="{D60E18BD-9296-4B6E-B0DD-66715F926941}" type="pres">
      <dgm:prSet presAssocID="{16C545CB-8BD0-4A6A-8BB8-9379BC632909}" presName="Name37" presStyleLbl="parChTrans1D4" presStyleIdx="5" presStyleCnt="8"/>
      <dgm:spPr/>
      <dgm:t>
        <a:bodyPr/>
        <a:lstStyle/>
        <a:p>
          <a:endParaRPr lang="en-US"/>
        </a:p>
      </dgm:t>
    </dgm:pt>
    <dgm:pt modelId="{693DCCFA-49E9-4AD4-9C45-C9F6FF5C0F6F}" type="pres">
      <dgm:prSet presAssocID="{07C73AF5-DDFB-4C6E-BCA8-E8FD88EE0411}" presName="hierRoot2" presStyleCnt="0">
        <dgm:presLayoutVars>
          <dgm:hierBranch val="init"/>
        </dgm:presLayoutVars>
      </dgm:prSet>
      <dgm:spPr/>
    </dgm:pt>
    <dgm:pt modelId="{A840FADA-4603-451B-82A7-2A1F2636FF09}" type="pres">
      <dgm:prSet presAssocID="{07C73AF5-DDFB-4C6E-BCA8-E8FD88EE0411}" presName="rootComposite" presStyleCnt="0"/>
      <dgm:spPr/>
    </dgm:pt>
    <dgm:pt modelId="{DE4361C5-2228-4618-BC05-556598FE4325}" type="pres">
      <dgm:prSet presAssocID="{07C73AF5-DDFB-4C6E-BCA8-E8FD88EE0411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FA3411-FF67-460F-82A2-158DBBAC3A2F}" type="pres">
      <dgm:prSet presAssocID="{07C73AF5-DDFB-4C6E-BCA8-E8FD88EE0411}" presName="rootConnector" presStyleLbl="node4" presStyleIdx="5" presStyleCnt="8"/>
      <dgm:spPr/>
      <dgm:t>
        <a:bodyPr/>
        <a:lstStyle/>
        <a:p>
          <a:endParaRPr lang="en-US"/>
        </a:p>
      </dgm:t>
    </dgm:pt>
    <dgm:pt modelId="{E89AB655-73BE-462C-9455-99904123B50D}" type="pres">
      <dgm:prSet presAssocID="{07C73AF5-DDFB-4C6E-BCA8-E8FD88EE0411}" presName="hierChild4" presStyleCnt="0"/>
      <dgm:spPr/>
    </dgm:pt>
    <dgm:pt modelId="{647557E2-A3F6-48F8-80D7-C0B08B6562FD}" type="pres">
      <dgm:prSet presAssocID="{07C73AF5-DDFB-4C6E-BCA8-E8FD88EE0411}" presName="hierChild5" presStyleCnt="0"/>
      <dgm:spPr/>
    </dgm:pt>
    <dgm:pt modelId="{B3A003B1-1270-443F-BF6C-C7ECDE907E61}" type="pres">
      <dgm:prSet presAssocID="{21CEE05B-CEA2-4E61-9E6F-9213603C1121}" presName="Name37" presStyleLbl="parChTrans1D4" presStyleIdx="6" presStyleCnt="8"/>
      <dgm:spPr/>
    </dgm:pt>
    <dgm:pt modelId="{67BE1E41-EA2D-4525-ADB0-C7A7B7CB07C7}" type="pres">
      <dgm:prSet presAssocID="{0F6FABEA-3AF6-4839-B6B3-D71ACEC93AD0}" presName="hierRoot2" presStyleCnt="0">
        <dgm:presLayoutVars>
          <dgm:hierBranch val="init"/>
        </dgm:presLayoutVars>
      </dgm:prSet>
      <dgm:spPr/>
    </dgm:pt>
    <dgm:pt modelId="{9FCED20C-C07E-4559-A3E3-CC08EB530539}" type="pres">
      <dgm:prSet presAssocID="{0F6FABEA-3AF6-4839-B6B3-D71ACEC93AD0}" presName="rootComposite" presStyleCnt="0"/>
      <dgm:spPr/>
    </dgm:pt>
    <dgm:pt modelId="{8B5B683E-A072-4166-BDBE-B385FAE6A0DF}" type="pres">
      <dgm:prSet presAssocID="{0F6FABEA-3AF6-4839-B6B3-D71ACEC93AD0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9217E9-7581-4D0F-BA53-66F7B1EA939C}" type="pres">
      <dgm:prSet presAssocID="{0F6FABEA-3AF6-4839-B6B3-D71ACEC93AD0}" presName="rootConnector" presStyleLbl="node4" presStyleIdx="6" presStyleCnt="8"/>
      <dgm:spPr/>
      <dgm:t>
        <a:bodyPr/>
        <a:lstStyle/>
        <a:p>
          <a:endParaRPr lang="en-US"/>
        </a:p>
      </dgm:t>
    </dgm:pt>
    <dgm:pt modelId="{827B2FBA-CA13-4224-A392-A24A926ABD86}" type="pres">
      <dgm:prSet presAssocID="{0F6FABEA-3AF6-4839-B6B3-D71ACEC93AD0}" presName="hierChild4" presStyleCnt="0"/>
      <dgm:spPr/>
    </dgm:pt>
    <dgm:pt modelId="{61718C80-45FD-465F-B2DC-3B2753DB3ADA}" type="pres">
      <dgm:prSet presAssocID="{0F6FABEA-3AF6-4839-B6B3-D71ACEC93AD0}" presName="hierChild5" presStyleCnt="0"/>
      <dgm:spPr/>
    </dgm:pt>
    <dgm:pt modelId="{CB9F8FA6-0B62-4128-97EC-479F8D502700}" type="pres">
      <dgm:prSet presAssocID="{A721E5CE-77BF-496B-8694-4D8E6ECFCE04}" presName="hierChild5" presStyleCnt="0"/>
      <dgm:spPr/>
    </dgm:pt>
    <dgm:pt modelId="{A3C19BE7-2C59-440D-8ED9-28117F5D5B06}" type="pres">
      <dgm:prSet presAssocID="{12602B38-62D1-4D58-876A-0A270EC992C4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35C25E1B-C43E-46C4-BA14-F925496B3D12}" type="pres">
      <dgm:prSet presAssocID="{7A309C0D-6F62-417C-9D91-5E833D46763A}" presName="hierRoot2" presStyleCnt="0">
        <dgm:presLayoutVars>
          <dgm:hierBranch val="init"/>
        </dgm:presLayoutVars>
      </dgm:prSet>
      <dgm:spPr/>
    </dgm:pt>
    <dgm:pt modelId="{668BAE38-3255-4E11-9D1C-AF2020F42F1E}" type="pres">
      <dgm:prSet presAssocID="{7A309C0D-6F62-417C-9D91-5E833D46763A}" presName="rootComposite" presStyleCnt="0"/>
      <dgm:spPr/>
    </dgm:pt>
    <dgm:pt modelId="{CC50E5A1-AB77-4A9A-9E9F-9D1163154EC5}" type="pres">
      <dgm:prSet presAssocID="{7A309C0D-6F62-417C-9D91-5E833D46763A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DAFBA-8170-4191-8722-30C653CBF433}" type="pres">
      <dgm:prSet presAssocID="{7A309C0D-6F62-417C-9D91-5E833D46763A}" presName="rootConnector" presStyleLbl="node3" presStyleIdx="4" presStyleCnt="10"/>
      <dgm:spPr/>
      <dgm:t>
        <a:bodyPr/>
        <a:lstStyle/>
        <a:p>
          <a:endParaRPr lang="en-US"/>
        </a:p>
      </dgm:t>
    </dgm:pt>
    <dgm:pt modelId="{4A81575A-A47D-40B3-B76F-EBD2F4928C8A}" type="pres">
      <dgm:prSet presAssocID="{7A309C0D-6F62-417C-9D91-5E833D46763A}" presName="hierChild4" presStyleCnt="0"/>
      <dgm:spPr/>
    </dgm:pt>
    <dgm:pt modelId="{2AE762A4-2094-49E8-A1C6-E8F68C85AF91}" type="pres">
      <dgm:prSet presAssocID="{CDC59A1D-8A5B-4632-AF6C-DE75F1DE05AC}" presName="Name37" presStyleLbl="parChTrans1D4" presStyleIdx="7" presStyleCnt="8"/>
      <dgm:spPr/>
      <dgm:t>
        <a:bodyPr/>
        <a:lstStyle/>
        <a:p>
          <a:endParaRPr lang="en-US"/>
        </a:p>
      </dgm:t>
    </dgm:pt>
    <dgm:pt modelId="{C955C86C-5E83-4C85-88A1-894AC3B98C29}" type="pres">
      <dgm:prSet presAssocID="{15AFB82F-D838-4AD6-836F-A7A06204CD28}" presName="hierRoot2" presStyleCnt="0">
        <dgm:presLayoutVars>
          <dgm:hierBranch val="init"/>
        </dgm:presLayoutVars>
      </dgm:prSet>
      <dgm:spPr/>
    </dgm:pt>
    <dgm:pt modelId="{CC26EFA1-669D-4037-8D20-4B1F0E5360C0}" type="pres">
      <dgm:prSet presAssocID="{15AFB82F-D838-4AD6-836F-A7A06204CD28}" presName="rootComposite" presStyleCnt="0"/>
      <dgm:spPr/>
    </dgm:pt>
    <dgm:pt modelId="{2921DF2B-7FCB-414C-9DF4-4BDAAEAF88EC}" type="pres">
      <dgm:prSet presAssocID="{15AFB82F-D838-4AD6-836F-A7A06204CD28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1ED1C-8F49-4EE1-A917-F74A2FDE3876}" type="pres">
      <dgm:prSet presAssocID="{15AFB82F-D838-4AD6-836F-A7A06204CD28}" presName="rootConnector" presStyleLbl="node4" presStyleIdx="7" presStyleCnt="8"/>
      <dgm:spPr/>
      <dgm:t>
        <a:bodyPr/>
        <a:lstStyle/>
        <a:p>
          <a:endParaRPr lang="en-US"/>
        </a:p>
      </dgm:t>
    </dgm:pt>
    <dgm:pt modelId="{6D2BE17E-2641-40F4-B80F-EC9F167B495F}" type="pres">
      <dgm:prSet presAssocID="{15AFB82F-D838-4AD6-836F-A7A06204CD28}" presName="hierChild4" presStyleCnt="0"/>
      <dgm:spPr/>
    </dgm:pt>
    <dgm:pt modelId="{254049F6-E6E3-4335-B236-74B139AF6261}" type="pres">
      <dgm:prSet presAssocID="{15AFB82F-D838-4AD6-836F-A7A06204CD28}" presName="hierChild5" presStyleCnt="0"/>
      <dgm:spPr/>
    </dgm:pt>
    <dgm:pt modelId="{BD267BAC-2638-4BC1-8183-42125427DC8B}" type="pres">
      <dgm:prSet presAssocID="{7A309C0D-6F62-417C-9D91-5E833D46763A}" presName="hierChild5" presStyleCnt="0"/>
      <dgm:spPr/>
    </dgm:pt>
    <dgm:pt modelId="{92EFBAFA-6F2D-4F57-837E-ECAF0BADCEEE}" type="pres">
      <dgm:prSet presAssocID="{0F1F878E-6D21-4A02-A813-235E9A22C605}" presName="hierChild5" presStyleCnt="0"/>
      <dgm:spPr/>
    </dgm:pt>
    <dgm:pt modelId="{F266E5F5-705F-4DF7-B135-52B64543BE5C}" type="pres">
      <dgm:prSet presAssocID="{18B228C0-A611-4F5A-9404-94C8FB82E569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9169450-2FCB-4C82-BE81-0FC04CD0D3D1}" type="pres">
      <dgm:prSet presAssocID="{69388D5E-BE23-492C-BC17-95756ABB7566}" presName="hierRoot2" presStyleCnt="0">
        <dgm:presLayoutVars>
          <dgm:hierBranch val="init"/>
        </dgm:presLayoutVars>
      </dgm:prSet>
      <dgm:spPr/>
    </dgm:pt>
    <dgm:pt modelId="{89D3E38F-5ACA-4AC1-A36B-F3800DA06142}" type="pres">
      <dgm:prSet presAssocID="{69388D5E-BE23-492C-BC17-95756ABB7566}" presName="rootComposite" presStyleCnt="0"/>
      <dgm:spPr/>
    </dgm:pt>
    <dgm:pt modelId="{8D650F93-6345-40F6-811F-B085A9D6F4F0}" type="pres">
      <dgm:prSet presAssocID="{69388D5E-BE23-492C-BC17-95756ABB7566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270F7-6BC7-46DE-BC32-B2342E2E0446}" type="pres">
      <dgm:prSet presAssocID="{69388D5E-BE23-492C-BC17-95756ABB7566}" presName="rootConnector" presStyleLbl="node2" presStyleIdx="2" presStyleCnt="4"/>
      <dgm:spPr/>
      <dgm:t>
        <a:bodyPr/>
        <a:lstStyle/>
        <a:p>
          <a:endParaRPr lang="en-US"/>
        </a:p>
      </dgm:t>
    </dgm:pt>
    <dgm:pt modelId="{C2788785-FC88-4A97-B77B-1ABDD3B16677}" type="pres">
      <dgm:prSet presAssocID="{69388D5E-BE23-492C-BC17-95756ABB7566}" presName="hierChild4" presStyleCnt="0"/>
      <dgm:spPr/>
    </dgm:pt>
    <dgm:pt modelId="{A24D33BE-3B6C-48FB-ADB8-2DAFDB374EC6}" type="pres">
      <dgm:prSet presAssocID="{5782B38D-2647-437A-88A3-8A2318BD533E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EB59EEB1-EE78-4F56-AABA-9F9F681DB4FD}" type="pres">
      <dgm:prSet presAssocID="{A3BD16BB-F789-4825-8EEE-F932A26F2C81}" presName="hierRoot2" presStyleCnt="0">
        <dgm:presLayoutVars>
          <dgm:hierBranch val="init"/>
        </dgm:presLayoutVars>
      </dgm:prSet>
      <dgm:spPr/>
    </dgm:pt>
    <dgm:pt modelId="{C5EFB177-7DDE-49BA-AB6B-A8944FC215D4}" type="pres">
      <dgm:prSet presAssocID="{A3BD16BB-F789-4825-8EEE-F932A26F2C81}" presName="rootComposite" presStyleCnt="0"/>
      <dgm:spPr/>
    </dgm:pt>
    <dgm:pt modelId="{443D6D59-B8C1-43DA-B4EA-7137FC940DD4}" type="pres">
      <dgm:prSet presAssocID="{A3BD16BB-F789-4825-8EEE-F932A26F2C81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DC78BF-2C88-4ADD-944F-4B15986F8BC6}" type="pres">
      <dgm:prSet presAssocID="{A3BD16BB-F789-4825-8EEE-F932A26F2C81}" presName="rootConnector" presStyleLbl="node3" presStyleIdx="5" presStyleCnt="10"/>
      <dgm:spPr/>
      <dgm:t>
        <a:bodyPr/>
        <a:lstStyle/>
        <a:p>
          <a:endParaRPr lang="en-US"/>
        </a:p>
      </dgm:t>
    </dgm:pt>
    <dgm:pt modelId="{270EC1FD-6A69-45C4-A8E2-1217B48AF6E8}" type="pres">
      <dgm:prSet presAssocID="{A3BD16BB-F789-4825-8EEE-F932A26F2C81}" presName="hierChild4" presStyleCnt="0"/>
      <dgm:spPr/>
    </dgm:pt>
    <dgm:pt modelId="{29E077AB-3670-4984-8F4F-1D97488A7B1A}" type="pres">
      <dgm:prSet presAssocID="{A3BD16BB-F789-4825-8EEE-F932A26F2C81}" presName="hierChild5" presStyleCnt="0"/>
      <dgm:spPr/>
    </dgm:pt>
    <dgm:pt modelId="{B8562033-D26D-4FFA-B123-A4AEA7A96F9A}" type="pres">
      <dgm:prSet presAssocID="{586E680F-6F53-4821-A3F1-2FE8FB47F76D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8730D251-7DB8-4CFE-8E6D-BA15E44268B6}" type="pres">
      <dgm:prSet presAssocID="{3342758C-BBCF-4D7D-80EC-D52BCEF20F77}" presName="hierRoot2" presStyleCnt="0">
        <dgm:presLayoutVars>
          <dgm:hierBranch val="init"/>
        </dgm:presLayoutVars>
      </dgm:prSet>
      <dgm:spPr/>
    </dgm:pt>
    <dgm:pt modelId="{6563F9E4-93A2-4D6F-B5CD-C384C4D90AA2}" type="pres">
      <dgm:prSet presAssocID="{3342758C-BBCF-4D7D-80EC-D52BCEF20F77}" presName="rootComposite" presStyleCnt="0"/>
      <dgm:spPr/>
    </dgm:pt>
    <dgm:pt modelId="{F4975559-2455-43FB-B375-6EF8BE3032EA}" type="pres">
      <dgm:prSet presAssocID="{3342758C-BBCF-4D7D-80EC-D52BCEF20F77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BD22A-32AF-4423-B0F9-1B2446FC90AB}" type="pres">
      <dgm:prSet presAssocID="{3342758C-BBCF-4D7D-80EC-D52BCEF20F77}" presName="rootConnector" presStyleLbl="node3" presStyleIdx="6" presStyleCnt="10"/>
      <dgm:spPr/>
      <dgm:t>
        <a:bodyPr/>
        <a:lstStyle/>
        <a:p>
          <a:endParaRPr lang="en-US"/>
        </a:p>
      </dgm:t>
    </dgm:pt>
    <dgm:pt modelId="{891D8168-F3A6-43F0-A317-569A8450A676}" type="pres">
      <dgm:prSet presAssocID="{3342758C-BBCF-4D7D-80EC-D52BCEF20F77}" presName="hierChild4" presStyleCnt="0"/>
      <dgm:spPr/>
    </dgm:pt>
    <dgm:pt modelId="{281F0592-1148-4AD8-B2EE-EA41F550A2AD}" type="pres">
      <dgm:prSet presAssocID="{3342758C-BBCF-4D7D-80EC-D52BCEF20F77}" presName="hierChild5" presStyleCnt="0"/>
      <dgm:spPr/>
    </dgm:pt>
    <dgm:pt modelId="{20A15CAB-0956-4C3D-9281-6F731F755FDC}" type="pres">
      <dgm:prSet presAssocID="{3D560D24-53C3-4B7E-9892-58857873DD23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11C2E9A0-40C7-4077-9CF1-22FC12BF7928}" type="pres">
      <dgm:prSet presAssocID="{380BA22F-522A-4618-BBF5-6BBBF7D7FB08}" presName="hierRoot2" presStyleCnt="0">
        <dgm:presLayoutVars>
          <dgm:hierBranch val="init"/>
        </dgm:presLayoutVars>
      </dgm:prSet>
      <dgm:spPr/>
    </dgm:pt>
    <dgm:pt modelId="{906B02EA-1A09-42AA-97F8-CDA6D54C5B6E}" type="pres">
      <dgm:prSet presAssocID="{380BA22F-522A-4618-BBF5-6BBBF7D7FB08}" presName="rootComposite" presStyleCnt="0"/>
      <dgm:spPr/>
    </dgm:pt>
    <dgm:pt modelId="{78C829DA-7190-4CD7-AA49-B05594BC7E9C}" type="pres">
      <dgm:prSet presAssocID="{380BA22F-522A-4618-BBF5-6BBBF7D7FB0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DE05EC-80AC-4EF5-A8B9-D3D608CB00FA}" type="pres">
      <dgm:prSet presAssocID="{380BA22F-522A-4618-BBF5-6BBBF7D7FB08}" presName="rootConnector" presStyleLbl="node3" presStyleIdx="7" presStyleCnt="10"/>
      <dgm:spPr/>
      <dgm:t>
        <a:bodyPr/>
        <a:lstStyle/>
        <a:p>
          <a:endParaRPr lang="en-US"/>
        </a:p>
      </dgm:t>
    </dgm:pt>
    <dgm:pt modelId="{D6D72D75-F8C0-405F-AB91-9587D696279A}" type="pres">
      <dgm:prSet presAssocID="{380BA22F-522A-4618-BBF5-6BBBF7D7FB08}" presName="hierChild4" presStyleCnt="0"/>
      <dgm:spPr/>
    </dgm:pt>
    <dgm:pt modelId="{26B38BEE-AEF6-4043-BEAC-37045913C262}" type="pres">
      <dgm:prSet presAssocID="{380BA22F-522A-4618-BBF5-6BBBF7D7FB08}" presName="hierChild5" presStyleCnt="0"/>
      <dgm:spPr/>
    </dgm:pt>
    <dgm:pt modelId="{B1110CC8-9381-4313-B123-C8ED864997CD}" type="pres">
      <dgm:prSet presAssocID="{69388D5E-BE23-492C-BC17-95756ABB7566}" presName="hierChild5" presStyleCnt="0"/>
      <dgm:spPr/>
    </dgm:pt>
    <dgm:pt modelId="{70DE8562-EAE3-48D8-AEDA-E1B26D27DCF0}" type="pres">
      <dgm:prSet presAssocID="{499D3C76-04CE-4E49-BDE9-8A98EC89289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6ACB18F2-ECBE-4680-A04E-1A2A75189AE0}" type="pres">
      <dgm:prSet presAssocID="{65EF8E6C-71C3-4CBE-804B-BCC917252C1E}" presName="hierRoot2" presStyleCnt="0">
        <dgm:presLayoutVars>
          <dgm:hierBranch val="init"/>
        </dgm:presLayoutVars>
      </dgm:prSet>
      <dgm:spPr/>
    </dgm:pt>
    <dgm:pt modelId="{D4FB40A7-781F-4A4A-AD1B-4EB1740EA15B}" type="pres">
      <dgm:prSet presAssocID="{65EF8E6C-71C3-4CBE-804B-BCC917252C1E}" presName="rootComposite" presStyleCnt="0"/>
      <dgm:spPr/>
    </dgm:pt>
    <dgm:pt modelId="{1E86A9D7-71A7-4CD3-8FCC-10F2F3D42732}" type="pres">
      <dgm:prSet presAssocID="{65EF8E6C-71C3-4CBE-804B-BCC917252C1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1C013-2C27-4C83-8265-85E7AF04A0C7}" type="pres">
      <dgm:prSet presAssocID="{65EF8E6C-71C3-4CBE-804B-BCC917252C1E}" presName="rootConnector" presStyleLbl="node2" presStyleIdx="3" presStyleCnt="4"/>
      <dgm:spPr/>
      <dgm:t>
        <a:bodyPr/>
        <a:lstStyle/>
        <a:p>
          <a:endParaRPr lang="en-US"/>
        </a:p>
      </dgm:t>
    </dgm:pt>
    <dgm:pt modelId="{D7738C4E-A7B7-4D20-84A0-F6B9455F02BE}" type="pres">
      <dgm:prSet presAssocID="{65EF8E6C-71C3-4CBE-804B-BCC917252C1E}" presName="hierChild4" presStyleCnt="0"/>
      <dgm:spPr/>
    </dgm:pt>
    <dgm:pt modelId="{659CA630-D35E-4543-862A-181D8D14AFD2}" type="pres">
      <dgm:prSet presAssocID="{00839E1C-97AD-4ADE-8BFA-793DEE56ED20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E580AE39-BA6F-4C27-9056-164C159D795A}" type="pres">
      <dgm:prSet presAssocID="{8826D891-A8A5-4B8F-A3DD-C2FA80348709}" presName="hierRoot2" presStyleCnt="0">
        <dgm:presLayoutVars>
          <dgm:hierBranch val="init"/>
        </dgm:presLayoutVars>
      </dgm:prSet>
      <dgm:spPr/>
    </dgm:pt>
    <dgm:pt modelId="{8BF8B191-8207-48A4-946C-7E7D1C8A5873}" type="pres">
      <dgm:prSet presAssocID="{8826D891-A8A5-4B8F-A3DD-C2FA80348709}" presName="rootComposite" presStyleCnt="0"/>
      <dgm:spPr/>
    </dgm:pt>
    <dgm:pt modelId="{4D9C96B1-B441-42B4-B851-4747E7AB7984}" type="pres">
      <dgm:prSet presAssocID="{8826D891-A8A5-4B8F-A3DD-C2FA80348709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18E32-5438-49D2-8248-2356BD925116}" type="pres">
      <dgm:prSet presAssocID="{8826D891-A8A5-4B8F-A3DD-C2FA80348709}" presName="rootConnector" presStyleLbl="node3" presStyleIdx="8" presStyleCnt="10"/>
      <dgm:spPr/>
      <dgm:t>
        <a:bodyPr/>
        <a:lstStyle/>
        <a:p>
          <a:endParaRPr lang="en-US"/>
        </a:p>
      </dgm:t>
    </dgm:pt>
    <dgm:pt modelId="{6FD5C721-679D-4E5C-9947-81AC4FABF6D7}" type="pres">
      <dgm:prSet presAssocID="{8826D891-A8A5-4B8F-A3DD-C2FA80348709}" presName="hierChild4" presStyleCnt="0"/>
      <dgm:spPr/>
    </dgm:pt>
    <dgm:pt modelId="{92E2B8A5-8EDC-4EE2-9008-E99B04CA32A3}" type="pres">
      <dgm:prSet presAssocID="{8826D891-A8A5-4B8F-A3DD-C2FA80348709}" presName="hierChild5" presStyleCnt="0"/>
      <dgm:spPr/>
    </dgm:pt>
    <dgm:pt modelId="{6913C145-A54B-4E03-81FE-D77D0ECDEEA6}" type="pres">
      <dgm:prSet presAssocID="{8FD211D6-4097-4F87-9387-9280CA9199EA}" presName="Name37" presStyleLbl="parChTrans1D3" presStyleIdx="9" presStyleCnt="10"/>
      <dgm:spPr/>
    </dgm:pt>
    <dgm:pt modelId="{71E3806D-3D7A-44FE-8882-8AFB26B2E525}" type="pres">
      <dgm:prSet presAssocID="{C3409AB5-66F2-4C94-98FA-13915E9A2818}" presName="hierRoot2" presStyleCnt="0">
        <dgm:presLayoutVars>
          <dgm:hierBranch val="init"/>
        </dgm:presLayoutVars>
      </dgm:prSet>
      <dgm:spPr/>
    </dgm:pt>
    <dgm:pt modelId="{483310D0-6922-4DC8-A53F-772FF59BE8C5}" type="pres">
      <dgm:prSet presAssocID="{C3409AB5-66F2-4C94-98FA-13915E9A2818}" presName="rootComposite" presStyleCnt="0"/>
      <dgm:spPr/>
    </dgm:pt>
    <dgm:pt modelId="{4949F63B-B592-4A98-BCE5-B63E81AAE74E}" type="pres">
      <dgm:prSet presAssocID="{C3409AB5-66F2-4C94-98FA-13915E9A2818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D6BA19-BEA7-429F-AC84-721AA8A55864}" type="pres">
      <dgm:prSet presAssocID="{C3409AB5-66F2-4C94-98FA-13915E9A2818}" presName="rootConnector" presStyleLbl="node3" presStyleIdx="9" presStyleCnt="10"/>
      <dgm:spPr/>
      <dgm:t>
        <a:bodyPr/>
        <a:lstStyle/>
        <a:p>
          <a:endParaRPr lang="en-US"/>
        </a:p>
      </dgm:t>
    </dgm:pt>
    <dgm:pt modelId="{17F1926B-8DF3-4363-A0AB-B4A4A67899E2}" type="pres">
      <dgm:prSet presAssocID="{C3409AB5-66F2-4C94-98FA-13915E9A2818}" presName="hierChild4" presStyleCnt="0"/>
      <dgm:spPr/>
    </dgm:pt>
    <dgm:pt modelId="{775E25A0-250E-478C-8C85-10046D029766}" type="pres">
      <dgm:prSet presAssocID="{C3409AB5-66F2-4C94-98FA-13915E9A2818}" presName="hierChild5" presStyleCnt="0"/>
      <dgm:spPr/>
    </dgm:pt>
    <dgm:pt modelId="{E32096E8-0F25-4152-BE69-68A5FA0982A0}" type="pres">
      <dgm:prSet presAssocID="{65EF8E6C-71C3-4CBE-804B-BCC917252C1E}" presName="hierChild5" presStyleCnt="0"/>
      <dgm:spPr/>
    </dgm:pt>
    <dgm:pt modelId="{38CC552B-FA04-4B19-85D4-18FF9ECB42A0}" type="pres">
      <dgm:prSet presAssocID="{078552A2-818E-4E8B-B70C-8F53EE640E9D}" presName="hierChild3" presStyleCnt="0"/>
      <dgm:spPr/>
    </dgm:pt>
  </dgm:ptLst>
  <dgm:cxnLst>
    <dgm:cxn modelId="{AA208A2E-EDBB-40E1-A33D-9BE09A9B2E95}" srcId="{BAEB3E4F-88B7-4A00-81EB-3D9296A516E8}" destId="{A1552E5B-9677-489A-B310-CB8A79507BD4}" srcOrd="0" destOrd="0" parTransId="{93C4C91A-8E90-498B-970B-89473D8AE3E2}" sibTransId="{B9A87CD6-3BD2-4A55-B957-6E267AC83142}"/>
    <dgm:cxn modelId="{37C95890-DA42-4CAC-9D5A-9AEBB84F739B}" type="presOf" srcId="{078552A2-818E-4E8B-B70C-8F53EE640E9D}" destId="{C141CC8A-DE1B-4A76-978A-AEDB78BF8CE9}" srcOrd="1" destOrd="0" presId="urn:microsoft.com/office/officeart/2005/8/layout/orgChart1"/>
    <dgm:cxn modelId="{A13845ED-7B43-4617-B429-D112628B05C8}" type="presOf" srcId="{BAEB3E4F-88B7-4A00-81EB-3D9296A516E8}" destId="{236C72CA-8CD2-46EB-8977-9270445B465C}" srcOrd="0" destOrd="0" presId="urn:microsoft.com/office/officeart/2005/8/layout/orgChart1"/>
    <dgm:cxn modelId="{549CCC95-0307-40DA-AA01-CEAD6147C239}" srcId="{906BD82D-F764-45B8-9E94-9A7E17B82D33}" destId="{FEF76FE7-BD18-4701-8785-6CD302305830}" srcOrd="0" destOrd="0" parTransId="{0F8C736C-5DCC-4ED0-BC79-E69F3B5D65EA}" sibTransId="{C8648A65-F1A7-4211-94B8-575B1E3ACE69}"/>
    <dgm:cxn modelId="{A175ADB1-1A45-4E75-84B7-4D3E2C6CFD83}" srcId="{0F1F878E-6D21-4A02-A813-235E9A22C605}" destId="{7A309C0D-6F62-417C-9D91-5E833D46763A}" srcOrd="1" destOrd="0" parTransId="{12602B38-62D1-4D58-876A-0A270EC992C4}" sibTransId="{109FDF6E-B7B6-4087-843E-93FC8AE7B9B3}"/>
    <dgm:cxn modelId="{055FB5C0-5FC7-40F5-8A1A-DAFE2DAE89D0}" type="presOf" srcId="{65EF8E6C-71C3-4CBE-804B-BCC917252C1E}" destId="{E251C013-2C27-4C83-8265-85E7AF04A0C7}" srcOrd="1" destOrd="0" presId="urn:microsoft.com/office/officeart/2005/8/layout/orgChart1"/>
    <dgm:cxn modelId="{201167B8-244C-47F1-AC7F-FC3FA47BA866}" type="presOf" srcId="{9FA25BE4-C224-4131-875A-4B73896509E5}" destId="{4644436F-30C8-412A-A470-09060D848440}" srcOrd="0" destOrd="0" presId="urn:microsoft.com/office/officeart/2005/8/layout/orgChart1"/>
    <dgm:cxn modelId="{49208D7B-8A8D-4158-9AB6-4DB747C06D62}" type="presOf" srcId="{A721E5CE-77BF-496B-8694-4D8E6ECFCE04}" destId="{DC41A766-6609-4CE1-813E-74D6CB8162F7}" srcOrd="1" destOrd="0" presId="urn:microsoft.com/office/officeart/2005/8/layout/orgChart1"/>
    <dgm:cxn modelId="{9BF523E5-3D86-4E50-AB8B-0CC8867CBE0E}" type="presOf" srcId="{0F1F878E-6D21-4A02-A813-235E9A22C605}" destId="{7B2299CB-8DA4-4346-9870-4E5031BF63F3}" srcOrd="0" destOrd="0" presId="urn:microsoft.com/office/officeart/2005/8/layout/orgChart1"/>
    <dgm:cxn modelId="{3336048E-EF32-46C4-A526-DF00D5BB2FEC}" srcId="{69388D5E-BE23-492C-BC17-95756ABB7566}" destId="{A3BD16BB-F789-4825-8EEE-F932A26F2C81}" srcOrd="0" destOrd="0" parTransId="{5782B38D-2647-437A-88A3-8A2318BD533E}" sibTransId="{6B93B3A3-C04A-4738-8D91-A44053EC96CA}"/>
    <dgm:cxn modelId="{75F288E6-18C7-4009-857F-E21BDFF088D0}" type="presOf" srcId="{21CEE05B-CEA2-4E61-9E6F-9213603C1121}" destId="{B3A003B1-1270-443F-BF6C-C7ECDE907E61}" srcOrd="0" destOrd="0" presId="urn:microsoft.com/office/officeart/2005/8/layout/orgChart1"/>
    <dgm:cxn modelId="{A5C12DD5-05E5-4670-A239-C58AD1F180F6}" srcId="{65EF8E6C-71C3-4CBE-804B-BCC917252C1E}" destId="{8826D891-A8A5-4B8F-A3DD-C2FA80348709}" srcOrd="0" destOrd="0" parTransId="{00839E1C-97AD-4ADE-8BFA-793DEE56ED20}" sibTransId="{61339A6C-62F4-471F-B55E-DE83DF733086}"/>
    <dgm:cxn modelId="{74D59E4C-0221-4BAD-8F5C-F499728FD0E6}" type="presOf" srcId="{3342758C-BBCF-4D7D-80EC-D52BCEF20F77}" destId="{026BD22A-32AF-4423-B0F9-1B2446FC90AB}" srcOrd="1" destOrd="0" presId="urn:microsoft.com/office/officeart/2005/8/layout/orgChart1"/>
    <dgm:cxn modelId="{F97833EA-29CD-4C52-9EB7-37AA88349514}" type="presOf" srcId="{07C73AF5-DDFB-4C6E-BCA8-E8FD88EE0411}" destId="{DE4361C5-2228-4618-BC05-556598FE4325}" srcOrd="0" destOrd="0" presId="urn:microsoft.com/office/officeart/2005/8/layout/orgChart1"/>
    <dgm:cxn modelId="{0F8B63F6-FF4F-4074-A048-8F520D34B5A2}" srcId="{A721E5CE-77BF-496B-8694-4D8E6ECFCE04}" destId="{07C73AF5-DDFB-4C6E-BCA8-E8FD88EE0411}" srcOrd="1" destOrd="0" parTransId="{16C545CB-8BD0-4A6A-8BB8-9379BC632909}" sibTransId="{E71B2A38-D1B5-4E7C-A70B-DA2B371ACB8A}"/>
    <dgm:cxn modelId="{71CB1257-BC3A-4512-BB4B-FF984E2563FE}" srcId="{A721E5CE-77BF-496B-8694-4D8E6ECFCE04}" destId="{0F6FABEA-3AF6-4839-B6B3-D71ACEC93AD0}" srcOrd="2" destOrd="0" parTransId="{21CEE05B-CEA2-4E61-9E6F-9213603C1121}" sibTransId="{2E09764C-B002-4311-B8F0-448184CA27BB}"/>
    <dgm:cxn modelId="{019143F0-8ADC-4D5D-A2BD-09D89F617498}" type="presOf" srcId="{DC207F58-B439-4AA6-81D1-65471A1DECD3}" destId="{FFBD7AFD-BE13-40A1-9D39-BEE547217D97}" srcOrd="1" destOrd="0" presId="urn:microsoft.com/office/officeart/2005/8/layout/orgChart1"/>
    <dgm:cxn modelId="{54F8B8D3-2B3A-4CB3-8E99-B267E36301F3}" srcId="{906BD82D-F764-45B8-9E94-9A7E17B82D33}" destId="{1B74AC7B-9AF6-4F9A-A8D3-723CA780E086}" srcOrd="2" destOrd="0" parTransId="{7C07C8D7-C33E-4A34-92A1-C361929F55B8}" sibTransId="{E7CD50B3-E0BF-49EF-A040-522167CE4ADC}"/>
    <dgm:cxn modelId="{7E6BBEFC-0B7E-4C8F-ABDD-CF57E88084A2}" type="presOf" srcId="{69388D5E-BE23-492C-BC17-95756ABB7566}" destId="{8D650F93-6345-40F6-811F-B085A9D6F4F0}" srcOrd="0" destOrd="0" presId="urn:microsoft.com/office/officeart/2005/8/layout/orgChart1"/>
    <dgm:cxn modelId="{7C2EE527-D58C-452B-AE72-407173E03DB1}" type="presOf" srcId="{93C4C91A-8E90-498B-970B-89473D8AE3E2}" destId="{19E4904B-9A25-4D91-8329-487905C2FB0F}" srcOrd="0" destOrd="0" presId="urn:microsoft.com/office/officeart/2005/8/layout/orgChart1"/>
    <dgm:cxn modelId="{326523E3-2FAA-4EF4-9E7D-190C9C0B41FC}" type="presOf" srcId="{C3409AB5-66F2-4C94-98FA-13915E9A2818}" destId="{54D6BA19-BEA7-429F-AC84-721AA8A55864}" srcOrd="1" destOrd="0" presId="urn:microsoft.com/office/officeart/2005/8/layout/orgChart1"/>
    <dgm:cxn modelId="{DC10F064-680D-447B-B72A-4345EF541C66}" srcId="{078552A2-818E-4E8B-B70C-8F53EE640E9D}" destId="{0F1F878E-6D21-4A02-A813-235E9A22C605}" srcOrd="1" destOrd="0" parTransId="{9BA34274-63B4-4946-B6C0-520A326CEFCC}" sibTransId="{E9EF4A07-B451-44E7-A74A-9A2A91ADA277}"/>
    <dgm:cxn modelId="{E1792B78-8C5C-424A-A7B0-272B06B7C1F2}" type="presOf" srcId="{586E680F-6F53-4821-A3F1-2FE8FB47F76D}" destId="{B8562033-D26D-4FFA-B123-A4AEA7A96F9A}" srcOrd="0" destOrd="0" presId="urn:microsoft.com/office/officeart/2005/8/layout/orgChart1"/>
    <dgm:cxn modelId="{0BEAFCBE-827B-4025-8D85-0CACA3282E3A}" srcId="{0F1F878E-6D21-4A02-A813-235E9A22C605}" destId="{A721E5CE-77BF-496B-8694-4D8E6ECFCE04}" srcOrd="0" destOrd="0" parTransId="{354050C1-6E4F-4C71-9EAA-3E0C1282A909}" sibTransId="{CB70A1F2-8BEA-4EE6-BE37-7568CFDB166E}"/>
    <dgm:cxn modelId="{E09E25BA-9BEC-4123-ACD7-3926A9085ABD}" type="presOf" srcId="{12602B38-62D1-4D58-876A-0A270EC992C4}" destId="{A3C19BE7-2C59-440D-8ED9-28117F5D5B06}" srcOrd="0" destOrd="0" presId="urn:microsoft.com/office/officeart/2005/8/layout/orgChart1"/>
    <dgm:cxn modelId="{C570404C-05F4-45F9-A625-5FCFD0A87DEF}" type="presOf" srcId="{0F8C736C-5DCC-4ED0-BC79-E69F3B5D65EA}" destId="{279AF369-109E-44BB-9413-A981CA1DE0DE}" srcOrd="0" destOrd="0" presId="urn:microsoft.com/office/officeart/2005/8/layout/orgChart1"/>
    <dgm:cxn modelId="{FE755C2B-5E7A-408E-A347-39EC297F7E0F}" srcId="{078552A2-818E-4E8B-B70C-8F53EE640E9D}" destId="{69388D5E-BE23-492C-BC17-95756ABB7566}" srcOrd="2" destOrd="0" parTransId="{18B228C0-A611-4F5A-9404-94C8FB82E569}" sibTransId="{5FB649D6-D1BC-40C1-8428-B0F095F40328}"/>
    <dgm:cxn modelId="{76A4BBAB-A6F2-40FA-87B6-8BD9441E22DA}" srcId="{BAEB3E4F-88B7-4A00-81EB-3D9296A516E8}" destId="{AEEA1C85-77BA-4A3A-BFB8-D79DB0171C81}" srcOrd="1" destOrd="0" parTransId="{9FA25BE4-C224-4131-875A-4B73896509E5}" sibTransId="{4F48B696-EB2C-4D5C-923B-299E779F6566}"/>
    <dgm:cxn modelId="{47F00E2D-EF8B-4FF8-985C-5755AE585372}" type="presOf" srcId="{65EF8E6C-71C3-4CBE-804B-BCC917252C1E}" destId="{1E86A9D7-71A7-4CD3-8FCC-10F2F3D42732}" srcOrd="0" destOrd="0" presId="urn:microsoft.com/office/officeart/2005/8/layout/orgChart1"/>
    <dgm:cxn modelId="{FA225514-1787-4A94-8ED1-015E13D7A349}" type="presOf" srcId="{1B74AC7B-9AF6-4F9A-A8D3-723CA780E086}" destId="{C21CD933-1DDB-4C84-8E55-4CA92562929C}" srcOrd="0" destOrd="0" presId="urn:microsoft.com/office/officeart/2005/8/layout/orgChart1"/>
    <dgm:cxn modelId="{42464087-0D09-4821-B900-C8643FA375CB}" type="presOf" srcId="{0F1F878E-6D21-4A02-A813-235E9A22C605}" destId="{18054949-51E1-4219-B0B7-F022909DF320}" srcOrd="1" destOrd="0" presId="urn:microsoft.com/office/officeart/2005/8/layout/orgChart1"/>
    <dgm:cxn modelId="{05175F43-F601-4CEF-84FD-006792378EC1}" type="presOf" srcId="{1F5D74A5-F5E8-42AD-AA32-6B5BE4F33CC5}" destId="{F969FA4E-5B22-4C40-9879-41707F80A6E0}" srcOrd="1" destOrd="0" presId="urn:microsoft.com/office/officeart/2005/8/layout/orgChart1"/>
    <dgm:cxn modelId="{FDF28093-5CD6-42F9-9C0E-BA865D9944CF}" type="presOf" srcId="{FEF76FE7-BD18-4701-8785-6CD302305830}" destId="{A57D55C8-F58F-4180-A632-7C39A820DF1D}" srcOrd="0" destOrd="0" presId="urn:microsoft.com/office/officeart/2005/8/layout/orgChart1"/>
    <dgm:cxn modelId="{7A32CB2B-29A7-4143-B683-4737B17AE6E8}" type="presOf" srcId="{15AFB82F-D838-4AD6-836F-A7A06204CD28}" destId="{2921DF2B-7FCB-414C-9DF4-4BDAAEAF88EC}" srcOrd="0" destOrd="0" presId="urn:microsoft.com/office/officeart/2005/8/layout/orgChart1"/>
    <dgm:cxn modelId="{E535109E-0B60-42FB-8892-CC8BAD55A81C}" type="presOf" srcId="{9BA34274-63B4-4946-B6C0-520A326CEFCC}" destId="{BD5DC438-7233-428D-88AF-A0557556D68A}" srcOrd="0" destOrd="0" presId="urn:microsoft.com/office/officeart/2005/8/layout/orgChart1"/>
    <dgm:cxn modelId="{A1E8D629-5354-4A3F-A151-F5B0C96DCD3F}" type="presOf" srcId="{849B4263-0C25-494F-83BC-9186A3A69A77}" destId="{D8BE6ED8-53F0-42E4-9D3B-AD7C8D7E990C}" srcOrd="0" destOrd="0" presId="urn:microsoft.com/office/officeart/2005/8/layout/orgChart1"/>
    <dgm:cxn modelId="{1244D42B-21A2-4312-B4DF-72C103D49B85}" type="presOf" srcId="{8826D891-A8A5-4B8F-A3DD-C2FA80348709}" destId="{52E18E32-5438-49D2-8248-2356BD925116}" srcOrd="1" destOrd="0" presId="urn:microsoft.com/office/officeart/2005/8/layout/orgChart1"/>
    <dgm:cxn modelId="{68BD2592-7A44-40EA-8A5F-8E0EE6D8CF91}" srcId="{078552A2-818E-4E8B-B70C-8F53EE640E9D}" destId="{65EF8E6C-71C3-4CBE-804B-BCC917252C1E}" srcOrd="3" destOrd="0" parTransId="{499D3C76-04CE-4E49-BDE9-8A98EC89289A}" sibTransId="{8C71F5AA-9C1D-43CB-B7E0-FCE3DB4C71FB}"/>
    <dgm:cxn modelId="{818A50E3-FA87-4807-B2C9-D1EC0BD783EF}" type="presOf" srcId="{7A309C0D-6F62-417C-9D91-5E833D46763A}" destId="{CC50E5A1-AB77-4A9A-9E9F-9D1163154EC5}" srcOrd="0" destOrd="0" presId="urn:microsoft.com/office/officeart/2005/8/layout/orgChart1"/>
    <dgm:cxn modelId="{57EBEE31-3560-46BB-A303-91E5E3EF85DD}" type="presOf" srcId="{A721E5CE-77BF-496B-8694-4D8E6ECFCE04}" destId="{C670637E-EFCE-4834-8A71-226F45522DEA}" srcOrd="0" destOrd="0" presId="urn:microsoft.com/office/officeart/2005/8/layout/orgChart1"/>
    <dgm:cxn modelId="{5E98EE66-1818-4977-981F-0CB394C99AF3}" srcId="{69388D5E-BE23-492C-BC17-95756ABB7566}" destId="{3342758C-BBCF-4D7D-80EC-D52BCEF20F77}" srcOrd="1" destOrd="0" parTransId="{586E680F-6F53-4821-A3F1-2FE8FB47F76D}" sibTransId="{DC40BDAB-9A7F-44FB-A442-DC0B8AEAECAA}"/>
    <dgm:cxn modelId="{48BAC8E5-73A7-4E6D-99C2-E013FB5F8C22}" type="presOf" srcId="{18B228C0-A611-4F5A-9404-94C8FB82E569}" destId="{F266E5F5-705F-4DF7-B135-52B64543BE5C}" srcOrd="0" destOrd="0" presId="urn:microsoft.com/office/officeart/2005/8/layout/orgChart1"/>
    <dgm:cxn modelId="{379F4E3C-0B83-4345-A454-1301CBA9D9D7}" srcId="{69388D5E-BE23-492C-BC17-95756ABB7566}" destId="{380BA22F-522A-4618-BBF5-6BBBF7D7FB08}" srcOrd="2" destOrd="0" parTransId="{3D560D24-53C3-4B7E-9892-58857873DD23}" sibTransId="{C2400872-2D11-4057-BB09-0EE39921E044}"/>
    <dgm:cxn modelId="{7DA2F122-4A88-4BD7-8DFB-03EA57F8C77B}" type="presOf" srcId="{3D560D24-53C3-4B7E-9892-58857873DD23}" destId="{20A15CAB-0956-4C3D-9281-6F731F755FDC}" srcOrd="0" destOrd="0" presId="urn:microsoft.com/office/officeart/2005/8/layout/orgChart1"/>
    <dgm:cxn modelId="{D69CFE3D-A774-49A9-8066-9D886353B200}" type="presOf" srcId="{07C73AF5-DDFB-4C6E-BCA8-E8FD88EE0411}" destId="{56FA3411-FF67-460F-82A2-158DBBAC3A2F}" srcOrd="1" destOrd="0" presId="urn:microsoft.com/office/officeart/2005/8/layout/orgChart1"/>
    <dgm:cxn modelId="{0988A58C-9B5D-4AAB-BC17-D1E682DEFA38}" type="presOf" srcId="{ED74A919-4242-4E3A-922E-6A72B24F762E}" destId="{00953CB1-1281-4C97-B148-5098B0C65F95}" srcOrd="0" destOrd="0" presId="urn:microsoft.com/office/officeart/2005/8/layout/orgChart1"/>
    <dgm:cxn modelId="{407C16A5-FECC-4B74-BD46-F1BF74F902C3}" type="presOf" srcId="{AEEA1C85-77BA-4A3A-BFB8-D79DB0171C81}" destId="{0CFE20AF-4619-4E05-80BD-5C0C4EDCBE95}" srcOrd="0" destOrd="0" presId="urn:microsoft.com/office/officeart/2005/8/layout/orgChart1"/>
    <dgm:cxn modelId="{1FE264E7-9E31-41CF-A82C-0DD50812EB20}" type="presOf" srcId="{8826D891-A8A5-4B8F-A3DD-C2FA80348709}" destId="{4D9C96B1-B441-42B4-B851-4747E7AB7984}" srcOrd="0" destOrd="0" presId="urn:microsoft.com/office/officeart/2005/8/layout/orgChart1"/>
    <dgm:cxn modelId="{2285DF96-0C7D-4567-9D0B-D22584891181}" srcId="{906BD82D-F764-45B8-9E94-9A7E17B82D33}" destId="{BAEB3E4F-88B7-4A00-81EB-3D9296A516E8}" srcOrd="1" destOrd="0" parTransId="{5F915AD2-D751-492C-9505-7CB9C6F70EF0}" sibTransId="{8D874F5C-2975-43B1-8C1D-783CDBB581CB}"/>
    <dgm:cxn modelId="{99819E96-90ED-457B-ACD9-CE8F4D9A4B3D}" type="presOf" srcId="{16C545CB-8BD0-4A6A-8BB8-9379BC632909}" destId="{D60E18BD-9296-4B6E-B0DD-66715F926941}" srcOrd="0" destOrd="0" presId="urn:microsoft.com/office/officeart/2005/8/layout/orgChart1"/>
    <dgm:cxn modelId="{ABFD3C8B-78D9-4B7F-B13E-413746EDEE2E}" type="presOf" srcId="{1B74AC7B-9AF6-4F9A-A8D3-723CA780E086}" destId="{1A173E62-73BB-44EC-83D9-A7BBA1C0E6F1}" srcOrd="1" destOrd="0" presId="urn:microsoft.com/office/officeart/2005/8/layout/orgChart1"/>
    <dgm:cxn modelId="{8E13FD20-E5CC-4C19-9265-A7874DA3A40C}" srcId="{7A309C0D-6F62-417C-9D91-5E833D46763A}" destId="{15AFB82F-D838-4AD6-836F-A7A06204CD28}" srcOrd="0" destOrd="0" parTransId="{CDC59A1D-8A5B-4632-AF6C-DE75F1DE05AC}" sibTransId="{0A1EDEBE-1E8E-45F5-BF47-5D1496BAF5DA}"/>
    <dgm:cxn modelId="{72DF99AF-9DE5-4696-A5DF-CC79750F67FE}" type="presOf" srcId="{E19B4DA8-F7A1-466F-A3A5-C9D325A0B496}" destId="{757A8333-7F8A-46A8-94D7-93E65E4BB40C}" srcOrd="0" destOrd="0" presId="urn:microsoft.com/office/officeart/2005/8/layout/orgChart1"/>
    <dgm:cxn modelId="{B0418C11-6AAE-4EFB-B876-34FBA21A60B7}" type="presOf" srcId="{A1552E5B-9677-489A-B310-CB8A79507BD4}" destId="{D58BC49B-1D9E-41D3-B14C-901BCCB58189}" srcOrd="0" destOrd="0" presId="urn:microsoft.com/office/officeart/2005/8/layout/orgChart1"/>
    <dgm:cxn modelId="{DCF34ACB-943F-4540-A0F7-0B606D79C2A2}" type="presOf" srcId="{354050C1-6E4F-4C71-9EAA-3E0C1282A909}" destId="{785786B6-7A09-4B40-A39E-C129D9A867E9}" srcOrd="0" destOrd="0" presId="urn:microsoft.com/office/officeart/2005/8/layout/orgChart1"/>
    <dgm:cxn modelId="{9EC6C081-EC26-4F98-84DE-0AE93B1915DA}" type="presOf" srcId="{C3409AB5-66F2-4C94-98FA-13915E9A2818}" destId="{4949F63B-B592-4A98-BCE5-B63E81AAE74E}" srcOrd="0" destOrd="0" presId="urn:microsoft.com/office/officeart/2005/8/layout/orgChart1"/>
    <dgm:cxn modelId="{706860FE-17C7-4AF4-AB85-35AF0E217109}" type="presOf" srcId="{078552A2-818E-4E8B-B70C-8F53EE640E9D}" destId="{179D7719-2F5F-49E3-A395-86D042894E73}" srcOrd="0" destOrd="0" presId="urn:microsoft.com/office/officeart/2005/8/layout/orgChart1"/>
    <dgm:cxn modelId="{62D56A15-9B7C-40F1-8BD1-0B0DA4B4C07D}" srcId="{1B74AC7B-9AF6-4F9A-A8D3-723CA780E086}" destId="{DC207F58-B439-4AA6-81D1-65471A1DECD3}" srcOrd="0" destOrd="0" parTransId="{7373A030-0BCB-4356-9B10-1A4600BB87E8}" sibTransId="{8DBB9665-FB1E-44E7-9A60-DFF4828A3799}"/>
    <dgm:cxn modelId="{622E2D62-7EB9-4DEB-8899-0933E5AD7A2F}" type="presOf" srcId="{906BD82D-F764-45B8-9E94-9A7E17B82D33}" destId="{6636BC30-5A47-44E7-9EAF-90451E33AD95}" srcOrd="1" destOrd="0" presId="urn:microsoft.com/office/officeart/2005/8/layout/orgChart1"/>
    <dgm:cxn modelId="{B5CD3917-196B-4B93-880E-6F4847C283D3}" type="presOf" srcId="{5782B38D-2647-437A-88A3-8A2318BD533E}" destId="{A24D33BE-3B6C-48FB-ADB8-2DAFDB374EC6}" srcOrd="0" destOrd="0" presId="urn:microsoft.com/office/officeart/2005/8/layout/orgChart1"/>
    <dgm:cxn modelId="{5D60BD8C-1453-4F54-845E-0EB0ACAB065B}" type="presOf" srcId="{0F6FABEA-3AF6-4839-B6B3-D71ACEC93AD0}" destId="{8B5B683E-A072-4166-BDBE-B385FAE6A0DF}" srcOrd="0" destOrd="0" presId="urn:microsoft.com/office/officeart/2005/8/layout/orgChart1"/>
    <dgm:cxn modelId="{8FBBB4AA-7903-482B-BD2D-273B30D31958}" type="presOf" srcId="{499D3C76-04CE-4E49-BDE9-8A98EC89289A}" destId="{70DE8562-EAE3-48D8-AEDA-E1B26D27DCF0}" srcOrd="0" destOrd="0" presId="urn:microsoft.com/office/officeart/2005/8/layout/orgChart1"/>
    <dgm:cxn modelId="{44F4F555-13B1-4C81-9E8D-8A4FFFA3440A}" srcId="{A721E5CE-77BF-496B-8694-4D8E6ECFCE04}" destId="{1F5D74A5-F5E8-42AD-AA32-6B5BE4F33CC5}" srcOrd="0" destOrd="0" parTransId="{73AB1A5A-8147-45A7-BEB8-A246A3A4DA44}" sibTransId="{FBEBAA3A-20D0-4E05-9106-E039FE1CF3C3}"/>
    <dgm:cxn modelId="{076F4328-90A8-4869-B1B4-27BDBEE67164}" type="presOf" srcId="{9ADCAD98-0207-40E6-9EA9-272145568728}" destId="{D0134A1C-D501-4C51-AFB9-C4D70B3A8415}" srcOrd="1" destOrd="0" presId="urn:microsoft.com/office/officeart/2005/8/layout/orgChart1"/>
    <dgm:cxn modelId="{F9F51420-2C52-46A8-B915-82D18A589E2D}" type="presOf" srcId="{8FD211D6-4097-4F87-9387-9280CA9199EA}" destId="{6913C145-A54B-4E03-81FE-D77D0ECDEEA6}" srcOrd="0" destOrd="0" presId="urn:microsoft.com/office/officeart/2005/8/layout/orgChart1"/>
    <dgm:cxn modelId="{F3626900-96B4-4193-B2FA-A1C5B7BE1208}" type="presOf" srcId="{69388D5E-BE23-492C-BC17-95756ABB7566}" destId="{456270F7-6BC7-46DE-BC32-B2342E2E0446}" srcOrd="1" destOrd="0" presId="urn:microsoft.com/office/officeart/2005/8/layout/orgChart1"/>
    <dgm:cxn modelId="{6F1E8AA3-4820-4C4C-B75C-FFF063960722}" srcId="{65EF8E6C-71C3-4CBE-804B-BCC917252C1E}" destId="{C3409AB5-66F2-4C94-98FA-13915E9A2818}" srcOrd="1" destOrd="0" parTransId="{8FD211D6-4097-4F87-9387-9280CA9199EA}" sibTransId="{743FB2A3-6C4C-4B78-8B05-E52F22E93495}"/>
    <dgm:cxn modelId="{22D7B2CE-C6FB-4C2A-B702-D81856F12DA1}" type="presOf" srcId="{AEEA1C85-77BA-4A3A-BFB8-D79DB0171C81}" destId="{D2B8DBD4-71F5-42A5-B5AA-E58158D56E2E}" srcOrd="1" destOrd="0" presId="urn:microsoft.com/office/officeart/2005/8/layout/orgChart1"/>
    <dgm:cxn modelId="{7A6F931B-1415-4A50-A6CF-F0EE54341A60}" srcId="{078552A2-818E-4E8B-B70C-8F53EE640E9D}" destId="{906BD82D-F764-45B8-9E94-9A7E17B82D33}" srcOrd="0" destOrd="0" parTransId="{E19B4DA8-F7A1-466F-A3A5-C9D325A0B496}" sibTransId="{C4A01BF5-0D32-4383-BF7A-9E07C258904E}"/>
    <dgm:cxn modelId="{7DA38E40-7F2C-4134-92DD-0F0055FAC42E}" type="presOf" srcId="{7C07C8D7-C33E-4A34-92A1-C361929F55B8}" destId="{8CC5835D-939D-4EC0-AE43-E32423C72E2B}" srcOrd="0" destOrd="0" presId="urn:microsoft.com/office/officeart/2005/8/layout/orgChart1"/>
    <dgm:cxn modelId="{A9B26ABF-D798-44C7-9732-1BA6D18C74FE}" type="presOf" srcId="{FEF76FE7-BD18-4701-8785-6CD302305830}" destId="{CEFBC7C5-B9F1-4BE5-AA90-60A47AB33AC2}" srcOrd="1" destOrd="0" presId="urn:microsoft.com/office/officeart/2005/8/layout/orgChart1"/>
    <dgm:cxn modelId="{B08B9A80-B974-47C4-AA90-B86EB0C7A362}" srcId="{849B4263-0C25-494F-83BC-9186A3A69A77}" destId="{078552A2-818E-4E8B-B70C-8F53EE640E9D}" srcOrd="0" destOrd="0" parTransId="{62247C2D-D48B-47FB-9370-808024A8B8AC}" sibTransId="{425184C0-BC92-4844-8CCE-8629AD750BF4}"/>
    <dgm:cxn modelId="{419A9BA0-8C3C-496C-8149-43B828D6C86C}" type="presOf" srcId="{CDC59A1D-8A5B-4632-AF6C-DE75F1DE05AC}" destId="{2AE762A4-2094-49E8-A1C6-E8F68C85AF91}" srcOrd="0" destOrd="0" presId="urn:microsoft.com/office/officeart/2005/8/layout/orgChart1"/>
    <dgm:cxn modelId="{733467BF-9F2B-4039-BD15-DBB893A3125D}" type="presOf" srcId="{1F5D74A5-F5E8-42AD-AA32-6B5BE4F33CC5}" destId="{DF32B194-8929-42A8-B0F9-471CF663FA54}" srcOrd="0" destOrd="0" presId="urn:microsoft.com/office/officeart/2005/8/layout/orgChart1"/>
    <dgm:cxn modelId="{AA0302F4-FE37-4ADA-89B3-D5ACD878A7C1}" type="presOf" srcId="{7A309C0D-6F62-417C-9D91-5E833D46763A}" destId="{1FBDAFBA-8170-4191-8722-30C653CBF433}" srcOrd="1" destOrd="0" presId="urn:microsoft.com/office/officeart/2005/8/layout/orgChart1"/>
    <dgm:cxn modelId="{167FD455-125D-45EA-AE10-777248139C0D}" type="presOf" srcId="{A3BD16BB-F789-4825-8EEE-F932A26F2C81}" destId="{DCDC78BF-2C88-4ADD-944F-4B15986F8BC6}" srcOrd="1" destOrd="0" presId="urn:microsoft.com/office/officeart/2005/8/layout/orgChart1"/>
    <dgm:cxn modelId="{F707645D-42A8-4F3F-BD79-CC4E10307948}" type="presOf" srcId="{BAEB3E4F-88B7-4A00-81EB-3D9296A516E8}" destId="{9804B66D-A0CD-45DF-B6B5-11380A878929}" srcOrd="1" destOrd="0" presId="urn:microsoft.com/office/officeart/2005/8/layout/orgChart1"/>
    <dgm:cxn modelId="{46EF26AA-B68D-4697-869A-32A1DF88E6F5}" type="presOf" srcId="{5F915AD2-D751-492C-9505-7CB9C6F70EF0}" destId="{B7559339-BD28-43B6-B05A-BD91D2CACE90}" srcOrd="0" destOrd="0" presId="urn:microsoft.com/office/officeart/2005/8/layout/orgChart1"/>
    <dgm:cxn modelId="{5906043E-F8BB-4F51-B397-B6908A892CB4}" type="presOf" srcId="{73AB1A5A-8147-45A7-BEB8-A246A3A4DA44}" destId="{2596AE72-C865-45D8-8DA8-FEC043D2F70D}" srcOrd="0" destOrd="0" presId="urn:microsoft.com/office/officeart/2005/8/layout/orgChart1"/>
    <dgm:cxn modelId="{6879FC7F-BDD7-4372-9D16-1CF1452D2AAB}" type="presOf" srcId="{9ADCAD98-0207-40E6-9EA9-272145568728}" destId="{9C574E60-0535-4520-BD2B-EA4D414738DE}" srcOrd="0" destOrd="0" presId="urn:microsoft.com/office/officeart/2005/8/layout/orgChart1"/>
    <dgm:cxn modelId="{D45AAB80-4759-4326-9396-894621299BF6}" srcId="{1B74AC7B-9AF6-4F9A-A8D3-723CA780E086}" destId="{9ADCAD98-0207-40E6-9EA9-272145568728}" srcOrd="1" destOrd="0" parTransId="{ED74A919-4242-4E3A-922E-6A72B24F762E}" sibTransId="{7FA99322-B80B-4748-B3E4-9C13BEA5F623}"/>
    <dgm:cxn modelId="{22146248-D2EA-4F9D-BF58-4B3067B82584}" type="presOf" srcId="{00839E1C-97AD-4ADE-8BFA-793DEE56ED20}" destId="{659CA630-D35E-4543-862A-181D8D14AFD2}" srcOrd="0" destOrd="0" presId="urn:microsoft.com/office/officeart/2005/8/layout/orgChart1"/>
    <dgm:cxn modelId="{E4E2E0F8-53E3-4BED-BE87-74183464502F}" type="presOf" srcId="{A1552E5B-9677-489A-B310-CB8A79507BD4}" destId="{625701B3-1CA6-4C72-9A57-A54BF4BF267E}" srcOrd="1" destOrd="0" presId="urn:microsoft.com/office/officeart/2005/8/layout/orgChart1"/>
    <dgm:cxn modelId="{CE02E33E-3397-49F9-950A-905D6A3E175C}" type="presOf" srcId="{380BA22F-522A-4618-BBF5-6BBBF7D7FB08}" destId="{78C829DA-7190-4CD7-AA49-B05594BC7E9C}" srcOrd="0" destOrd="0" presId="urn:microsoft.com/office/officeart/2005/8/layout/orgChart1"/>
    <dgm:cxn modelId="{3E8B86BE-C555-4419-8D53-F3F03FB049E8}" type="presOf" srcId="{0F6FABEA-3AF6-4839-B6B3-D71ACEC93AD0}" destId="{3C9217E9-7581-4D0F-BA53-66F7B1EA939C}" srcOrd="1" destOrd="0" presId="urn:microsoft.com/office/officeart/2005/8/layout/orgChart1"/>
    <dgm:cxn modelId="{3EBDDFE8-1A7F-4737-9F43-7562FE3569E1}" type="presOf" srcId="{3342758C-BBCF-4D7D-80EC-D52BCEF20F77}" destId="{F4975559-2455-43FB-B375-6EF8BE3032EA}" srcOrd="0" destOrd="0" presId="urn:microsoft.com/office/officeart/2005/8/layout/orgChart1"/>
    <dgm:cxn modelId="{E035C034-E471-47A7-8FEB-0AFF994B11E1}" type="presOf" srcId="{906BD82D-F764-45B8-9E94-9A7E17B82D33}" destId="{79357C46-8C87-4E8D-8D7C-526E4024BC6E}" srcOrd="0" destOrd="0" presId="urn:microsoft.com/office/officeart/2005/8/layout/orgChart1"/>
    <dgm:cxn modelId="{D87C71C4-F87B-4DAA-9FE0-B7CA69541FCE}" type="presOf" srcId="{15AFB82F-D838-4AD6-836F-A7A06204CD28}" destId="{E601ED1C-8F49-4EE1-A917-F74A2FDE3876}" srcOrd="1" destOrd="0" presId="urn:microsoft.com/office/officeart/2005/8/layout/orgChart1"/>
    <dgm:cxn modelId="{7518B0DF-FD34-4F2F-979B-0C1DAFF0204E}" type="presOf" srcId="{7373A030-0BCB-4356-9B10-1A4600BB87E8}" destId="{EA52DF4A-70F8-4E4C-BC1C-2AD6D3804E36}" srcOrd="0" destOrd="0" presId="urn:microsoft.com/office/officeart/2005/8/layout/orgChart1"/>
    <dgm:cxn modelId="{90CAE979-5EFF-4577-8263-02D2B01BFE35}" type="presOf" srcId="{380BA22F-522A-4618-BBF5-6BBBF7D7FB08}" destId="{02DE05EC-80AC-4EF5-A8B9-D3D608CB00FA}" srcOrd="1" destOrd="0" presId="urn:microsoft.com/office/officeart/2005/8/layout/orgChart1"/>
    <dgm:cxn modelId="{C4AED95D-8C6F-420C-9220-6A4DEE0BD876}" type="presOf" srcId="{A3BD16BB-F789-4825-8EEE-F932A26F2C81}" destId="{443D6D59-B8C1-43DA-B4EA-7137FC940DD4}" srcOrd="0" destOrd="0" presId="urn:microsoft.com/office/officeart/2005/8/layout/orgChart1"/>
    <dgm:cxn modelId="{6D72E741-7B64-4174-BF24-1E26117E8700}" type="presOf" srcId="{DC207F58-B439-4AA6-81D1-65471A1DECD3}" destId="{D911C347-6AFA-448A-AED5-16BEA6954BA8}" srcOrd="0" destOrd="0" presId="urn:microsoft.com/office/officeart/2005/8/layout/orgChart1"/>
    <dgm:cxn modelId="{D1D6F072-D412-465E-8EF7-51B82D29C36C}" type="presParOf" srcId="{D8BE6ED8-53F0-42E4-9D3B-AD7C8D7E990C}" destId="{D28EC87A-7577-434A-AC1E-4D8E7FEA8EC0}" srcOrd="0" destOrd="0" presId="urn:microsoft.com/office/officeart/2005/8/layout/orgChart1"/>
    <dgm:cxn modelId="{61D8CF41-C561-4F1D-A32F-86334B135F2C}" type="presParOf" srcId="{D28EC87A-7577-434A-AC1E-4D8E7FEA8EC0}" destId="{44328F93-B387-45C6-89A4-CE4CDC87C137}" srcOrd="0" destOrd="0" presId="urn:microsoft.com/office/officeart/2005/8/layout/orgChart1"/>
    <dgm:cxn modelId="{D1062834-8322-41C4-8E02-C672EB97C377}" type="presParOf" srcId="{44328F93-B387-45C6-89A4-CE4CDC87C137}" destId="{179D7719-2F5F-49E3-A395-86D042894E73}" srcOrd="0" destOrd="0" presId="urn:microsoft.com/office/officeart/2005/8/layout/orgChart1"/>
    <dgm:cxn modelId="{C731C0CE-D399-431B-BCA9-F2D06AD4CC1A}" type="presParOf" srcId="{44328F93-B387-45C6-89A4-CE4CDC87C137}" destId="{C141CC8A-DE1B-4A76-978A-AEDB78BF8CE9}" srcOrd="1" destOrd="0" presId="urn:microsoft.com/office/officeart/2005/8/layout/orgChart1"/>
    <dgm:cxn modelId="{D3C98B4B-CB96-4672-8567-2DC5ACE7EB9D}" type="presParOf" srcId="{D28EC87A-7577-434A-AC1E-4D8E7FEA8EC0}" destId="{DFAC6FCE-D247-40FE-80E2-4A6615F869F7}" srcOrd="1" destOrd="0" presId="urn:microsoft.com/office/officeart/2005/8/layout/orgChart1"/>
    <dgm:cxn modelId="{9BB96745-D0F0-48FB-8201-59F7F44E9D86}" type="presParOf" srcId="{DFAC6FCE-D247-40FE-80E2-4A6615F869F7}" destId="{757A8333-7F8A-46A8-94D7-93E65E4BB40C}" srcOrd="0" destOrd="0" presId="urn:microsoft.com/office/officeart/2005/8/layout/orgChart1"/>
    <dgm:cxn modelId="{47B07B4C-1ADB-4D76-A97D-9FBA140081D8}" type="presParOf" srcId="{DFAC6FCE-D247-40FE-80E2-4A6615F869F7}" destId="{6482C658-5FF2-4986-8006-82CF657CCA98}" srcOrd="1" destOrd="0" presId="urn:microsoft.com/office/officeart/2005/8/layout/orgChart1"/>
    <dgm:cxn modelId="{BD86EFF7-6E5E-4EEA-8349-C2E909C5F730}" type="presParOf" srcId="{6482C658-5FF2-4986-8006-82CF657CCA98}" destId="{1A288407-6CF7-4C09-A131-DF10DBA96EBB}" srcOrd="0" destOrd="0" presId="urn:microsoft.com/office/officeart/2005/8/layout/orgChart1"/>
    <dgm:cxn modelId="{D3FEEB0C-C9A3-4CB8-98FA-E3023043602B}" type="presParOf" srcId="{1A288407-6CF7-4C09-A131-DF10DBA96EBB}" destId="{79357C46-8C87-4E8D-8D7C-526E4024BC6E}" srcOrd="0" destOrd="0" presId="urn:microsoft.com/office/officeart/2005/8/layout/orgChart1"/>
    <dgm:cxn modelId="{B95EA7F5-6133-47F4-8C24-5A5660FB9958}" type="presParOf" srcId="{1A288407-6CF7-4C09-A131-DF10DBA96EBB}" destId="{6636BC30-5A47-44E7-9EAF-90451E33AD95}" srcOrd="1" destOrd="0" presId="urn:microsoft.com/office/officeart/2005/8/layout/orgChart1"/>
    <dgm:cxn modelId="{B969D612-443E-4B90-9BF0-90DC145CF719}" type="presParOf" srcId="{6482C658-5FF2-4986-8006-82CF657CCA98}" destId="{65E25B61-75A7-45D5-B7F4-43858C1346AB}" srcOrd="1" destOrd="0" presId="urn:microsoft.com/office/officeart/2005/8/layout/orgChart1"/>
    <dgm:cxn modelId="{3939714C-E5D4-4AB0-970E-836D4E9D4874}" type="presParOf" srcId="{65E25B61-75A7-45D5-B7F4-43858C1346AB}" destId="{279AF369-109E-44BB-9413-A981CA1DE0DE}" srcOrd="0" destOrd="0" presId="urn:microsoft.com/office/officeart/2005/8/layout/orgChart1"/>
    <dgm:cxn modelId="{85556613-30A1-4B7B-86A5-6A6BCC0E8C6F}" type="presParOf" srcId="{65E25B61-75A7-45D5-B7F4-43858C1346AB}" destId="{F72DEDA0-E6ED-4590-A9ED-B4B0120A5014}" srcOrd="1" destOrd="0" presId="urn:microsoft.com/office/officeart/2005/8/layout/orgChart1"/>
    <dgm:cxn modelId="{C80B6B50-C643-48C9-ACC1-D40C4D5C4A29}" type="presParOf" srcId="{F72DEDA0-E6ED-4590-A9ED-B4B0120A5014}" destId="{690C88DC-3748-4B05-B87D-51A489007E7A}" srcOrd="0" destOrd="0" presId="urn:microsoft.com/office/officeart/2005/8/layout/orgChart1"/>
    <dgm:cxn modelId="{C9451E5F-0351-4294-B178-ACF0CCEFF95B}" type="presParOf" srcId="{690C88DC-3748-4B05-B87D-51A489007E7A}" destId="{A57D55C8-F58F-4180-A632-7C39A820DF1D}" srcOrd="0" destOrd="0" presId="urn:microsoft.com/office/officeart/2005/8/layout/orgChart1"/>
    <dgm:cxn modelId="{3E84C8FB-169C-436C-9C84-411A901DF839}" type="presParOf" srcId="{690C88DC-3748-4B05-B87D-51A489007E7A}" destId="{CEFBC7C5-B9F1-4BE5-AA90-60A47AB33AC2}" srcOrd="1" destOrd="0" presId="urn:microsoft.com/office/officeart/2005/8/layout/orgChart1"/>
    <dgm:cxn modelId="{7CC3B5D7-38E7-4370-AC17-74E138A19A11}" type="presParOf" srcId="{F72DEDA0-E6ED-4590-A9ED-B4B0120A5014}" destId="{AA332063-7358-4E84-B708-1775C41AC8A5}" srcOrd="1" destOrd="0" presId="urn:microsoft.com/office/officeart/2005/8/layout/orgChart1"/>
    <dgm:cxn modelId="{8488E535-A0AC-42FB-93A5-084C5262DB5A}" type="presParOf" srcId="{F72DEDA0-E6ED-4590-A9ED-B4B0120A5014}" destId="{8C2BDFE6-C645-4A6D-B658-44B9EFF9EE17}" srcOrd="2" destOrd="0" presId="urn:microsoft.com/office/officeart/2005/8/layout/orgChart1"/>
    <dgm:cxn modelId="{D5EDF422-3B17-43A9-A5D3-1A8CCEBAE505}" type="presParOf" srcId="{65E25B61-75A7-45D5-B7F4-43858C1346AB}" destId="{B7559339-BD28-43B6-B05A-BD91D2CACE90}" srcOrd="2" destOrd="0" presId="urn:microsoft.com/office/officeart/2005/8/layout/orgChart1"/>
    <dgm:cxn modelId="{8B1AE8B5-8887-47A6-BCB9-777EF2B1338D}" type="presParOf" srcId="{65E25B61-75A7-45D5-B7F4-43858C1346AB}" destId="{13386846-52F3-4F24-87D1-66A4D2F6C58F}" srcOrd="3" destOrd="0" presId="urn:microsoft.com/office/officeart/2005/8/layout/orgChart1"/>
    <dgm:cxn modelId="{D2237F5A-3DC4-41C0-89E6-AFBC59AC5CDC}" type="presParOf" srcId="{13386846-52F3-4F24-87D1-66A4D2F6C58F}" destId="{9E1B313E-77F0-4081-AB31-68BB8C3D276B}" srcOrd="0" destOrd="0" presId="urn:microsoft.com/office/officeart/2005/8/layout/orgChart1"/>
    <dgm:cxn modelId="{35D9CA6A-E6C5-4A79-B6C6-B175274973D5}" type="presParOf" srcId="{9E1B313E-77F0-4081-AB31-68BB8C3D276B}" destId="{236C72CA-8CD2-46EB-8977-9270445B465C}" srcOrd="0" destOrd="0" presId="urn:microsoft.com/office/officeart/2005/8/layout/orgChart1"/>
    <dgm:cxn modelId="{D06D1D68-443A-46EE-A7AE-8758BAC28784}" type="presParOf" srcId="{9E1B313E-77F0-4081-AB31-68BB8C3D276B}" destId="{9804B66D-A0CD-45DF-B6B5-11380A878929}" srcOrd="1" destOrd="0" presId="urn:microsoft.com/office/officeart/2005/8/layout/orgChart1"/>
    <dgm:cxn modelId="{A6864A17-F385-4AB9-85ED-BD4268C585CA}" type="presParOf" srcId="{13386846-52F3-4F24-87D1-66A4D2F6C58F}" destId="{825202A9-17C4-4DD1-B356-CD9D7ED7A815}" srcOrd="1" destOrd="0" presId="urn:microsoft.com/office/officeart/2005/8/layout/orgChart1"/>
    <dgm:cxn modelId="{D8A403C6-17C9-4C68-A8B5-4EDAC1F31581}" type="presParOf" srcId="{825202A9-17C4-4DD1-B356-CD9D7ED7A815}" destId="{19E4904B-9A25-4D91-8329-487905C2FB0F}" srcOrd="0" destOrd="0" presId="urn:microsoft.com/office/officeart/2005/8/layout/orgChart1"/>
    <dgm:cxn modelId="{6BF65E13-6229-4767-8099-A21D8559950D}" type="presParOf" srcId="{825202A9-17C4-4DD1-B356-CD9D7ED7A815}" destId="{35231754-800E-452B-8275-5D37E3EC7F43}" srcOrd="1" destOrd="0" presId="urn:microsoft.com/office/officeart/2005/8/layout/orgChart1"/>
    <dgm:cxn modelId="{0CC6C159-FA17-4344-959C-4B5BAD99785B}" type="presParOf" srcId="{35231754-800E-452B-8275-5D37E3EC7F43}" destId="{F88B3481-2D93-4F99-9E8D-0898B20D0D44}" srcOrd="0" destOrd="0" presId="urn:microsoft.com/office/officeart/2005/8/layout/orgChart1"/>
    <dgm:cxn modelId="{D0D4E72D-803B-4DDB-A3FB-4E7EF2BC0847}" type="presParOf" srcId="{F88B3481-2D93-4F99-9E8D-0898B20D0D44}" destId="{D58BC49B-1D9E-41D3-B14C-901BCCB58189}" srcOrd="0" destOrd="0" presId="urn:microsoft.com/office/officeart/2005/8/layout/orgChart1"/>
    <dgm:cxn modelId="{7208289D-2F01-41DD-B5AF-51670FD76DF5}" type="presParOf" srcId="{F88B3481-2D93-4F99-9E8D-0898B20D0D44}" destId="{625701B3-1CA6-4C72-9A57-A54BF4BF267E}" srcOrd="1" destOrd="0" presId="urn:microsoft.com/office/officeart/2005/8/layout/orgChart1"/>
    <dgm:cxn modelId="{DBD680B9-B7E2-4D2B-A2BE-D100C7A7BC3C}" type="presParOf" srcId="{35231754-800E-452B-8275-5D37E3EC7F43}" destId="{FF0EA246-C64A-4459-9A37-8E8D3C0F8183}" srcOrd="1" destOrd="0" presId="urn:microsoft.com/office/officeart/2005/8/layout/orgChart1"/>
    <dgm:cxn modelId="{7CEACC6B-335D-4F78-A91A-AE14189069E9}" type="presParOf" srcId="{35231754-800E-452B-8275-5D37E3EC7F43}" destId="{EF3C85D8-A8E3-48CF-A71B-CE99884B73DC}" srcOrd="2" destOrd="0" presId="urn:microsoft.com/office/officeart/2005/8/layout/orgChart1"/>
    <dgm:cxn modelId="{04C86273-EE40-49E5-9529-830C62E680AE}" type="presParOf" srcId="{825202A9-17C4-4DD1-B356-CD9D7ED7A815}" destId="{4644436F-30C8-412A-A470-09060D848440}" srcOrd="2" destOrd="0" presId="urn:microsoft.com/office/officeart/2005/8/layout/orgChart1"/>
    <dgm:cxn modelId="{A654E17C-E686-4099-9275-C2CCB4DB041C}" type="presParOf" srcId="{825202A9-17C4-4DD1-B356-CD9D7ED7A815}" destId="{66BD655B-7AAD-4713-981D-EA16D402CDF4}" srcOrd="3" destOrd="0" presId="urn:microsoft.com/office/officeart/2005/8/layout/orgChart1"/>
    <dgm:cxn modelId="{46900D52-4F34-47D1-BDB7-065672D09CA4}" type="presParOf" srcId="{66BD655B-7AAD-4713-981D-EA16D402CDF4}" destId="{9BDD5CDE-5DE2-4D2D-A82D-9775AA25DF48}" srcOrd="0" destOrd="0" presId="urn:microsoft.com/office/officeart/2005/8/layout/orgChart1"/>
    <dgm:cxn modelId="{4BF2EFF0-4369-4D5B-880E-D8096F153F51}" type="presParOf" srcId="{9BDD5CDE-5DE2-4D2D-A82D-9775AA25DF48}" destId="{0CFE20AF-4619-4E05-80BD-5C0C4EDCBE95}" srcOrd="0" destOrd="0" presId="urn:microsoft.com/office/officeart/2005/8/layout/orgChart1"/>
    <dgm:cxn modelId="{7D35D637-2860-454B-81BF-B0DA55B3C854}" type="presParOf" srcId="{9BDD5CDE-5DE2-4D2D-A82D-9775AA25DF48}" destId="{D2B8DBD4-71F5-42A5-B5AA-E58158D56E2E}" srcOrd="1" destOrd="0" presId="urn:microsoft.com/office/officeart/2005/8/layout/orgChart1"/>
    <dgm:cxn modelId="{50D28896-0B4F-4CF0-9066-64FEAD859662}" type="presParOf" srcId="{66BD655B-7AAD-4713-981D-EA16D402CDF4}" destId="{15F8A909-7E5C-4C69-9BE1-1198BFFFB524}" srcOrd="1" destOrd="0" presId="urn:microsoft.com/office/officeart/2005/8/layout/orgChart1"/>
    <dgm:cxn modelId="{97F93716-A87C-4293-BBD5-844F88C25807}" type="presParOf" srcId="{66BD655B-7AAD-4713-981D-EA16D402CDF4}" destId="{D3130F9B-3BB3-4497-B64A-857D8297AAF8}" srcOrd="2" destOrd="0" presId="urn:microsoft.com/office/officeart/2005/8/layout/orgChart1"/>
    <dgm:cxn modelId="{F566AEDA-243C-4842-AF75-59956D65F42F}" type="presParOf" srcId="{13386846-52F3-4F24-87D1-66A4D2F6C58F}" destId="{5D3432C3-8B5D-4074-905B-6975FDC219CB}" srcOrd="2" destOrd="0" presId="urn:microsoft.com/office/officeart/2005/8/layout/orgChart1"/>
    <dgm:cxn modelId="{98FC13FD-F7F8-406D-9E43-C20C024BD433}" type="presParOf" srcId="{65E25B61-75A7-45D5-B7F4-43858C1346AB}" destId="{8CC5835D-939D-4EC0-AE43-E32423C72E2B}" srcOrd="4" destOrd="0" presId="urn:microsoft.com/office/officeart/2005/8/layout/orgChart1"/>
    <dgm:cxn modelId="{D82C96A3-7913-4E27-AD7A-D2A6213A443E}" type="presParOf" srcId="{65E25B61-75A7-45D5-B7F4-43858C1346AB}" destId="{434CB30C-1C2D-4F5A-8BA3-A1FFFEE82F17}" srcOrd="5" destOrd="0" presId="urn:microsoft.com/office/officeart/2005/8/layout/orgChart1"/>
    <dgm:cxn modelId="{CD2DB4F8-3D6D-48D2-B772-F989FC2E2EF5}" type="presParOf" srcId="{434CB30C-1C2D-4F5A-8BA3-A1FFFEE82F17}" destId="{00792D25-458E-4732-93B6-E9F45057B7A6}" srcOrd="0" destOrd="0" presId="urn:microsoft.com/office/officeart/2005/8/layout/orgChart1"/>
    <dgm:cxn modelId="{C5C0507F-8389-4B1B-BA49-E9B107CD1C63}" type="presParOf" srcId="{00792D25-458E-4732-93B6-E9F45057B7A6}" destId="{C21CD933-1DDB-4C84-8E55-4CA92562929C}" srcOrd="0" destOrd="0" presId="urn:microsoft.com/office/officeart/2005/8/layout/orgChart1"/>
    <dgm:cxn modelId="{8C3FFBAC-82FA-4239-B39C-61B6638B40D7}" type="presParOf" srcId="{00792D25-458E-4732-93B6-E9F45057B7A6}" destId="{1A173E62-73BB-44EC-83D9-A7BBA1C0E6F1}" srcOrd="1" destOrd="0" presId="urn:microsoft.com/office/officeart/2005/8/layout/orgChart1"/>
    <dgm:cxn modelId="{29DF2B31-B40C-4241-BCCF-FED9B2CA06EF}" type="presParOf" srcId="{434CB30C-1C2D-4F5A-8BA3-A1FFFEE82F17}" destId="{40F83120-CA96-4B52-8646-16560EB95C8F}" srcOrd="1" destOrd="0" presId="urn:microsoft.com/office/officeart/2005/8/layout/orgChart1"/>
    <dgm:cxn modelId="{E147120F-0DA9-4842-ACB5-CF34586A2753}" type="presParOf" srcId="{40F83120-CA96-4B52-8646-16560EB95C8F}" destId="{EA52DF4A-70F8-4E4C-BC1C-2AD6D3804E36}" srcOrd="0" destOrd="0" presId="urn:microsoft.com/office/officeart/2005/8/layout/orgChart1"/>
    <dgm:cxn modelId="{1270BB0A-5AE7-47F1-B729-255CC0E40205}" type="presParOf" srcId="{40F83120-CA96-4B52-8646-16560EB95C8F}" destId="{4075EA45-7712-4106-A0A6-8DD3FBB7E37A}" srcOrd="1" destOrd="0" presId="urn:microsoft.com/office/officeart/2005/8/layout/orgChart1"/>
    <dgm:cxn modelId="{DE5ABC64-8587-4053-AA8B-28A834418FB7}" type="presParOf" srcId="{4075EA45-7712-4106-A0A6-8DD3FBB7E37A}" destId="{73A4F7CF-5B0D-4B88-AC18-4476A43E7975}" srcOrd="0" destOrd="0" presId="urn:microsoft.com/office/officeart/2005/8/layout/orgChart1"/>
    <dgm:cxn modelId="{FCC0B983-F81B-4D6F-9BAE-FD7CA711A1B0}" type="presParOf" srcId="{73A4F7CF-5B0D-4B88-AC18-4476A43E7975}" destId="{D911C347-6AFA-448A-AED5-16BEA6954BA8}" srcOrd="0" destOrd="0" presId="urn:microsoft.com/office/officeart/2005/8/layout/orgChart1"/>
    <dgm:cxn modelId="{E59879DA-1BA1-4FE5-8684-356D9FF89CD9}" type="presParOf" srcId="{73A4F7CF-5B0D-4B88-AC18-4476A43E7975}" destId="{FFBD7AFD-BE13-40A1-9D39-BEE547217D97}" srcOrd="1" destOrd="0" presId="urn:microsoft.com/office/officeart/2005/8/layout/orgChart1"/>
    <dgm:cxn modelId="{230FBC7F-809D-43F1-89A1-552868976C0E}" type="presParOf" srcId="{4075EA45-7712-4106-A0A6-8DD3FBB7E37A}" destId="{1F391A22-ABB8-42BC-90BA-EF8FC5A6CAB7}" srcOrd="1" destOrd="0" presId="urn:microsoft.com/office/officeart/2005/8/layout/orgChart1"/>
    <dgm:cxn modelId="{3B0A4AF8-751B-4073-9A0F-F8626213EDD2}" type="presParOf" srcId="{4075EA45-7712-4106-A0A6-8DD3FBB7E37A}" destId="{658574CF-F9F1-4BF1-AF82-03E962260EA1}" srcOrd="2" destOrd="0" presId="urn:microsoft.com/office/officeart/2005/8/layout/orgChart1"/>
    <dgm:cxn modelId="{7AABB326-8D56-45D2-A91A-B10867598B23}" type="presParOf" srcId="{40F83120-CA96-4B52-8646-16560EB95C8F}" destId="{00953CB1-1281-4C97-B148-5098B0C65F95}" srcOrd="2" destOrd="0" presId="urn:microsoft.com/office/officeart/2005/8/layout/orgChart1"/>
    <dgm:cxn modelId="{B6CE538A-6357-47BE-90DC-E34531339738}" type="presParOf" srcId="{40F83120-CA96-4B52-8646-16560EB95C8F}" destId="{6E7E8FCA-C50C-441F-8CCB-75EC22477B1B}" srcOrd="3" destOrd="0" presId="urn:microsoft.com/office/officeart/2005/8/layout/orgChart1"/>
    <dgm:cxn modelId="{1850FC48-EEB5-45BC-9EC1-3DDB3597C46A}" type="presParOf" srcId="{6E7E8FCA-C50C-441F-8CCB-75EC22477B1B}" destId="{1759C046-0AC2-47E5-AD8D-17ED1C1BB31C}" srcOrd="0" destOrd="0" presId="urn:microsoft.com/office/officeart/2005/8/layout/orgChart1"/>
    <dgm:cxn modelId="{AEF55C29-1A7B-4A62-A693-5AC29D109DAF}" type="presParOf" srcId="{1759C046-0AC2-47E5-AD8D-17ED1C1BB31C}" destId="{9C574E60-0535-4520-BD2B-EA4D414738DE}" srcOrd="0" destOrd="0" presId="urn:microsoft.com/office/officeart/2005/8/layout/orgChart1"/>
    <dgm:cxn modelId="{045DC11D-A4D5-4A01-A67C-1AFB48E07D46}" type="presParOf" srcId="{1759C046-0AC2-47E5-AD8D-17ED1C1BB31C}" destId="{D0134A1C-D501-4C51-AFB9-C4D70B3A8415}" srcOrd="1" destOrd="0" presId="urn:microsoft.com/office/officeart/2005/8/layout/orgChart1"/>
    <dgm:cxn modelId="{4D67B996-670C-46AF-87B1-EF37491F29CB}" type="presParOf" srcId="{6E7E8FCA-C50C-441F-8CCB-75EC22477B1B}" destId="{B880DDF2-91D2-44D0-B89F-5DCD414F74A0}" srcOrd="1" destOrd="0" presId="urn:microsoft.com/office/officeart/2005/8/layout/orgChart1"/>
    <dgm:cxn modelId="{4954F87D-E403-41CD-94BD-74EB5FAEBFFE}" type="presParOf" srcId="{6E7E8FCA-C50C-441F-8CCB-75EC22477B1B}" destId="{DE1F5980-96D6-4955-A204-1B7A84989003}" srcOrd="2" destOrd="0" presId="urn:microsoft.com/office/officeart/2005/8/layout/orgChart1"/>
    <dgm:cxn modelId="{DDCBE087-1C28-475F-A639-3FD3CAE9AC7D}" type="presParOf" srcId="{434CB30C-1C2D-4F5A-8BA3-A1FFFEE82F17}" destId="{5B7A6197-85AF-4EE0-B4C0-1AACEC57AA74}" srcOrd="2" destOrd="0" presId="urn:microsoft.com/office/officeart/2005/8/layout/orgChart1"/>
    <dgm:cxn modelId="{61C11C99-AA9B-48F9-AA28-27E22E183027}" type="presParOf" srcId="{6482C658-5FF2-4986-8006-82CF657CCA98}" destId="{5C2C79AE-AB98-49DD-84CF-8B4ADD8369C1}" srcOrd="2" destOrd="0" presId="urn:microsoft.com/office/officeart/2005/8/layout/orgChart1"/>
    <dgm:cxn modelId="{BBAC6896-0AF4-4B4F-BF22-5D93A5A1ACE2}" type="presParOf" srcId="{DFAC6FCE-D247-40FE-80E2-4A6615F869F7}" destId="{BD5DC438-7233-428D-88AF-A0557556D68A}" srcOrd="2" destOrd="0" presId="urn:microsoft.com/office/officeart/2005/8/layout/orgChart1"/>
    <dgm:cxn modelId="{9F22535A-986A-463D-977C-D3736E6CE908}" type="presParOf" srcId="{DFAC6FCE-D247-40FE-80E2-4A6615F869F7}" destId="{EAE5F5B6-105D-42EF-89E8-84406A5E708D}" srcOrd="3" destOrd="0" presId="urn:microsoft.com/office/officeart/2005/8/layout/orgChart1"/>
    <dgm:cxn modelId="{2650E59B-FB69-4E95-9C7B-A8D42FB48595}" type="presParOf" srcId="{EAE5F5B6-105D-42EF-89E8-84406A5E708D}" destId="{E204813B-7B6F-4DE5-BFCB-93E980F7B8C7}" srcOrd="0" destOrd="0" presId="urn:microsoft.com/office/officeart/2005/8/layout/orgChart1"/>
    <dgm:cxn modelId="{9BFFDE1B-6125-4BD8-B33B-0AC7C9FECB2F}" type="presParOf" srcId="{E204813B-7B6F-4DE5-BFCB-93E980F7B8C7}" destId="{7B2299CB-8DA4-4346-9870-4E5031BF63F3}" srcOrd="0" destOrd="0" presId="urn:microsoft.com/office/officeart/2005/8/layout/orgChart1"/>
    <dgm:cxn modelId="{F25A7A27-A99D-49F9-B76B-4E98DC0C8D71}" type="presParOf" srcId="{E204813B-7B6F-4DE5-BFCB-93E980F7B8C7}" destId="{18054949-51E1-4219-B0B7-F022909DF320}" srcOrd="1" destOrd="0" presId="urn:microsoft.com/office/officeart/2005/8/layout/orgChart1"/>
    <dgm:cxn modelId="{78FB9386-8841-4B7F-8D4E-F7FD441A21ED}" type="presParOf" srcId="{EAE5F5B6-105D-42EF-89E8-84406A5E708D}" destId="{42A420F1-06B6-484C-99ED-3F92FD2A10F1}" srcOrd="1" destOrd="0" presId="urn:microsoft.com/office/officeart/2005/8/layout/orgChart1"/>
    <dgm:cxn modelId="{4B14EA52-28EA-4EE5-B60B-3E57891F9C48}" type="presParOf" srcId="{42A420F1-06B6-484C-99ED-3F92FD2A10F1}" destId="{785786B6-7A09-4B40-A39E-C129D9A867E9}" srcOrd="0" destOrd="0" presId="urn:microsoft.com/office/officeart/2005/8/layout/orgChart1"/>
    <dgm:cxn modelId="{C468F6BD-AA91-4B16-9F14-E3A714A384DE}" type="presParOf" srcId="{42A420F1-06B6-484C-99ED-3F92FD2A10F1}" destId="{DC9805D4-6445-4BD7-9063-4D971E3C9CB0}" srcOrd="1" destOrd="0" presId="urn:microsoft.com/office/officeart/2005/8/layout/orgChart1"/>
    <dgm:cxn modelId="{FE3B8BB1-3204-4E5A-B36C-41DF7F543E13}" type="presParOf" srcId="{DC9805D4-6445-4BD7-9063-4D971E3C9CB0}" destId="{B1EFE307-B159-4F53-996C-BC9DF8736DD1}" srcOrd="0" destOrd="0" presId="urn:microsoft.com/office/officeart/2005/8/layout/orgChart1"/>
    <dgm:cxn modelId="{9B7A5C2E-DAA6-475C-A52E-11762B2B0AA2}" type="presParOf" srcId="{B1EFE307-B159-4F53-996C-BC9DF8736DD1}" destId="{C670637E-EFCE-4834-8A71-226F45522DEA}" srcOrd="0" destOrd="0" presId="urn:microsoft.com/office/officeart/2005/8/layout/orgChart1"/>
    <dgm:cxn modelId="{21BCCAB9-6841-4E90-98AB-33ADB377FAC3}" type="presParOf" srcId="{B1EFE307-B159-4F53-996C-BC9DF8736DD1}" destId="{DC41A766-6609-4CE1-813E-74D6CB8162F7}" srcOrd="1" destOrd="0" presId="urn:microsoft.com/office/officeart/2005/8/layout/orgChart1"/>
    <dgm:cxn modelId="{B4FDD09A-DE89-4F5C-AE41-1549CA3A0BB8}" type="presParOf" srcId="{DC9805D4-6445-4BD7-9063-4D971E3C9CB0}" destId="{1613E1C6-A0BD-4760-97F3-DEC89E2A175F}" srcOrd="1" destOrd="0" presId="urn:microsoft.com/office/officeart/2005/8/layout/orgChart1"/>
    <dgm:cxn modelId="{7EE8F705-BB0C-4DCA-BC46-2FCD98574EB6}" type="presParOf" srcId="{1613E1C6-A0BD-4760-97F3-DEC89E2A175F}" destId="{2596AE72-C865-45D8-8DA8-FEC043D2F70D}" srcOrd="0" destOrd="0" presId="urn:microsoft.com/office/officeart/2005/8/layout/orgChart1"/>
    <dgm:cxn modelId="{19088DFE-E2B0-4762-AB94-1549D3F51A7E}" type="presParOf" srcId="{1613E1C6-A0BD-4760-97F3-DEC89E2A175F}" destId="{5E1982DC-CA8C-4A40-BB43-7C46F53768BE}" srcOrd="1" destOrd="0" presId="urn:microsoft.com/office/officeart/2005/8/layout/orgChart1"/>
    <dgm:cxn modelId="{B787ED9C-6797-4C36-AEFB-24FC5DBED8D6}" type="presParOf" srcId="{5E1982DC-CA8C-4A40-BB43-7C46F53768BE}" destId="{CC0672C3-C6FE-42F4-B515-52DE8EACC799}" srcOrd="0" destOrd="0" presId="urn:microsoft.com/office/officeart/2005/8/layout/orgChart1"/>
    <dgm:cxn modelId="{4D5E18A4-2F13-4615-BB29-456245036C0F}" type="presParOf" srcId="{CC0672C3-C6FE-42F4-B515-52DE8EACC799}" destId="{DF32B194-8929-42A8-B0F9-471CF663FA54}" srcOrd="0" destOrd="0" presId="urn:microsoft.com/office/officeart/2005/8/layout/orgChart1"/>
    <dgm:cxn modelId="{63EA09C8-DA69-4F76-8224-EB7C5393ECAA}" type="presParOf" srcId="{CC0672C3-C6FE-42F4-B515-52DE8EACC799}" destId="{F969FA4E-5B22-4C40-9879-41707F80A6E0}" srcOrd="1" destOrd="0" presId="urn:microsoft.com/office/officeart/2005/8/layout/orgChart1"/>
    <dgm:cxn modelId="{F7F6833D-AE89-47D4-9EFA-0F9C31A4A52C}" type="presParOf" srcId="{5E1982DC-CA8C-4A40-BB43-7C46F53768BE}" destId="{CFE26B60-1DDB-44D3-934C-2056A2647B8A}" srcOrd="1" destOrd="0" presId="urn:microsoft.com/office/officeart/2005/8/layout/orgChart1"/>
    <dgm:cxn modelId="{AA0875EE-B598-448E-AC1E-89664494996C}" type="presParOf" srcId="{5E1982DC-CA8C-4A40-BB43-7C46F53768BE}" destId="{3C2068A6-7D7A-44BC-8BCC-C1F79FCB3AD4}" srcOrd="2" destOrd="0" presId="urn:microsoft.com/office/officeart/2005/8/layout/orgChart1"/>
    <dgm:cxn modelId="{32BADCF3-B7C4-44A1-8387-75B92A011769}" type="presParOf" srcId="{1613E1C6-A0BD-4760-97F3-DEC89E2A175F}" destId="{D60E18BD-9296-4B6E-B0DD-66715F926941}" srcOrd="2" destOrd="0" presId="urn:microsoft.com/office/officeart/2005/8/layout/orgChart1"/>
    <dgm:cxn modelId="{F2C1759C-81DF-45CA-BD1F-AE58F9A2FAFF}" type="presParOf" srcId="{1613E1C6-A0BD-4760-97F3-DEC89E2A175F}" destId="{693DCCFA-49E9-4AD4-9C45-C9F6FF5C0F6F}" srcOrd="3" destOrd="0" presId="urn:microsoft.com/office/officeart/2005/8/layout/orgChart1"/>
    <dgm:cxn modelId="{99770332-03B9-4032-8AE6-9CC8213569BB}" type="presParOf" srcId="{693DCCFA-49E9-4AD4-9C45-C9F6FF5C0F6F}" destId="{A840FADA-4603-451B-82A7-2A1F2636FF09}" srcOrd="0" destOrd="0" presId="urn:microsoft.com/office/officeart/2005/8/layout/orgChart1"/>
    <dgm:cxn modelId="{2712C579-D940-4527-855E-B8D8403C9DEE}" type="presParOf" srcId="{A840FADA-4603-451B-82A7-2A1F2636FF09}" destId="{DE4361C5-2228-4618-BC05-556598FE4325}" srcOrd="0" destOrd="0" presId="urn:microsoft.com/office/officeart/2005/8/layout/orgChart1"/>
    <dgm:cxn modelId="{C71CE90B-4F5E-41D4-AA3E-C148B1D78FD4}" type="presParOf" srcId="{A840FADA-4603-451B-82A7-2A1F2636FF09}" destId="{56FA3411-FF67-460F-82A2-158DBBAC3A2F}" srcOrd="1" destOrd="0" presId="urn:microsoft.com/office/officeart/2005/8/layout/orgChart1"/>
    <dgm:cxn modelId="{89215D79-0861-4A84-8612-CF77450A32D7}" type="presParOf" srcId="{693DCCFA-49E9-4AD4-9C45-C9F6FF5C0F6F}" destId="{E89AB655-73BE-462C-9455-99904123B50D}" srcOrd="1" destOrd="0" presId="urn:microsoft.com/office/officeart/2005/8/layout/orgChart1"/>
    <dgm:cxn modelId="{AC8B4E8B-1C1A-46C3-A6E2-A2A85174F58A}" type="presParOf" srcId="{693DCCFA-49E9-4AD4-9C45-C9F6FF5C0F6F}" destId="{647557E2-A3F6-48F8-80D7-C0B08B6562FD}" srcOrd="2" destOrd="0" presId="urn:microsoft.com/office/officeart/2005/8/layout/orgChart1"/>
    <dgm:cxn modelId="{137C349C-4F3C-4C41-9186-AAF891795826}" type="presParOf" srcId="{1613E1C6-A0BD-4760-97F3-DEC89E2A175F}" destId="{B3A003B1-1270-443F-BF6C-C7ECDE907E61}" srcOrd="4" destOrd="0" presId="urn:microsoft.com/office/officeart/2005/8/layout/orgChart1"/>
    <dgm:cxn modelId="{81D11228-010F-4290-B158-2C630EEAF963}" type="presParOf" srcId="{1613E1C6-A0BD-4760-97F3-DEC89E2A175F}" destId="{67BE1E41-EA2D-4525-ADB0-C7A7B7CB07C7}" srcOrd="5" destOrd="0" presId="urn:microsoft.com/office/officeart/2005/8/layout/orgChart1"/>
    <dgm:cxn modelId="{BEBF182C-7D30-4663-A2C3-04AFB4C1F4A6}" type="presParOf" srcId="{67BE1E41-EA2D-4525-ADB0-C7A7B7CB07C7}" destId="{9FCED20C-C07E-4559-A3E3-CC08EB530539}" srcOrd="0" destOrd="0" presId="urn:microsoft.com/office/officeart/2005/8/layout/orgChart1"/>
    <dgm:cxn modelId="{288D1F9E-ACE1-46D9-A746-1E4E84859E7C}" type="presParOf" srcId="{9FCED20C-C07E-4559-A3E3-CC08EB530539}" destId="{8B5B683E-A072-4166-BDBE-B385FAE6A0DF}" srcOrd="0" destOrd="0" presId="urn:microsoft.com/office/officeart/2005/8/layout/orgChart1"/>
    <dgm:cxn modelId="{CC618F2C-3147-4EBB-9554-1961FFDB6CBB}" type="presParOf" srcId="{9FCED20C-C07E-4559-A3E3-CC08EB530539}" destId="{3C9217E9-7581-4D0F-BA53-66F7B1EA939C}" srcOrd="1" destOrd="0" presId="urn:microsoft.com/office/officeart/2005/8/layout/orgChart1"/>
    <dgm:cxn modelId="{0016A83B-C493-46C2-9BCE-974DF74D5C08}" type="presParOf" srcId="{67BE1E41-EA2D-4525-ADB0-C7A7B7CB07C7}" destId="{827B2FBA-CA13-4224-A392-A24A926ABD86}" srcOrd="1" destOrd="0" presId="urn:microsoft.com/office/officeart/2005/8/layout/orgChart1"/>
    <dgm:cxn modelId="{B9D4E17A-03C5-4BBD-9422-521709707595}" type="presParOf" srcId="{67BE1E41-EA2D-4525-ADB0-C7A7B7CB07C7}" destId="{61718C80-45FD-465F-B2DC-3B2753DB3ADA}" srcOrd="2" destOrd="0" presId="urn:microsoft.com/office/officeart/2005/8/layout/orgChart1"/>
    <dgm:cxn modelId="{8EC98073-B73F-46C2-A8B0-B30FBCEC891D}" type="presParOf" srcId="{DC9805D4-6445-4BD7-9063-4D971E3C9CB0}" destId="{CB9F8FA6-0B62-4128-97EC-479F8D502700}" srcOrd="2" destOrd="0" presId="urn:microsoft.com/office/officeart/2005/8/layout/orgChart1"/>
    <dgm:cxn modelId="{2AEF19B5-C4DE-47A7-9D56-C66797A79920}" type="presParOf" srcId="{42A420F1-06B6-484C-99ED-3F92FD2A10F1}" destId="{A3C19BE7-2C59-440D-8ED9-28117F5D5B06}" srcOrd="2" destOrd="0" presId="urn:microsoft.com/office/officeart/2005/8/layout/orgChart1"/>
    <dgm:cxn modelId="{9019E8C1-89FF-4341-A55F-2FF06F497498}" type="presParOf" srcId="{42A420F1-06B6-484C-99ED-3F92FD2A10F1}" destId="{35C25E1B-C43E-46C4-BA14-F925496B3D12}" srcOrd="3" destOrd="0" presId="urn:microsoft.com/office/officeart/2005/8/layout/orgChart1"/>
    <dgm:cxn modelId="{376F46FC-EFAA-40AA-8662-C806BBCC2BA2}" type="presParOf" srcId="{35C25E1B-C43E-46C4-BA14-F925496B3D12}" destId="{668BAE38-3255-4E11-9D1C-AF2020F42F1E}" srcOrd="0" destOrd="0" presId="urn:microsoft.com/office/officeart/2005/8/layout/orgChart1"/>
    <dgm:cxn modelId="{266D8F8E-9206-4CAA-B99D-A2EA62CD9BE6}" type="presParOf" srcId="{668BAE38-3255-4E11-9D1C-AF2020F42F1E}" destId="{CC50E5A1-AB77-4A9A-9E9F-9D1163154EC5}" srcOrd="0" destOrd="0" presId="urn:microsoft.com/office/officeart/2005/8/layout/orgChart1"/>
    <dgm:cxn modelId="{8157AC3C-4C2E-49DD-ABD4-63E1B5F0CAB1}" type="presParOf" srcId="{668BAE38-3255-4E11-9D1C-AF2020F42F1E}" destId="{1FBDAFBA-8170-4191-8722-30C653CBF433}" srcOrd="1" destOrd="0" presId="urn:microsoft.com/office/officeart/2005/8/layout/orgChart1"/>
    <dgm:cxn modelId="{6B12CFB6-4421-4286-AFC9-F34A58A43D98}" type="presParOf" srcId="{35C25E1B-C43E-46C4-BA14-F925496B3D12}" destId="{4A81575A-A47D-40B3-B76F-EBD2F4928C8A}" srcOrd="1" destOrd="0" presId="urn:microsoft.com/office/officeart/2005/8/layout/orgChart1"/>
    <dgm:cxn modelId="{10EF960F-A13E-408F-9A5D-7FCE106103DF}" type="presParOf" srcId="{4A81575A-A47D-40B3-B76F-EBD2F4928C8A}" destId="{2AE762A4-2094-49E8-A1C6-E8F68C85AF91}" srcOrd="0" destOrd="0" presId="urn:microsoft.com/office/officeart/2005/8/layout/orgChart1"/>
    <dgm:cxn modelId="{06F40374-79F5-4BEE-B032-49FFC5264466}" type="presParOf" srcId="{4A81575A-A47D-40B3-B76F-EBD2F4928C8A}" destId="{C955C86C-5E83-4C85-88A1-894AC3B98C29}" srcOrd="1" destOrd="0" presId="urn:microsoft.com/office/officeart/2005/8/layout/orgChart1"/>
    <dgm:cxn modelId="{96C89BEB-CECB-4F07-9925-27E0B4D7665F}" type="presParOf" srcId="{C955C86C-5E83-4C85-88A1-894AC3B98C29}" destId="{CC26EFA1-669D-4037-8D20-4B1F0E5360C0}" srcOrd="0" destOrd="0" presId="urn:microsoft.com/office/officeart/2005/8/layout/orgChart1"/>
    <dgm:cxn modelId="{E7984F2D-A363-492A-83D0-A09607B99B9E}" type="presParOf" srcId="{CC26EFA1-669D-4037-8D20-4B1F0E5360C0}" destId="{2921DF2B-7FCB-414C-9DF4-4BDAAEAF88EC}" srcOrd="0" destOrd="0" presId="urn:microsoft.com/office/officeart/2005/8/layout/orgChart1"/>
    <dgm:cxn modelId="{4B1CF1B4-933F-4332-9114-840D5EDC6B53}" type="presParOf" srcId="{CC26EFA1-669D-4037-8D20-4B1F0E5360C0}" destId="{E601ED1C-8F49-4EE1-A917-F74A2FDE3876}" srcOrd="1" destOrd="0" presId="urn:microsoft.com/office/officeart/2005/8/layout/orgChart1"/>
    <dgm:cxn modelId="{52F9A466-4F7A-4357-B616-E3FD7B5CF768}" type="presParOf" srcId="{C955C86C-5E83-4C85-88A1-894AC3B98C29}" destId="{6D2BE17E-2641-40F4-B80F-EC9F167B495F}" srcOrd="1" destOrd="0" presId="urn:microsoft.com/office/officeart/2005/8/layout/orgChart1"/>
    <dgm:cxn modelId="{2853037C-8088-423C-86F0-EEC318429C23}" type="presParOf" srcId="{C955C86C-5E83-4C85-88A1-894AC3B98C29}" destId="{254049F6-E6E3-4335-B236-74B139AF6261}" srcOrd="2" destOrd="0" presId="urn:microsoft.com/office/officeart/2005/8/layout/orgChart1"/>
    <dgm:cxn modelId="{FDC992A2-A7FF-4220-BF4C-A3E7945BBAA0}" type="presParOf" srcId="{35C25E1B-C43E-46C4-BA14-F925496B3D12}" destId="{BD267BAC-2638-4BC1-8183-42125427DC8B}" srcOrd="2" destOrd="0" presId="urn:microsoft.com/office/officeart/2005/8/layout/orgChart1"/>
    <dgm:cxn modelId="{44E66FAE-E7ED-4D61-8CF9-FBBD5D89DCEB}" type="presParOf" srcId="{EAE5F5B6-105D-42EF-89E8-84406A5E708D}" destId="{92EFBAFA-6F2D-4F57-837E-ECAF0BADCEEE}" srcOrd="2" destOrd="0" presId="urn:microsoft.com/office/officeart/2005/8/layout/orgChart1"/>
    <dgm:cxn modelId="{49C478BF-039D-4C21-A7C3-3A1C5710E6F5}" type="presParOf" srcId="{DFAC6FCE-D247-40FE-80E2-4A6615F869F7}" destId="{F266E5F5-705F-4DF7-B135-52B64543BE5C}" srcOrd="4" destOrd="0" presId="urn:microsoft.com/office/officeart/2005/8/layout/orgChart1"/>
    <dgm:cxn modelId="{4EF18E50-2FDD-4A24-87C7-3F63C6B69403}" type="presParOf" srcId="{DFAC6FCE-D247-40FE-80E2-4A6615F869F7}" destId="{49169450-2FCB-4C82-BE81-0FC04CD0D3D1}" srcOrd="5" destOrd="0" presId="urn:microsoft.com/office/officeart/2005/8/layout/orgChart1"/>
    <dgm:cxn modelId="{FFD2FB0E-2968-4D3D-93CC-86CFD86232CC}" type="presParOf" srcId="{49169450-2FCB-4C82-BE81-0FC04CD0D3D1}" destId="{89D3E38F-5ACA-4AC1-A36B-F3800DA06142}" srcOrd="0" destOrd="0" presId="urn:microsoft.com/office/officeart/2005/8/layout/orgChart1"/>
    <dgm:cxn modelId="{6F4C1A14-388D-41C1-8F25-03614ED4B413}" type="presParOf" srcId="{89D3E38F-5ACA-4AC1-A36B-F3800DA06142}" destId="{8D650F93-6345-40F6-811F-B085A9D6F4F0}" srcOrd="0" destOrd="0" presId="urn:microsoft.com/office/officeart/2005/8/layout/orgChart1"/>
    <dgm:cxn modelId="{DCA12A01-FDAC-426B-AF03-B5D8DC68065F}" type="presParOf" srcId="{89D3E38F-5ACA-4AC1-A36B-F3800DA06142}" destId="{456270F7-6BC7-46DE-BC32-B2342E2E0446}" srcOrd="1" destOrd="0" presId="urn:microsoft.com/office/officeart/2005/8/layout/orgChart1"/>
    <dgm:cxn modelId="{9C4CAD83-FB5D-4D2E-881C-F97ECE6D6997}" type="presParOf" srcId="{49169450-2FCB-4C82-BE81-0FC04CD0D3D1}" destId="{C2788785-FC88-4A97-B77B-1ABDD3B16677}" srcOrd="1" destOrd="0" presId="urn:microsoft.com/office/officeart/2005/8/layout/orgChart1"/>
    <dgm:cxn modelId="{9C5CBDD9-5A7D-42EB-87D0-BF58B6710B72}" type="presParOf" srcId="{C2788785-FC88-4A97-B77B-1ABDD3B16677}" destId="{A24D33BE-3B6C-48FB-ADB8-2DAFDB374EC6}" srcOrd="0" destOrd="0" presId="urn:microsoft.com/office/officeart/2005/8/layout/orgChart1"/>
    <dgm:cxn modelId="{70B07240-4F6A-42FD-815F-CEB7D2BF9BEB}" type="presParOf" srcId="{C2788785-FC88-4A97-B77B-1ABDD3B16677}" destId="{EB59EEB1-EE78-4F56-AABA-9F9F681DB4FD}" srcOrd="1" destOrd="0" presId="urn:microsoft.com/office/officeart/2005/8/layout/orgChart1"/>
    <dgm:cxn modelId="{34C29D4B-272A-4749-9DEF-53D4D55DEF81}" type="presParOf" srcId="{EB59EEB1-EE78-4F56-AABA-9F9F681DB4FD}" destId="{C5EFB177-7DDE-49BA-AB6B-A8944FC215D4}" srcOrd="0" destOrd="0" presId="urn:microsoft.com/office/officeart/2005/8/layout/orgChart1"/>
    <dgm:cxn modelId="{BF330DEE-69A9-4546-B6A8-3EBFD3BD9059}" type="presParOf" srcId="{C5EFB177-7DDE-49BA-AB6B-A8944FC215D4}" destId="{443D6D59-B8C1-43DA-B4EA-7137FC940DD4}" srcOrd="0" destOrd="0" presId="urn:microsoft.com/office/officeart/2005/8/layout/orgChart1"/>
    <dgm:cxn modelId="{CED63E12-98C4-4479-8C43-17A7CBA0B9F9}" type="presParOf" srcId="{C5EFB177-7DDE-49BA-AB6B-A8944FC215D4}" destId="{DCDC78BF-2C88-4ADD-944F-4B15986F8BC6}" srcOrd="1" destOrd="0" presId="urn:microsoft.com/office/officeart/2005/8/layout/orgChart1"/>
    <dgm:cxn modelId="{2AB8ACCE-0731-423B-A145-D29E4466AF50}" type="presParOf" srcId="{EB59EEB1-EE78-4F56-AABA-9F9F681DB4FD}" destId="{270EC1FD-6A69-45C4-A8E2-1217B48AF6E8}" srcOrd="1" destOrd="0" presId="urn:microsoft.com/office/officeart/2005/8/layout/orgChart1"/>
    <dgm:cxn modelId="{98B6AA72-D3A2-4E8F-AD65-91843A0DD71A}" type="presParOf" srcId="{EB59EEB1-EE78-4F56-AABA-9F9F681DB4FD}" destId="{29E077AB-3670-4984-8F4F-1D97488A7B1A}" srcOrd="2" destOrd="0" presId="urn:microsoft.com/office/officeart/2005/8/layout/orgChart1"/>
    <dgm:cxn modelId="{38705D5C-C3D8-4C94-8501-EF71767EBCC9}" type="presParOf" srcId="{C2788785-FC88-4A97-B77B-1ABDD3B16677}" destId="{B8562033-D26D-4FFA-B123-A4AEA7A96F9A}" srcOrd="2" destOrd="0" presId="urn:microsoft.com/office/officeart/2005/8/layout/orgChart1"/>
    <dgm:cxn modelId="{4FA31547-9AD5-45D0-8994-6C677AA97B2A}" type="presParOf" srcId="{C2788785-FC88-4A97-B77B-1ABDD3B16677}" destId="{8730D251-7DB8-4CFE-8E6D-BA15E44268B6}" srcOrd="3" destOrd="0" presId="urn:microsoft.com/office/officeart/2005/8/layout/orgChart1"/>
    <dgm:cxn modelId="{82008D51-3910-4862-96F4-C7E3A3F28450}" type="presParOf" srcId="{8730D251-7DB8-4CFE-8E6D-BA15E44268B6}" destId="{6563F9E4-93A2-4D6F-B5CD-C384C4D90AA2}" srcOrd="0" destOrd="0" presId="urn:microsoft.com/office/officeart/2005/8/layout/orgChart1"/>
    <dgm:cxn modelId="{A1EBF564-F34D-4F9C-8272-D366831EE7C1}" type="presParOf" srcId="{6563F9E4-93A2-4D6F-B5CD-C384C4D90AA2}" destId="{F4975559-2455-43FB-B375-6EF8BE3032EA}" srcOrd="0" destOrd="0" presId="urn:microsoft.com/office/officeart/2005/8/layout/orgChart1"/>
    <dgm:cxn modelId="{C560A013-69A1-4ACC-9160-AF338CA0EBB4}" type="presParOf" srcId="{6563F9E4-93A2-4D6F-B5CD-C384C4D90AA2}" destId="{026BD22A-32AF-4423-B0F9-1B2446FC90AB}" srcOrd="1" destOrd="0" presId="urn:microsoft.com/office/officeart/2005/8/layout/orgChart1"/>
    <dgm:cxn modelId="{8091A702-B9FA-480C-B50E-5FF8929B9E8C}" type="presParOf" srcId="{8730D251-7DB8-4CFE-8E6D-BA15E44268B6}" destId="{891D8168-F3A6-43F0-A317-569A8450A676}" srcOrd="1" destOrd="0" presId="urn:microsoft.com/office/officeart/2005/8/layout/orgChart1"/>
    <dgm:cxn modelId="{7AA900B0-CFC0-4E1C-A95E-37F3B88E4497}" type="presParOf" srcId="{8730D251-7DB8-4CFE-8E6D-BA15E44268B6}" destId="{281F0592-1148-4AD8-B2EE-EA41F550A2AD}" srcOrd="2" destOrd="0" presId="urn:microsoft.com/office/officeart/2005/8/layout/orgChart1"/>
    <dgm:cxn modelId="{02384603-444A-446E-9E5A-AF6445E8C61F}" type="presParOf" srcId="{C2788785-FC88-4A97-B77B-1ABDD3B16677}" destId="{20A15CAB-0956-4C3D-9281-6F731F755FDC}" srcOrd="4" destOrd="0" presId="urn:microsoft.com/office/officeart/2005/8/layout/orgChart1"/>
    <dgm:cxn modelId="{647D370A-D474-405E-BBF2-6E95E875855B}" type="presParOf" srcId="{C2788785-FC88-4A97-B77B-1ABDD3B16677}" destId="{11C2E9A0-40C7-4077-9CF1-22FC12BF7928}" srcOrd="5" destOrd="0" presId="urn:microsoft.com/office/officeart/2005/8/layout/orgChart1"/>
    <dgm:cxn modelId="{F2179369-29C0-4095-964D-766A507B5EF6}" type="presParOf" srcId="{11C2E9A0-40C7-4077-9CF1-22FC12BF7928}" destId="{906B02EA-1A09-42AA-97F8-CDA6D54C5B6E}" srcOrd="0" destOrd="0" presId="urn:microsoft.com/office/officeart/2005/8/layout/orgChart1"/>
    <dgm:cxn modelId="{52E52A8E-2AFB-4DEF-B89E-7C0E3F3C7A37}" type="presParOf" srcId="{906B02EA-1A09-42AA-97F8-CDA6D54C5B6E}" destId="{78C829DA-7190-4CD7-AA49-B05594BC7E9C}" srcOrd="0" destOrd="0" presId="urn:microsoft.com/office/officeart/2005/8/layout/orgChart1"/>
    <dgm:cxn modelId="{32CB6E7C-75BD-4731-95BB-845E9C201B31}" type="presParOf" srcId="{906B02EA-1A09-42AA-97F8-CDA6D54C5B6E}" destId="{02DE05EC-80AC-4EF5-A8B9-D3D608CB00FA}" srcOrd="1" destOrd="0" presId="urn:microsoft.com/office/officeart/2005/8/layout/orgChart1"/>
    <dgm:cxn modelId="{0C4C5EE6-B9E1-4905-8EE0-1E564A629427}" type="presParOf" srcId="{11C2E9A0-40C7-4077-9CF1-22FC12BF7928}" destId="{D6D72D75-F8C0-405F-AB91-9587D696279A}" srcOrd="1" destOrd="0" presId="urn:microsoft.com/office/officeart/2005/8/layout/orgChart1"/>
    <dgm:cxn modelId="{8E0BD77B-D244-4E0C-937C-D5E25E1F785D}" type="presParOf" srcId="{11C2E9A0-40C7-4077-9CF1-22FC12BF7928}" destId="{26B38BEE-AEF6-4043-BEAC-37045913C262}" srcOrd="2" destOrd="0" presId="urn:microsoft.com/office/officeart/2005/8/layout/orgChart1"/>
    <dgm:cxn modelId="{E61FEF18-0EF8-4F06-BC7A-76A5AB8F2E0B}" type="presParOf" srcId="{49169450-2FCB-4C82-BE81-0FC04CD0D3D1}" destId="{B1110CC8-9381-4313-B123-C8ED864997CD}" srcOrd="2" destOrd="0" presId="urn:microsoft.com/office/officeart/2005/8/layout/orgChart1"/>
    <dgm:cxn modelId="{2C4E0288-D1EF-4F1C-84BE-99E26A0374AD}" type="presParOf" srcId="{DFAC6FCE-D247-40FE-80E2-4A6615F869F7}" destId="{70DE8562-EAE3-48D8-AEDA-E1B26D27DCF0}" srcOrd="6" destOrd="0" presId="urn:microsoft.com/office/officeart/2005/8/layout/orgChart1"/>
    <dgm:cxn modelId="{27C0355E-9C41-4988-B1D2-D00992A64995}" type="presParOf" srcId="{DFAC6FCE-D247-40FE-80E2-4A6615F869F7}" destId="{6ACB18F2-ECBE-4680-A04E-1A2A75189AE0}" srcOrd="7" destOrd="0" presId="urn:microsoft.com/office/officeart/2005/8/layout/orgChart1"/>
    <dgm:cxn modelId="{06450F5D-FDAB-499D-A5D8-8D9404DA50A3}" type="presParOf" srcId="{6ACB18F2-ECBE-4680-A04E-1A2A75189AE0}" destId="{D4FB40A7-781F-4A4A-AD1B-4EB1740EA15B}" srcOrd="0" destOrd="0" presId="urn:microsoft.com/office/officeart/2005/8/layout/orgChart1"/>
    <dgm:cxn modelId="{6917D4B3-1708-435C-A1A2-E99A23D47939}" type="presParOf" srcId="{D4FB40A7-781F-4A4A-AD1B-4EB1740EA15B}" destId="{1E86A9D7-71A7-4CD3-8FCC-10F2F3D42732}" srcOrd="0" destOrd="0" presId="urn:microsoft.com/office/officeart/2005/8/layout/orgChart1"/>
    <dgm:cxn modelId="{BB13306E-AF56-4C0C-B8CE-31F6A3E65532}" type="presParOf" srcId="{D4FB40A7-781F-4A4A-AD1B-4EB1740EA15B}" destId="{E251C013-2C27-4C83-8265-85E7AF04A0C7}" srcOrd="1" destOrd="0" presId="urn:microsoft.com/office/officeart/2005/8/layout/orgChart1"/>
    <dgm:cxn modelId="{DEA604B9-8CC0-4E76-939B-CEF462F0A971}" type="presParOf" srcId="{6ACB18F2-ECBE-4680-A04E-1A2A75189AE0}" destId="{D7738C4E-A7B7-4D20-84A0-F6B9455F02BE}" srcOrd="1" destOrd="0" presId="urn:microsoft.com/office/officeart/2005/8/layout/orgChart1"/>
    <dgm:cxn modelId="{D6047DBA-C518-4B75-8A4C-D389A8DD6A4F}" type="presParOf" srcId="{D7738C4E-A7B7-4D20-84A0-F6B9455F02BE}" destId="{659CA630-D35E-4543-862A-181D8D14AFD2}" srcOrd="0" destOrd="0" presId="urn:microsoft.com/office/officeart/2005/8/layout/orgChart1"/>
    <dgm:cxn modelId="{A92906BA-AE0E-4913-9A55-C60B7BBCC572}" type="presParOf" srcId="{D7738C4E-A7B7-4D20-84A0-F6B9455F02BE}" destId="{E580AE39-BA6F-4C27-9056-164C159D795A}" srcOrd="1" destOrd="0" presId="urn:microsoft.com/office/officeart/2005/8/layout/orgChart1"/>
    <dgm:cxn modelId="{C334ABC1-36A1-450C-ADF9-71ADED9CAC7D}" type="presParOf" srcId="{E580AE39-BA6F-4C27-9056-164C159D795A}" destId="{8BF8B191-8207-48A4-946C-7E7D1C8A5873}" srcOrd="0" destOrd="0" presId="urn:microsoft.com/office/officeart/2005/8/layout/orgChart1"/>
    <dgm:cxn modelId="{A24C666C-E730-404D-B617-863FED11B397}" type="presParOf" srcId="{8BF8B191-8207-48A4-946C-7E7D1C8A5873}" destId="{4D9C96B1-B441-42B4-B851-4747E7AB7984}" srcOrd="0" destOrd="0" presId="urn:microsoft.com/office/officeart/2005/8/layout/orgChart1"/>
    <dgm:cxn modelId="{381AF8AC-2C91-4CBC-A466-4A5C07980950}" type="presParOf" srcId="{8BF8B191-8207-48A4-946C-7E7D1C8A5873}" destId="{52E18E32-5438-49D2-8248-2356BD925116}" srcOrd="1" destOrd="0" presId="urn:microsoft.com/office/officeart/2005/8/layout/orgChart1"/>
    <dgm:cxn modelId="{E6ACFBDE-CDFC-4CE7-A3D8-B9F5B25AF1A8}" type="presParOf" srcId="{E580AE39-BA6F-4C27-9056-164C159D795A}" destId="{6FD5C721-679D-4E5C-9947-81AC4FABF6D7}" srcOrd="1" destOrd="0" presId="urn:microsoft.com/office/officeart/2005/8/layout/orgChart1"/>
    <dgm:cxn modelId="{3EF17149-0EA5-4D2D-8017-105117660052}" type="presParOf" srcId="{E580AE39-BA6F-4C27-9056-164C159D795A}" destId="{92E2B8A5-8EDC-4EE2-9008-E99B04CA32A3}" srcOrd="2" destOrd="0" presId="urn:microsoft.com/office/officeart/2005/8/layout/orgChart1"/>
    <dgm:cxn modelId="{B8E02CE5-D8E5-4DE0-A73A-07CAD85C9126}" type="presParOf" srcId="{D7738C4E-A7B7-4D20-84A0-F6B9455F02BE}" destId="{6913C145-A54B-4E03-81FE-D77D0ECDEEA6}" srcOrd="2" destOrd="0" presId="urn:microsoft.com/office/officeart/2005/8/layout/orgChart1"/>
    <dgm:cxn modelId="{D75E5D47-1607-4E3A-96C1-3C1E7EA626BF}" type="presParOf" srcId="{D7738C4E-A7B7-4D20-84A0-F6B9455F02BE}" destId="{71E3806D-3D7A-44FE-8882-8AFB26B2E525}" srcOrd="3" destOrd="0" presId="urn:microsoft.com/office/officeart/2005/8/layout/orgChart1"/>
    <dgm:cxn modelId="{7DF4BBC8-500F-44EE-81B1-CFE4C2AC4A0A}" type="presParOf" srcId="{71E3806D-3D7A-44FE-8882-8AFB26B2E525}" destId="{483310D0-6922-4DC8-A53F-772FF59BE8C5}" srcOrd="0" destOrd="0" presId="urn:microsoft.com/office/officeart/2005/8/layout/orgChart1"/>
    <dgm:cxn modelId="{FB5B76F3-D57C-48B9-BCB8-0155536F6485}" type="presParOf" srcId="{483310D0-6922-4DC8-A53F-772FF59BE8C5}" destId="{4949F63B-B592-4A98-BCE5-B63E81AAE74E}" srcOrd="0" destOrd="0" presId="urn:microsoft.com/office/officeart/2005/8/layout/orgChart1"/>
    <dgm:cxn modelId="{8AEF3DD4-7507-4763-B444-E03449EFC26F}" type="presParOf" srcId="{483310D0-6922-4DC8-A53F-772FF59BE8C5}" destId="{54D6BA19-BEA7-429F-AC84-721AA8A55864}" srcOrd="1" destOrd="0" presId="urn:microsoft.com/office/officeart/2005/8/layout/orgChart1"/>
    <dgm:cxn modelId="{AF39B77C-0C49-4DDD-A095-C22637867573}" type="presParOf" srcId="{71E3806D-3D7A-44FE-8882-8AFB26B2E525}" destId="{17F1926B-8DF3-4363-A0AB-B4A4A67899E2}" srcOrd="1" destOrd="0" presId="urn:microsoft.com/office/officeart/2005/8/layout/orgChart1"/>
    <dgm:cxn modelId="{D681D4D1-80CC-4470-88E2-6F6D9F0D11F8}" type="presParOf" srcId="{71E3806D-3D7A-44FE-8882-8AFB26B2E525}" destId="{775E25A0-250E-478C-8C85-10046D029766}" srcOrd="2" destOrd="0" presId="urn:microsoft.com/office/officeart/2005/8/layout/orgChart1"/>
    <dgm:cxn modelId="{9FE4F321-EB40-4BA8-91C8-FA470DACBA32}" type="presParOf" srcId="{6ACB18F2-ECBE-4680-A04E-1A2A75189AE0}" destId="{E32096E8-0F25-4152-BE69-68A5FA0982A0}" srcOrd="2" destOrd="0" presId="urn:microsoft.com/office/officeart/2005/8/layout/orgChart1"/>
    <dgm:cxn modelId="{532A6186-7093-4C26-823A-EA8C62F6DB12}" type="presParOf" srcId="{D28EC87A-7577-434A-AC1E-4D8E7FEA8EC0}" destId="{38CC552B-FA04-4B19-85D4-18FF9ECB42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C145-A54B-4E03-81FE-D77D0ECDEEA6}">
      <dsp:nvSpPr>
        <dsp:cNvPr id="0" name=""/>
        <dsp:cNvSpPr/>
      </dsp:nvSpPr>
      <dsp:spPr>
        <a:xfrm>
          <a:off x="7907866" y="2498126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CA630-D35E-4543-862A-181D8D14AFD2}">
      <dsp:nvSpPr>
        <dsp:cNvPr id="0" name=""/>
        <dsp:cNvSpPr/>
      </dsp:nvSpPr>
      <dsp:spPr>
        <a:xfrm>
          <a:off x="7907866" y="2498126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8562-EAE3-48D8-AEDA-E1B26D27DCF0}">
      <dsp:nvSpPr>
        <dsp:cNvPr id="0" name=""/>
        <dsp:cNvSpPr/>
      </dsp:nvSpPr>
      <dsp:spPr>
        <a:xfrm>
          <a:off x="5087689" y="1735336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3249917" y="112807"/>
              </a:lnTo>
              <a:lnTo>
                <a:pt x="3249917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15CAB-0956-4C3D-9281-6F731F755FDC}">
      <dsp:nvSpPr>
        <dsp:cNvPr id="0" name=""/>
        <dsp:cNvSpPr/>
      </dsp:nvSpPr>
      <dsp:spPr>
        <a:xfrm>
          <a:off x="6607898" y="2498126"/>
          <a:ext cx="161152" cy="2019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783"/>
              </a:lnTo>
              <a:lnTo>
                <a:pt x="161152" y="20197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62033-D26D-4FFA-B123-A4AEA7A96F9A}">
      <dsp:nvSpPr>
        <dsp:cNvPr id="0" name=""/>
        <dsp:cNvSpPr/>
      </dsp:nvSpPr>
      <dsp:spPr>
        <a:xfrm>
          <a:off x="6607898" y="2498126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D33BE-3B6C-48FB-ADB8-2DAFDB374EC6}">
      <dsp:nvSpPr>
        <dsp:cNvPr id="0" name=""/>
        <dsp:cNvSpPr/>
      </dsp:nvSpPr>
      <dsp:spPr>
        <a:xfrm>
          <a:off x="6607898" y="2498126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6E5F5-705F-4DF7-B135-52B64543BE5C}">
      <dsp:nvSpPr>
        <dsp:cNvPr id="0" name=""/>
        <dsp:cNvSpPr/>
      </dsp:nvSpPr>
      <dsp:spPr>
        <a:xfrm>
          <a:off x="5087689" y="1735336"/>
          <a:ext cx="1949950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949950" y="112807"/>
              </a:lnTo>
              <a:lnTo>
                <a:pt x="194995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762A4-2094-49E8-A1C6-E8F68C85AF91}">
      <dsp:nvSpPr>
        <dsp:cNvPr id="0" name=""/>
        <dsp:cNvSpPr/>
      </dsp:nvSpPr>
      <dsp:spPr>
        <a:xfrm>
          <a:off x="5307931" y="3260917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19BE7-2C59-440D-8ED9-28117F5D5B06}">
      <dsp:nvSpPr>
        <dsp:cNvPr id="0" name=""/>
        <dsp:cNvSpPr/>
      </dsp:nvSpPr>
      <dsp:spPr>
        <a:xfrm>
          <a:off x="5087689" y="2498126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649983" y="112807"/>
              </a:lnTo>
              <a:lnTo>
                <a:pt x="649983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03B1-1270-443F-BF6C-C7ECDE907E61}">
      <dsp:nvSpPr>
        <dsp:cNvPr id="0" name=""/>
        <dsp:cNvSpPr/>
      </dsp:nvSpPr>
      <dsp:spPr>
        <a:xfrm>
          <a:off x="4007964" y="3260917"/>
          <a:ext cx="161152" cy="213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334"/>
              </a:lnTo>
              <a:lnTo>
                <a:pt x="161152" y="21303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E18BD-9296-4B6E-B0DD-66715F926941}">
      <dsp:nvSpPr>
        <dsp:cNvPr id="0" name=""/>
        <dsp:cNvSpPr/>
      </dsp:nvSpPr>
      <dsp:spPr>
        <a:xfrm>
          <a:off x="4007964" y="3260917"/>
          <a:ext cx="161152" cy="1367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43"/>
              </a:lnTo>
              <a:lnTo>
                <a:pt x="161152" y="136754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6AE72-C865-45D8-8DA8-FEC043D2F70D}">
      <dsp:nvSpPr>
        <dsp:cNvPr id="0" name=""/>
        <dsp:cNvSpPr/>
      </dsp:nvSpPr>
      <dsp:spPr>
        <a:xfrm>
          <a:off x="4007964" y="3260917"/>
          <a:ext cx="161152" cy="54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477"/>
              </a:lnTo>
              <a:lnTo>
                <a:pt x="161152" y="5494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786B6-7A09-4B40-A39E-C129D9A867E9}">
      <dsp:nvSpPr>
        <dsp:cNvPr id="0" name=""/>
        <dsp:cNvSpPr/>
      </dsp:nvSpPr>
      <dsp:spPr>
        <a:xfrm>
          <a:off x="4437705" y="2498126"/>
          <a:ext cx="649983" cy="225614"/>
        </a:xfrm>
        <a:custGeom>
          <a:avLst/>
          <a:gdLst/>
          <a:ahLst/>
          <a:cxnLst/>
          <a:rect l="0" t="0" r="0" b="0"/>
          <a:pathLst>
            <a:path>
              <a:moveTo>
                <a:pt x="649983" y="0"/>
              </a:moveTo>
              <a:lnTo>
                <a:pt x="649983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DC438-7233-428D-88AF-A0557556D68A}">
      <dsp:nvSpPr>
        <dsp:cNvPr id="0" name=""/>
        <dsp:cNvSpPr/>
      </dsp:nvSpPr>
      <dsp:spPr>
        <a:xfrm>
          <a:off x="5041969" y="1735336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53CB1-1281-4C97-B148-5098B0C65F95}">
      <dsp:nvSpPr>
        <dsp:cNvPr id="0" name=""/>
        <dsp:cNvSpPr/>
      </dsp:nvSpPr>
      <dsp:spPr>
        <a:xfrm>
          <a:off x="2707997" y="3260917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2DF4A-70F8-4E4C-BC1C-2AD6D3804E36}">
      <dsp:nvSpPr>
        <dsp:cNvPr id="0" name=""/>
        <dsp:cNvSpPr/>
      </dsp:nvSpPr>
      <dsp:spPr>
        <a:xfrm>
          <a:off x="2707997" y="3260917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835D-939D-4EC0-AE43-E32423C72E2B}">
      <dsp:nvSpPr>
        <dsp:cNvPr id="0" name=""/>
        <dsp:cNvSpPr/>
      </dsp:nvSpPr>
      <dsp:spPr>
        <a:xfrm>
          <a:off x="1837771" y="2498126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07"/>
              </a:lnTo>
              <a:lnTo>
                <a:pt x="1299967" y="112807"/>
              </a:lnTo>
              <a:lnTo>
                <a:pt x="1299967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4436F-30C8-412A-A470-09060D848440}">
      <dsp:nvSpPr>
        <dsp:cNvPr id="0" name=""/>
        <dsp:cNvSpPr/>
      </dsp:nvSpPr>
      <dsp:spPr>
        <a:xfrm>
          <a:off x="1408030" y="3260917"/>
          <a:ext cx="161152" cy="1256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6993"/>
              </a:lnTo>
              <a:lnTo>
                <a:pt x="161152" y="12569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4904B-9A25-4D91-8329-487905C2FB0F}">
      <dsp:nvSpPr>
        <dsp:cNvPr id="0" name=""/>
        <dsp:cNvSpPr/>
      </dsp:nvSpPr>
      <dsp:spPr>
        <a:xfrm>
          <a:off x="1408030" y="3260917"/>
          <a:ext cx="161152" cy="494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02"/>
              </a:lnTo>
              <a:lnTo>
                <a:pt x="161152" y="49420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59339-BD28-43B6-B05A-BD91D2CACE90}">
      <dsp:nvSpPr>
        <dsp:cNvPr id="0" name=""/>
        <dsp:cNvSpPr/>
      </dsp:nvSpPr>
      <dsp:spPr>
        <a:xfrm>
          <a:off x="1792051" y="2498126"/>
          <a:ext cx="91440" cy="2256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AF369-109E-44BB-9413-A981CA1DE0DE}">
      <dsp:nvSpPr>
        <dsp:cNvPr id="0" name=""/>
        <dsp:cNvSpPr/>
      </dsp:nvSpPr>
      <dsp:spPr>
        <a:xfrm>
          <a:off x="537804" y="2498126"/>
          <a:ext cx="1299967" cy="225614"/>
        </a:xfrm>
        <a:custGeom>
          <a:avLst/>
          <a:gdLst/>
          <a:ahLst/>
          <a:cxnLst/>
          <a:rect l="0" t="0" r="0" b="0"/>
          <a:pathLst>
            <a:path>
              <a:moveTo>
                <a:pt x="1299967" y="0"/>
              </a:moveTo>
              <a:lnTo>
                <a:pt x="129996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8333-7F8A-46A8-94D7-93E65E4BB40C}">
      <dsp:nvSpPr>
        <dsp:cNvPr id="0" name=""/>
        <dsp:cNvSpPr/>
      </dsp:nvSpPr>
      <dsp:spPr>
        <a:xfrm>
          <a:off x="1837771" y="1735336"/>
          <a:ext cx="3249917" cy="225614"/>
        </a:xfrm>
        <a:custGeom>
          <a:avLst/>
          <a:gdLst/>
          <a:ahLst/>
          <a:cxnLst/>
          <a:rect l="0" t="0" r="0" b="0"/>
          <a:pathLst>
            <a:path>
              <a:moveTo>
                <a:pt x="3249917" y="0"/>
              </a:moveTo>
              <a:lnTo>
                <a:pt x="3249917" y="112807"/>
              </a:lnTo>
              <a:lnTo>
                <a:pt x="0" y="112807"/>
              </a:lnTo>
              <a:lnTo>
                <a:pt x="0" y="22561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D7719-2F5F-49E3-A395-86D042894E73}">
      <dsp:nvSpPr>
        <dsp:cNvPr id="0" name=""/>
        <dsp:cNvSpPr/>
      </dsp:nvSpPr>
      <dsp:spPr>
        <a:xfrm>
          <a:off x="4550512" y="1198159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u="sng" kern="1200" dirty="0" err="1"/>
            <a:t>Switch</a:t>
          </a:r>
          <a:r>
            <a:rPr lang="es-ES" sz="900" u="sng" kern="1200" dirty="0"/>
            <a:t> de distorsión ergonómico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u="sng" kern="1200" noProof="0" dirty="0"/>
            <a:t>(Variante </a:t>
          </a:r>
          <a:r>
            <a:rPr lang="es-ES" sz="900" u="sng" kern="1200" noProof="0" dirty="0" smtClean="0"/>
            <a:t>BETA)</a:t>
          </a:r>
          <a:endParaRPr lang="es-MX" sz="900" u="sng" kern="1200" noProof="0" dirty="0"/>
        </a:p>
      </dsp:txBody>
      <dsp:txXfrm>
        <a:off x="4550512" y="1198159"/>
        <a:ext cx="1074353" cy="537176"/>
      </dsp:txXfrm>
    </dsp:sp>
    <dsp:sp modelId="{79357C46-8C87-4E8D-8D7C-526E4024BC6E}">
      <dsp:nvSpPr>
        <dsp:cNvPr id="0" name=""/>
        <dsp:cNvSpPr/>
      </dsp:nvSpPr>
      <dsp:spPr>
        <a:xfrm>
          <a:off x="1300595" y="196095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u="sng" kern="1200" noProof="0" dirty="0" smtClean="0"/>
            <a:t>Preparación de plan BETA</a:t>
          </a:r>
          <a:endParaRPr lang="en-US" sz="900" u="sng" kern="1200" dirty="0"/>
        </a:p>
      </dsp:txBody>
      <dsp:txXfrm>
        <a:off x="1300595" y="1960950"/>
        <a:ext cx="1074353" cy="537176"/>
      </dsp:txXfrm>
    </dsp:sp>
    <dsp:sp modelId="{A57D55C8-F58F-4180-A632-7C39A820DF1D}">
      <dsp:nvSpPr>
        <dsp:cNvPr id="0" name=""/>
        <dsp:cNvSpPr/>
      </dsp:nvSpPr>
      <dsp:spPr>
        <a:xfrm>
          <a:off x="627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Plan definido de variante BETA</a:t>
          </a:r>
          <a:endParaRPr lang="es-MX" sz="900" u="sng" kern="1200" dirty="0"/>
        </a:p>
      </dsp:txBody>
      <dsp:txXfrm>
        <a:off x="627" y="2723740"/>
        <a:ext cx="1074353" cy="537176"/>
      </dsp:txXfrm>
    </dsp:sp>
    <dsp:sp modelId="{236C72CA-8CD2-46EB-8977-9270445B465C}">
      <dsp:nvSpPr>
        <dsp:cNvPr id="0" name=""/>
        <dsp:cNvSpPr/>
      </dsp:nvSpPr>
      <dsp:spPr>
        <a:xfrm>
          <a:off x="1300595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Material comprado para variante BETA</a:t>
          </a:r>
          <a:endParaRPr lang="es-MX" sz="900" u="sng" kern="1200" dirty="0"/>
        </a:p>
      </dsp:txBody>
      <dsp:txXfrm>
        <a:off x="1300595" y="2723740"/>
        <a:ext cx="1074353" cy="537176"/>
      </dsp:txXfrm>
    </dsp:sp>
    <dsp:sp modelId="{D58BC49B-1D9E-41D3-B14C-901BCCB58189}">
      <dsp:nvSpPr>
        <dsp:cNvPr id="0" name=""/>
        <dsp:cNvSpPr/>
      </dsp:nvSpPr>
      <dsp:spPr>
        <a:xfrm>
          <a:off x="1569183" y="3486531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none" kern="1200" dirty="0" smtClean="0"/>
            <a:t>Miógrafo de un proveedor externo</a:t>
          </a:r>
          <a:endParaRPr lang="es-MX" sz="900" u="none" kern="1200" dirty="0"/>
        </a:p>
      </dsp:txBody>
      <dsp:txXfrm>
        <a:off x="1569183" y="3486531"/>
        <a:ext cx="1074353" cy="537176"/>
      </dsp:txXfrm>
    </dsp:sp>
    <dsp:sp modelId="{0CFE20AF-4619-4E05-80BD-5C0C4EDCBE95}">
      <dsp:nvSpPr>
        <dsp:cNvPr id="0" name=""/>
        <dsp:cNvSpPr/>
      </dsp:nvSpPr>
      <dsp:spPr>
        <a:xfrm>
          <a:off x="1569183" y="4249322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Materiales varios como </a:t>
          </a:r>
          <a:r>
            <a:rPr lang="es-MX" sz="900" u="sng" kern="1200" dirty="0" err="1" smtClean="0"/>
            <a:t>JACKs</a:t>
          </a:r>
          <a:r>
            <a:rPr lang="es-MX" sz="900" u="sng" kern="1200" dirty="0" smtClean="0"/>
            <a:t> de audio</a:t>
          </a:r>
          <a:endParaRPr lang="es-MX" sz="900" u="sng" kern="1200" dirty="0"/>
        </a:p>
      </dsp:txBody>
      <dsp:txXfrm>
        <a:off x="1569183" y="4249322"/>
        <a:ext cx="1074353" cy="537176"/>
      </dsp:txXfrm>
    </dsp:sp>
    <dsp:sp modelId="{C21CD933-1DDB-4C84-8E55-4CA92562929C}">
      <dsp:nvSpPr>
        <dsp:cNvPr id="0" name=""/>
        <dsp:cNvSpPr/>
      </dsp:nvSpPr>
      <dsp:spPr>
        <a:xfrm>
          <a:off x="2600562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/>
            <a:t> </a:t>
          </a:r>
          <a:r>
            <a:rPr lang="es-MX" sz="900" u="sng" kern="1200" dirty="0" smtClean="0"/>
            <a:t>Rediseño</a:t>
          </a:r>
          <a:endParaRPr lang="es-MX" sz="900" u="sng" kern="1200" dirty="0"/>
        </a:p>
      </dsp:txBody>
      <dsp:txXfrm>
        <a:off x="2600562" y="2723740"/>
        <a:ext cx="1074353" cy="537176"/>
      </dsp:txXfrm>
    </dsp:sp>
    <dsp:sp modelId="{D911C347-6AFA-448A-AED5-16BEA6954BA8}">
      <dsp:nvSpPr>
        <dsp:cNvPr id="0" name=""/>
        <dsp:cNvSpPr/>
      </dsp:nvSpPr>
      <dsp:spPr>
        <a:xfrm>
          <a:off x="2869150" y="3486531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Arquitectura de HW modificada</a:t>
          </a:r>
          <a:endParaRPr lang="es-MX" sz="900" u="sng" kern="1200" dirty="0"/>
        </a:p>
      </dsp:txBody>
      <dsp:txXfrm>
        <a:off x="2869150" y="3486531"/>
        <a:ext cx="1074353" cy="537176"/>
      </dsp:txXfrm>
    </dsp:sp>
    <dsp:sp modelId="{9C574E60-0535-4520-BD2B-EA4D414738DE}">
      <dsp:nvSpPr>
        <dsp:cNvPr id="0" name=""/>
        <dsp:cNvSpPr/>
      </dsp:nvSpPr>
      <dsp:spPr>
        <a:xfrm>
          <a:off x="2869150" y="4249322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Arquitectura de SW modificada</a:t>
          </a:r>
          <a:endParaRPr lang="es-MX" sz="900" u="sng" kern="1200" dirty="0"/>
        </a:p>
      </dsp:txBody>
      <dsp:txXfrm>
        <a:off x="2869150" y="4249322"/>
        <a:ext cx="1074353" cy="537176"/>
      </dsp:txXfrm>
    </dsp:sp>
    <dsp:sp modelId="{7B2299CB-8DA4-4346-9870-4E5031BF63F3}">
      <dsp:nvSpPr>
        <dsp:cNvPr id="0" name=""/>
        <dsp:cNvSpPr/>
      </dsp:nvSpPr>
      <dsp:spPr>
        <a:xfrm>
          <a:off x="4550512" y="196095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u="sng" kern="1200" dirty="0"/>
            <a:t>Hardware </a:t>
          </a:r>
        </a:p>
      </dsp:txBody>
      <dsp:txXfrm>
        <a:off x="4550512" y="1960950"/>
        <a:ext cx="1074353" cy="537176"/>
      </dsp:txXfrm>
    </dsp:sp>
    <dsp:sp modelId="{C670637E-EFCE-4834-8A71-226F45522DEA}">
      <dsp:nvSpPr>
        <dsp:cNvPr id="0" name=""/>
        <dsp:cNvSpPr/>
      </dsp:nvSpPr>
      <dsp:spPr>
        <a:xfrm>
          <a:off x="3900529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noProof="0" dirty="0"/>
            <a:t>Electro-miógrafo</a:t>
          </a:r>
        </a:p>
      </dsp:txBody>
      <dsp:txXfrm>
        <a:off x="3900529" y="2723740"/>
        <a:ext cx="1074353" cy="537176"/>
      </dsp:txXfrm>
    </dsp:sp>
    <dsp:sp modelId="{DF32B194-8929-42A8-B0F9-471CF663FA54}">
      <dsp:nvSpPr>
        <dsp:cNvPr id="0" name=""/>
        <dsp:cNvSpPr/>
      </dsp:nvSpPr>
      <dsp:spPr>
        <a:xfrm flipH="1">
          <a:off x="4169117" y="3486531"/>
          <a:ext cx="1053618" cy="6477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Entendimiento del HW del electro miógrafo</a:t>
          </a:r>
          <a:endParaRPr lang="es-MX" sz="900" u="sng" kern="1200" dirty="0"/>
        </a:p>
      </dsp:txBody>
      <dsp:txXfrm>
        <a:off x="4169117" y="3486531"/>
        <a:ext cx="1053618" cy="647727"/>
      </dsp:txXfrm>
    </dsp:sp>
    <dsp:sp modelId="{DE4361C5-2228-4618-BC05-556598FE4325}">
      <dsp:nvSpPr>
        <dsp:cNvPr id="0" name=""/>
        <dsp:cNvSpPr/>
      </dsp:nvSpPr>
      <dsp:spPr>
        <a:xfrm>
          <a:off x="4169117" y="4359873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Puntos de medición identificados.</a:t>
          </a:r>
          <a:endParaRPr lang="es-MX" sz="900" u="sng" kern="1200" dirty="0"/>
        </a:p>
      </dsp:txBody>
      <dsp:txXfrm>
        <a:off x="4169117" y="4359873"/>
        <a:ext cx="1074353" cy="537176"/>
      </dsp:txXfrm>
    </dsp:sp>
    <dsp:sp modelId="{8B5B683E-A072-4166-BDBE-B385FAE6A0DF}">
      <dsp:nvSpPr>
        <dsp:cNvPr id="0" name=""/>
        <dsp:cNvSpPr/>
      </dsp:nvSpPr>
      <dsp:spPr>
        <a:xfrm>
          <a:off x="4169117" y="5122663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HW </a:t>
          </a:r>
          <a:r>
            <a:rPr lang="es-MX" sz="900" u="sng" kern="1200" smtClean="0"/>
            <a:t>de instrumentación </a:t>
          </a:r>
          <a:r>
            <a:rPr lang="es-MX" sz="900" u="sng" kern="1200" dirty="0" smtClean="0"/>
            <a:t>señal salida de miógrafo</a:t>
          </a:r>
          <a:endParaRPr lang="es-MX" sz="900" u="sng" kern="1200" dirty="0"/>
        </a:p>
      </dsp:txBody>
      <dsp:txXfrm>
        <a:off x="4169117" y="5122663"/>
        <a:ext cx="1074353" cy="537176"/>
      </dsp:txXfrm>
    </dsp:sp>
    <dsp:sp modelId="{CC50E5A1-AB77-4A9A-9E9F-9D1163154EC5}">
      <dsp:nvSpPr>
        <dsp:cNvPr id="0" name=""/>
        <dsp:cNvSpPr/>
      </dsp:nvSpPr>
      <dsp:spPr>
        <a:xfrm>
          <a:off x="5200496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noProof="0" dirty="0" smtClean="0"/>
            <a:t>HW de Audio</a:t>
          </a:r>
          <a:endParaRPr lang="es-MX" sz="900" u="sng" kern="1200" noProof="0" dirty="0"/>
        </a:p>
      </dsp:txBody>
      <dsp:txXfrm>
        <a:off x="5200496" y="2723740"/>
        <a:ext cx="1074353" cy="537176"/>
      </dsp:txXfrm>
    </dsp:sp>
    <dsp:sp modelId="{2921DF2B-7FCB-414C-9DF4-4BDAAEAF88EC}">
      <dsp:nvSpPr>
        <dsp:cNvPr id="0" name=""/>
        <dsp:cNvSpPr/>
      </dsp:nvSpPr>
      <dsp:spPr>
        <a:xfrm>
          <a:off x="5469084" y="3486531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HW de suma y resta analógica para el audio.</a:t>
          </a:r>
          <a:endParaRPr lang="en-US" sz="900" u="sng" kern="1200" dirty="0"/>
        </a:p>
      </dsp:txBody>
      <dsp:txXfrm>
        <a:off x="5469084" y="3486531"/>
        <a:ext cx="1074353" cy="537176"/>
      </dsp:txXfrm>
    </dsp:sp>
    <dsp:sp modelId="{8D650F93-6345-40F6-811F-B085A9D6F4F0}">
      <dsp:nvSpPr>
        <dsp:cNvPr id="0" name=""/>
        <dsp:cNvSpPr/>
      </dsp:nvSpPr>
      <dsp:spPr>
        <a:xfrm>
          <a:off x="6500463" y="196095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Software</a:t>
          </a:r>
          <a:endParaRPr lang="es-MX" sz="900" u="sng" kern="1200" dirty="0"/>
        </a:p>
      </dsp:txBody>
      <dsp:txXfrm>
        <a:off x="6500463" y="1960950"/>
        <a:ext cx="1074353" cy="537176"/>
      </dsp:txXfrm>
    </dsp:sp>
    <dsp:sp modelId="{443D6D59-B8C1-43DA-B4EA-7137FC940DD4}">
      <dsp:nvSpPr>
        <dsp:cNvPr id="0" name=""/>
        <dsp:cNvSpPr/>
      </dsp:nvSpPr>
      <dsp:spPr>
        <a:xfrm>
          <a:off x="6769051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Software de generación de señal de distorsión</a:t>
          </a:r>
          <a:endParaRPr lang="es-MX" sz="900" u="sng" kern="1200" dirty="0"/>
        </a:p>
      </dsp:txBody>
      <dsp:txXfrm>
        <a:off x="6769051" y="2723740"/>
        <a:ext cx="1074353" cy="537176"/>
      </dsp:txXfrm>
    </dsp:sp>
    <dsp:sp modelId="{F4975559-2455-43FB-B375-6EF8BE3032EA}">
      <dsp:nvSpPr>
        <dsp:cNvPr id="0" name=""/>
        <dsp:cNvSpPr/>
      </dsp:nvSpPr>
      <dsp:spPr>
        <a:xfrm>
          <a:off x="6769051" y="3486531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Software de sistema mínimo par el control del procesador.</a:t>
          </a:r>
          <a:endParaRPr lang="es-MX" sz="900" u="sng" kern="1200" dirty="0"/>
        </a:p>
      </dsp:txBody>
      <dsp:txXfrm>
        <a:off x="6769051" y="3486531"/>
        <a:ext cx="1074353" cy="537176"/>
      </dsp:txXfrm>
    </dsp:sp>
    <dsp:sp modelId="{78C829DA-7190-4CD7-AA49-B05594BC7E9C}">
      <dsp:nvSpPr>
        <dsp:cNvPr id="0" name=""/>
        <dsp:cNvSpPr/>
      </dsp:nvSpPr>
      <dsp:spPr>
        <a:xfrm>
          <a:off x="6769051" y="4249322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Software de detección de movimiento del miógrafo</a:t>
          </a:r>
          <a:endParaRPr lang="es-MX" sz="900" u="sng" kern="1200" dirty="0"/>
        </a:p>
      </dsp:txBody>
      <dsp:txXfrm>
        <a:off x="6769051" y="4249322"/>
        <a:ext cx="1074353" cy="537176"/>
      </dsp:txXfrm>
    </dsp:sp>
    <dsp:sp modelId="{1E86A9D7-71A7-4CD3-8FCC-10F2F3D42732}">
      <dsp:nvSpPr>
        <dsp:cNvPr id="0" name=""/>
        <dsp:cNvSpPr/>
      </dsp:nvSpPr>
      <dsp:spPr>
        <a:xfrm>
          <a:off x="7800430" y="196095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Integración</a:t>
          </a:r>
          <a:endParaRPr lang="es-MX" sz="900" u="sng" kern="1200" dirty="0"/>
        </a:p>
      </dsp:txBody>
      <dsp:txXfrm>
        <a:off x="7800430" y="1960950"/>
        <a:ext cx="1074353" cy="537176"/>
      </dsp:txXfrm>
    </dsp:sp>
    <dsp:sp modelId="{4D9C96B1-B441-42B4-B851-4747E7AB7984}">
      <dsp:nvSpPr>
        <dsp:cNvPr id="0" name=""/>
        <dsp:cNvSpPr/>
      </dsp:nvSpPr>
      <dsp:spPr>
        <a:xfrm>
          <a:off x="8069019" y="2723740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HW y SW integrado</a:t>
          </a:r>
          <a:endParaRPr lang="es-MX" sz="900" u="sng" kern="1200" dirty="0"/>
        </a:p>
      </dsp:txBody>
      <dsp:txXfrm>
        <a:off x="8069019" y="2723740"/>
        <a:ext cx="1074353" cy="537176"/>
      </dsp:txXfrm>
    </dsp:sp>
    <dsp:sp modelId="{4949F63B-B592-4A98-BCE5-B63E81AAE74E}">
      <dsp:nvSpPr>
        <dsp:cNvPr id="0" name=""/>
        <dsp:cNvSpPr/>
      </dsp:nvSpPr>
      <dsp:spPr>
        <a:xfrm>
          <a:off x="8069019" y="3486531"/>
          <a:ext cx="1074353" cy="537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u="sng" kern="1200" dirty="0" smtClean="0"/>
            <a:t>Pruebas del sistema</a:t>
          </a:r>
          <a:endParaRPr lang="es-MX" sz="900" u="sng" kern="1200" dirty="0"/>
        </a:p>
      </dsp:txBody>
      <dsp:txXfrm>
        <a:off x="8069019" y="3486531"/>
        <a:ext cx="1074353" cy="53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0"/>
            <a:ext cx="6858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3"/>
            <a:ext cx="1971675" cy="58118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3"/>
            <a:ext cx="5800725" cy="581184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9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31"/>
            <a:ext cx="7886700" cy="13255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3" y="1681166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3" y="2505076"/>
            <a:ext cx="3868340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6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6"/>
            <a:ext cx="3887391" cy="36845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1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B34-538B-47D5-B75E-871D9FF7E57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0"/>
            <a:ext cx="30861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0"/>
            <a:ext cx="20574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6695-0A6C-4C8E-9208-364B95CB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="" xmlns:a16="http://schemas.microsoft.com/office/drawing/2014/main" id="{80A1CC8E-866B-40E2-A07A-FACD7B575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43567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617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Armando Padilla Chung</dc:creator>
  <cp:lastModifiedBy>Bellomo, David</cp:lastModifiedBy>
  <cp:revision>22</cp:revision>
  <dcterms:created xsi:type="dcterms:W3CDTF">2018-03-30T23:14:05Z</dcterms:created>
  <dcterms:modified xsi:type="dcterms:W3CDTF">2018-04-24T08:48:41Z</dcterms:modified>
</cp:coreProperties>
</file>