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6175A-7FFA-4878-8B19-3C1D121CA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29B185-EB44-4366-B093-01B788EC1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A1ABEC-2E02-4E38-A8C9-354F9E87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5ACB8A-5E2E-41D7-A741-1BFFB96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63A5A-E936-4666-BC95-CF5FEE27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12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2DDBE-CB6F-482F-9CBB-5C1C2BF5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A90DEC-736E-4617-AE11-305D22804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7288A-F721-4EE2-AD56-ED00EF5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8B6E4-5BB1-4735-93FD-9738E0FD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4A432-10EC-43B7-BE5C-A15284C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82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58176-C043-4961-922C-430DC99E0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B64225-4D9E-4E63-8672-F4C1DF1B3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F89E6-6FB1-4F90-9030-EB3131E3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1540D2-1CBB-499A-8584-2253383B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D4895-3CEE-49F7-A23A-89DC5EF1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0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C2E62-408E-4030-8656-89CF72EA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15BCF-F131-4A23-ABA2-A19E53A0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0B630-13D2-4B13-BC48-995A82DB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CD114-C868-491B-A91F-D02FB936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39829-0489-4196-8E46-187F4148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26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516A0-B9F6-48C2-B63D-3DEC2AAC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302271-42E3-4758-9C1F-161FB0B5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483B6-31DB-44EB-BF0A-0B634FFA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8AFBB-7BEB-46F9-8A9A-EA4C516B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22465-66DE-4D62-8F23-000E6658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84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50E4A-7448-40B4-BF85-C7AFE970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E2BD-0995-45D8-8FAC-7014BBE7B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1A466B-845F-4D99-9D87-1251D3198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1BCF22-174A-4102-B557-0F37BEEA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732035-91A7-4F65-83DA-9531043B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6DBD4E-3CC4-4B37-A39D-BCF838B1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0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16CB-626C-443F-8EEE-ED6EAA81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73BB87-D1AC-4DEE-90FB-EB32236AB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A731E8-7CF1-4CCA-B966-3F4F3E12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9DE46D-D372-48D6-B89D-FDC16C96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1D842A-D46A-4E4A-AF0A-D64051428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CCF73-74C0-4E9B-8E4F-315846BB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D88CFB-FA3F-437E-89A3-91F04309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98268B-DD4D-453B-87A1-C9FFDC91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42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6C1F9-8C00-445A-A526-9730AB83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B4F886-3D19-4532-A3E5-B1BC48AB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2D936B-7D8C-4960-9893-E0FCBD32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A43CC9-54DF-4ECA-AD85-5FE59869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1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8CD241-390F-4826-89FE-C9B10AE5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309546-8386-4212-8A66-7C39D8C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CC55B8-BF3C-4BA0-BD15-7D796633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03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B39C0-ECE6-47B0-90F0-558CBB4B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BDAB2-3711-466A-ABEA-B5E97747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9B2DAE-4E9C-48AF-92A2-DFA3C9DD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8BEBEF-97F3-4E66-A41C-0FB1D4B6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07B938-67C3-4CC2-9572-A7BC97DC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01C2D8-B7D3-49F9-B933-EFAF8913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7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AF975-C88D-416D-BA09-27DF75EB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E76C7F-B890-43F9-B2E6-7BA84D756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E60923-397A-46CF-8313-CBE4BA0B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1D7BE-6C59-4E89-9482-588226BC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27AA92-7256-44FF-BEE8-FAE8A1EC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2C6FB-E654-4B69-A28C-A58EB85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7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7BEAD9-8671-43B1-A11C-BE94EFB2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341B16-8ECD-4212-B5CE-B14B5FBB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8452E-CF90-45B5-8FD0-35B533D90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1B5F-0A54-4454-93D8-A9DBEE1245B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227C94-1D82-4C55-A3B8-B8519325B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558A9-3792-4144-9C15-31A7F0C7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3AC0-F248-4D67-93F9-99E78B7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494E6716-5B22-4FCA-B5C5-5BD0C6590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3F740A-18F8-4EAF-B1C7-5505ACF38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1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DCC1C4B-2400-4BD4-8A62-DA8099CEF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7DC719-AE34-4EC9-9DAA-D8FF0910D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2E559C-F294-4595-AB63-C294911E2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51F2540-D76F-4AC7-BD54-522DA7997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4F70A0-579C-4F68-A49A-81323418F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1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948372-6898-41C4-8D56-87BFB4FDA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6AC161-1FFC-4005-98A2-18918F98D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86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Antonio</dc:creator>
  <cp:lastModifiedBy>Carlos Antonio</cp:lastModifiedBy>
  <cp:revision>6</cp:revision>
  <dcterms:created xsi:type="dcterms:W3CDTF">2024-05-10T12:52:29Z</dcterms:created>
  <dcterms:modified xsi:type="dcterms:W3CDTF">2024-05-14T14:06:16Z</dcterms:modified>
</cp:coreProperties>
</file>