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5" d="100"/>
          <a:sy n="105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AC102B-2515-3946-E68E-A407115D730E}"/>
              </a:ext>
            </a:extLst>
          </p:cNvPr>
          <p:cNvSpPr/>
          <p:nvPr userDrawn="1"/>
        </p:nvSpPr>
        <p:spPr>
          <a:xfrm>
            <a:off x="1524000" y="1122363"/>
            <a:ext cx="9144000" cy="36296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6D89C-F228-9D24-F3A5-D6B40AEFD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37F2B-3D4A-7886-C07E-897A6AE1F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3FE9D-0D20-CE0C-78F4-796FAB98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00AB-4462-408D-8353-E42A2D96134B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F578D-9079-5E1E-60BB-D16FDEBE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BFDAB-7E5E-8BDF-32C0-F049F6EA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B221-AB82-49F5-BB6B-29101983D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05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F88C-945D-B913-5953-715030F7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DA54A-FE0D-60FA-F1CA-DA95F5B7C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3C974-56C1-6865-0783-F527FA67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3581-D9A9-4F7A-99BB-085800F66B60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4AEB5-EC06-14CA-29AE-730CC510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34A8-126F-6945-E611-833C8D34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E819-0C63-4EBB-A593-83C4A19E2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69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26364-C7AD-9FDA-64F2-76BB6A9CF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E1889-85B4-052F-DF51-F4C8DAF56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C0494-C9A8-CF2A-96D2-70F5E9B3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3581-D9A9-4F7A-99BB-085800F66B60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2A1AE-EA27-3E9F-6BEB-F3527E18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97CE-0F11-296D-2957-84F7B327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E819-0C63-4EBB-A593-83C4A19E2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27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02AA9D-861A-AE03-3BA1-EF812922A7E1}"/>
              </a:ext>
            </a:extLst>
          </p:cNvPr>
          <p:cNvSpPr/>
          <p:nvPr userDrawn="1"/>
        </p:nvSpPr>
        <p:spPr>
          <a:xfrm>
            <a:off x="838199" y="363893"/>
            <a:ext cx="10515599" cy="13255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5A9EB-4350-8721-154C-9EF7BBE4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372C-4563-0D8B-1DEC-C8E5AF033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50257-A577-41E7-EEDA-383A0FCE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3581-D9A9-4F7A-99BB-085800F66B60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F635-B0D3-A65A-09AE-FF8924A1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4B62-C358-6490-CFB9-B9AE426F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E819-0C63-4EBB-A593-83C4A19E2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98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8103-7236-FBAF-484C-31F93967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458A2-47B6-218B-4577-6677336F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E946D-0CFF-EE37-C1E2-D1C783DF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00AB-4462-408D-8353-E42A2D96134B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1EF29-92E8-62C7-4573-3ECEF769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40FD9-74FC-BAED-43F2-14E5AF85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B221-AB82-49F5-BB6B-29101983D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09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3955-6F34-1E61-B338-4B8E1214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7C2D4-6378-0BF7-826C-72AD07A25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A4963-6E86-FB87-4974-3160375EA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2E6BD-C304-40D6-EBF1-87743D77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3581-D9A9-4F7A-99BB-085800F66B60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5BEC9-FDE7-B078-AED7-9EDBEA0A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711FA-10BF-CBDC-9CBA-09E47CE4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E819-0C63-4EBB-A593-83C4A19E2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4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BFC3-DF06-9FAA-03DF-247E22E4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0AF8C-49A1-ACB5-C370-FCE5C5166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6A184-3772-EC76-64AB-0C8F0A6BD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C8531-DCEF-7E55-E946-6EC423232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4F953-D792-254F-B911-2F707C2D4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23485-1A43-8825-39E6-A3B6C84C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3581-D9A9-4F7A-99BB-085800F66B60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75359-0AB3-42CA-8A4B-AAA1DF58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F542A-7144-084D-0224-B16F7FD5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E819-0C63-4EBB-A593-83C4A19E2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46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C698-265D-F2BE-0AF2-2588A97A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E329C-C395-0CAB-901B-EEB8431F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3581-D9A9-4F7A-99BB-085800F66B60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42AA-8497-C739-0EDA-CF5A971B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AAD63-308E-F3CC-B79E-FD74619C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E819-0C63-4EBB-A593-83C4A19E2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9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9F0EB-E452-6CFA-D982-265BE864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3581-D9A9-4F7A-99BB-085800F66B60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B48EA-B326-7E96-B513-F11A2ABD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0E081-BEED-1BFE-F6A8-D40CD630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E819-0C63-4EBB-A593-83C4A19E2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73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1F75-DBB3-BAF5-D42E-AE386E25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AE1C-28DA-1E60-3284-915C4E0DC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FDC79-5D1E-D196-AFFF-CF606D47B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F6167-AA53-AA92-AD63-805A3AAB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3581-D9A9-4F7A-99BB-085800F66B60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90343-5CCC-ACD7-37F2-8A5C5B69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555C7-3242-326D-4B4E-1093CD47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E819-0C63-4EBB-A593-83C4A19E2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56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008A-2145-2E1C-F407-9BD6C08F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EBF5E-4A67-CC29-F196-7639B4F1A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FCFAC-20BF-DC02-C478-974864735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96ED4-74E4-1D66-DA0D-42F597F6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3581-D9A9-4F7A-99BB-085800F66B60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063EF-DBB6-CBD0-F6EB-32DEF2A6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DF8A7-50F7-6991-1ACC-CEF2B66B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E819-0C63-4EBB-A593-83C4A19E2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07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12BFB-90DC-4C37-C775-2621FDFA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FEEBC-DCC0-6324-8D2F-47A2D852E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EF6A-8D4D-498F-BF10-A6CC09FD1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A3581-D9A9-4F7A-99BB-085800F66B60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1B36-8244-E350-4A17-42758D99F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1226D-ECD2-5FB4-486A-332B3580A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6E819-0C63-4EBB-A593-83C4A19E2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7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hyperlink" Target="https://gabrielecirulli.github.io/2048/" TargetMode="Externa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.png"/><Relationship Id="rId4" Type="http://schemas.openxmlformats.org/officeDocument/2006/relationships/video" Target="../media/media2.mp4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3AA404-9806-BDD7-E403-8E30B8CEBFE5}"/>
              </a:ext>
            </a:extLst>
          </p:cNvPr>
          <p:cNvSpPr/>
          <p:nvPr/>
        </p:nvSpPr>
        <p:spPr>
          <a:xfrm>
            <a:off x="1524000" y="1122363"/>
            <a:ext cx="9144000" cy="36296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F2421-CECE-5291-BD41-AE332D150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Playing 2048 with the Expectimax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75E87-BAD0-1D1F-5A54-8867B10F9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 Cook</a:t>
            </a:r>
          </a:p>
        </p:txBody>
      </p:sp>
    </p:spTree>
    <p:extLst>
      <p:ext uri="{BB962C8B-B14F-4D97-AF65-F5344CB8AC3E}">
        <p14:creationId xmlns:p14="http://schemas.microsoft.com/office/powerpoint/2010/main" val="348516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7176-BB98-8E31-8E17-F9F46D96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What is the game 2048?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43DB5-9A3A-0558-DEA4-EBA60CC6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  <a:cs typeface="Arial" panose="020B0604020202020204" pitchFamily="34" charset="0"/>
              </a:rPr>
              <a:t>2048 is a puzzle game made by Gabriel </a:t>
            </a:r>
            <a:r>
              <a:rPr lang="en-GB" b="1" dirty="0" err="1"/>
              <a:t>Cirulli</a:t>
            </a:r>
            <a:r>
              <a:rPr lang="en-GB" dirty="0">
                <a:latin typeface="Arial Rounded MT Bold" panose="020F0704030504030204" pitchFamily="34" charset="0"/>
                <a:cs typeface="Arial" panose="020B0604020202020204" pitchFamily="34" charset="0"/>
              </a:rPr>
              <a:t> in 2014.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920293-4FF1-571F-5FEF-5863B2C658A5}"/>
              </a:ext>
            </a:extLst>
          </p:cNvPr>
          <p:cNvSpPr txBox="1"/>
          <p:nvPr/>
        </p:nvSpPr>
        <p:spPr>
          <a:xfrm>
            <a:off x="6279502" y="6488668"/>
            <a:ext cx="602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Footage Recorded from </a:t>
            </a:r>
            <a:r>
              <a:rPr lang="en-GB" dirty="0">
                <a:hlinkClick r:id="rId6"/>
              </a:rPr>
              <a:t>https://gabrielecirulli.github.io/2048/</a:t>
            </a:r>
            <a:r>
              <a:rPr lang="en-GB" dirty="0"/>
              <a:t>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8284D3A-B600-75F9-605A-CFA6676E76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2022-11-22 13-26-43">
            <a:hlinkClick r:id="" action="ppaction://media"/>
            <a:extLst>
              <a:ext uri="{FF2B5EF4-FFF2-40B4-BE49-F238E27FC236}">
                <a16:creationId xmlns:a16="http://schemas.microsoft.com/office/drawing/2014/main" id="{6AA0C41F-508A-F5DC-7A3C-1D0FA453E98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442996" y="312063"/>
            <a:ext cx="5257263" cy="6176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2022-11-22 13-41-33">
            <a:hlinkClick r:id="" action="ppaction://media"/>
            <a:extLst>
              <a:ext uri="{FF2B5EF4-FFF2-40B4-BE49-F238E27FC236}">
                <a16:creationId xmlns:a16="http://schemas.microsoft.com/office/drawing/2014/main" id="{8250653E-5AEE-728E-C5B8-D37B37EC11BA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407519" y="313927"/>
            <a:ext cx="5304420" cy="62320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5562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2017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1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0317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34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8" fill="hold" display="0">
                  <p:stCondLst>
                    <p:cond delay="indefinite"/>
                  </p:stCondLst>
                </p:cTn>
                <p:tgtEl>
                  <p:spTgt spid="28"/>
                </p:tgtEl>
              </p:cMediaNode>
            </p:video>
            <p:video>
              <p:cMediaNode vol="80000">
                <p:cTn id="39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77F0-FEF5-EDA0-A520-2F782EC2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Expectimax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4AE651-CFB0-3002-35A7-E6D61E620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916" y="3217035"/>
            <a:ext cx="1057470" cy="105747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489C86-767B-5ED8-3B50-4D2F88CB5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65" y="1729858"/>
            <a:ext cx="1057470" cy="1057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C929B2-D282-3194-8FDD-7EF12F86A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265" y="3253518"/>
            <a:ext cx="1057470" cy="10609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C1A1B1-6589-D161-E5A9-AAC2E73F5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5614" y="3217035"/>
            <a:ext cx="1057470" cy="106787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C6FA46-2D28-5AD4-97AA-715A9DA6690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477651" y="2787328"/>
            <a:ext cx="3618349" cy="429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0B30C9-A775-DAC7-C132-2FB24745962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6096000" y="2787328"/>
            <a:ext cx="0" cy="466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D6274E-52FE-0730-8FC9-0A8B30BD483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6096000" y="2787328"/>
            <a:ext cx="3618349" cy="429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D77E9412-EED6-6A81-E657-DBD53E5ED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7128" y="5428471"/>
            <a:ext cx="1057470" cy="10644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555384D-F1FE-A59A-6C73-05CFE5D4B4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9658" y="5431961"/>
            <a:ext cx="1057470" cy="10609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5237686-F191-248B-5438-390708217B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2886" y="5431961"/>
            <a:ext cx="1060914" cy="10609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F15750D-09BD-4C49-9FBC-46EB6E07D0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5421537"/>
            <a:ext cx="1057469" cy="107133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77107C-009C-78BE-3689-F59E4E4CC6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5454" y="5421537"/>
            <a:ext cx="1064393" cy="106091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47A1D88-6647-276D-5384-0036425845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59632" y="5421537"/>
            <a:ext cx="1046955" cy="10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5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42</Words>
  <Application>Microsoft Office PowerPoint</Application>
  <PresentationFormat>Widescreen</PresentationFormat>
  <Paragraphs>6</Paragraphs>
  <Slides>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Arial Rounded MT Bold</vt:lpstr>
      <vt:lpstr>Calibri</vt:lpstr>
      <vt:lpstr>Calibri Light</vt:lpstr>
      <vt:lpstr>Office Theme</vt:lpstr>
      <vt:lpstr>Playing 2048 with the Expectimax Algorithm</vt:lpstr>
      <vt:lpstr> What is the game 2048?</vt:lpstr>
      <vt:lpstr>Expectimax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2048 with the Expectimax Algorithm</dc:title>
  <dc:creator>David Cook</dc:creator>
  <cp:lastModifiedBy>David Cook</cp:lastModifiedBy>
  <cp:revision>1</cp:revision>
  <dcterms:created xsi:type="dcterms:W3CDTF">2022-11-22T11:58:48Z</dcterms:created>
  <dcterms:modified xsi:type="dcterms:W3CDTF">2022-11-22T23:58:57Z</dcterms:modified>
</cp:coreProperties>
</file>