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83F4-DF9F-0EBC-2C62-E40CB8894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AA7D7-9762-11C1-3EBF-65F89953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E263-4C8E-885E-DD78-42EA3B97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675A-A929-E557-4BAC-AA2AB214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C022-9AC1-F57B-AF6E-892B5CCB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2909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B565-876F-936B-EA66-606F942E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804FC-AE36-4ABD-E8AA-ECE02CEED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08B6-0068-D935-A209-6FD71AA0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14C4-7A9A-5FC8-D2FA-CD31D528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CF0B-FC1B-4B6D-9D32-E9FAE11B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589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B92D3-2CD6-DCEF-0371-21F84F954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BCFC6-ECD0-58C0-085E-78075964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46F9-115B-C8EF-299A-BB953501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B1A6-E10C-8325-EEBA-DEBC493A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58DD-7A1F-3001-5F01-773D4CE5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737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72C1-8373-A702-4AAF-553EDB98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10D9-25F4-310C-7B1B-E358CB0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5229F-3B39-8C8F-5AD4-FDC441F9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8143-58B7-8C4B-467D-46F62114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E7FD-E4F8-AFC1-3904-355FCADF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7757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7DD5-BF1E-E873-B4E6-0A649CE4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1CED-4C4C-EE1D-A70A-9E86CC64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453A-FE82-C09C-C324-AE6D0946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C30D-D66D-F9A2-1FAA-8A16678B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CCE8-DAB4-BD81-0C9B-A90F851C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6380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01B6-EE80-EBE8-8A29-AF8017A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37C-332C-E8B2-3C5D-29C8CC6C7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DE5C-8A56-EE2A-1878-F2E8B9DD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8391A-C0CB-EBDF-4111-033DD0E6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DC5C2-5F1B-F28C-E5C4-BCCA3598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3A68-2502-31EE-EF1C-562A02C9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8548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2ED9-A897-AA40-72E4-FEBFB78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579BB-F48F-BA56-8B0A-9DFE74F3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0A7FE-1C09-ECD3-B960-BFF6646E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B4EDE-738B-F3D1-F470-C3AC8AB14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4E159-BA74-5C34-9A75-6805A5554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BD783-4968-F28B-31BF-2E4BEE6A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80C27-73D3-0610-B99D-F98DC266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A54B9-BFDF-E7CC-431C-AD9214BD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4613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4F61-ED30-9D5A-9305-42D38817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70D43-1225-8E81-70B9-BFB4980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FF5D0-C8E2-8F70-3790-C012CF30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4B85-4BFF-2211-F34F-F74601B6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9669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80B1F-C513-F0F6-29BC-69CD532D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03248-4E4A-EC6F-C980-5A75BC09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83A2-096E-1A83-DA28-00FDE191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426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F317-06BD-2D94-C28E-26092E30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5861-220B-1B76-965C-5F533219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313A5-7527-9FA0-6859-80E19135B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A129D-190D-D4E4-84A1-4A7F2BB5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CDD6-A36E-F904-028E-77F7FFC2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41C60-CD56-BA06-2A42-00AE4DED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385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87C-6AA7-025C-8D36-7B8F09C7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ACD9B-65D1-4708-3B3A-5239F304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496D9-3439-8BA1-5594-0A3B9A8B7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47E99-4FC2-807D-309F-1E201777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263EA-A9E1-1072-5808-DA3FCF42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796C-E27F-FB19-1CA1-10C93947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49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67D0E-3BFE-10A6-11C8-AC34A3A8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D3305-8DE4-0603-4345-97AD9CDE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9F14-F303-85CF-A466-1B0E31B1F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E901-6041-4599-AC7D-66B0B8E21187}" type="datetimeFigureOut">
              <a:rPr lang="en-NG" smtClean="0"/>
              <a:t>19/08/2022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ECCF-8D79-16E5-2972-EB5931A84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6611-91D1-4446-6301-45D27D11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2548-7CE6-481F-A61B-60CBA283B54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7286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E990E-E437-3AEA-5C59-5C71C27A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00" y="1976235"/>
            <a:ext cx="680179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C9AAE1-9B5C-84A2-FBA9-9342B9C3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30" y="849387"/>
            <a:ext cx="8455092" cy="53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B2B3C-AA58-B841-2F9E-3ECFD097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98" y="1680883"/>
            <a:ext cx="8180804" cy="21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CF801-E437-73B8-D689-16966C02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27" y="2218765"/>
            <a:ext cx="8476542" cy="20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3B367-1858-1E01-5F8E-9836B86A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549527"/>
            <a:ext cx="8458200" cy="61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1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9D72F-6AB8-8AEA-B0A6-BDB266E27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76" y="796719"/>
            <a:ext cx="6669741" cy="5852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B329C-704E-9773-9957-0BC509207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53" y="310876"/>
            <a:ext cx="229584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6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5F8AAB-2A5C-C810-B23B-A1FFD095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6" y="1884193"/>
            <a:ext cx="4702174" cy="3089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F5C05-E5A5-3548-6946-A65ADD94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84193"/>
            <a:ext cx="4513729" cy="31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1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E57A0-0F87-5B91-4D46-CC09A709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6" y="2057400"/>
            <a:ext cx="11167919" cy="22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3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B6C3F-18B4-8B2A-1561-B60BEDDE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69" y="1807696"/>
            <a:ext cx="4655714" cy="294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709BF-FC02-5B47-B35F-64922A34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262" y="1848141"/>
            <a:ext cx="4229392" cy="28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8AF25-A1E4-B9E1-8E90-F10347ED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18" y="2393576"/>
            <a:ext cx="10306088" cy="11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drive</dc:creator>
  <cp:lastModifiedBy>max drive</cp:lastModifiedBy>
  <cp:revision>1</cp:revision>
  <dcterms:created xsi:type="dcterms:W3CDTF">2022-08-19T09:58:14Z</dcterms:created>
  <dcterms:modified xsi:type="dcterms:W3CDTF">2022-08-19T10:20:36Z</dcterms:modified>
</cp:coreProperties>
</file>