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5" r:id="rId1"/>
  </p:sldMasterIdLst>
  <p:notesMasterIdLst>
    <p:notesMasterId r:id="rId8"/>
  </p:notesMasterIdLst>
  <p:sldIdLst>
    <p:sldId id="256" r:id="rId2"/>
    <p:sldId id="293" r:id="rId3"/>
    <p:sldId id="264" r:id="rId4"/>
    <p:sldId id="292" r:id="rId5"/>
    <p:sldId id="294" r:id="rId6"/>
    <p:sldId id="29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664" autoAdjust="0"/>
  </p:normalViewPr>
  <p:slideViewPr>
    <p:cSldViewPr snapToGrid="0">
      <p:cViewPr varScale="1">
        <p:scale>
          <a:sx n="79" d="100"/>
          <a:sy n="79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E0161-BC72-4E93-BABF-3B1F1EF8D4E7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4C86C-16A8-4EBC-8BF4-BF768DAE2B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6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2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0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8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2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8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3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1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0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301" r:id="rId2"/>
    <p:sldLayoutId id="2147484302" r:id="rId3"/>
    <p:sldLayoutId id="2147484303" r:id="rId4"/>
    <p:sldLayoutId id="2147484304" r:id="rId5"/>
    <p:sldLayoutId id="2147484298" r:id="rId6"/>
    <p:sldLayoutId id="2147484294" r:id="rId7"/>
    <p:sldLayoutId id="2147484295" r:id="rId8"/>
    <p:sldLayoutId id="2147484296" r:id="rId9"/>
    <p:sldLayoutId id="2147484297" r:id="rId10"/>
    <p:sldLayoutId id="21474842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63657ae716cdf89c&amp;sxsrf=AHTn8zrtrvVMPC7eFVsrkSC08ojFGtcYLg:1737731218457&amp;q=volcanic&amp;si=APYL9bvKONvNV8bZy6puQpL09JUBAV9zj1ExDkf6p--EWQt8geDOf57rR0cMdzjH3XOqIAqWfqkezIbpUMHIBuW010pXz2ru8VHzyeSq5S668C2GrPzearo%3D&amp;expnd=1&amp;sa=X&amp;ved=2ahUKEwjmxvaf0Y6LAxXAU0EAHcxsC1sQyecJegQIPhAQ" TargetMode="External"/><Relationship Id="rId2" Type="http://schemas.openxmlformats.org/officeDocument/2006/relationships/hyperlink" Target="https://www.google.com/search?sca_esv=63657ae716cdf89c&amp;sxsrf=AHTn8zrtrvVMPC7eFVsrkSC08ojFGtcYLg:1737731218457&amp;q=crust&amp;si=APYL9bseOkRtPplmiFwUxbDEwT9fdo31Xfjt0HiEeUuVT-mb2mSAP5IaFIeK6QvfOBsJ_qR8vblptVaZ-04Y76xG40SLSWiGfQ%3D%3D&amp;expnd=1&amp;sa=X&amp;ved=2ahUKEwjmxvaf0Y6LAxXAU0EAHcxsC1sQyecJegQIPhA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d-ocean_ridg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Atlantic_Ocean" TargetMode="External"/><Relationship Id="rId4" Type="http://schemas.openxmlformats.org/officeDocument/2006/relationships/hyperlink" Target="https://en.wikipedia.org/wiki/Indian_Ocea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4" name="Freeform: Shape 8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DD055F-CA83-4D0C-AC5E-A1921AB1A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21" y="1856545"/>
            <a:ext cx="4173166" cy="1013115"/>
          </a:xfrm>
        </p:spPr>
        <p:txBody>
          <a:bodyPr anchor="b">
            <a:normAutofit fontScale="90000"/>
          </a:bodyPr>
          <a:lstStyle/>
          <a:p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                              </a:t>
            </a:r>
            <a:br>
              <a:rPr lang="en-US" sz="4800" dirty="0"/>
            </a:br>
            <a:r>
              <a:rPr lang="en-US" sz="4000" dirty="0"/>
              <a:t>Data Analysis on Natural Disasters: Earthquake</a:t>
            </a:r>
            <a:br>
              <a:rPr lang="en-US" sz="4800" dirty="0"/>
            </a:b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CAE56-8670-4009-9FFF-8CAA18FE5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6232317"/>
            <a:ext cx="3171217" cy="625683"/>
          </a:xfrm>
        </p:spPr>
        <p:txBody>
          <a:bodyPr>
            <a:normAutofit/>
          </a:bodyPr>
          <a:lstStyle/>
          <a:p>
            <a:r>
              <a:rPr lang="en-US" sz="1200" b="1" dirty="0"/>
              <a:t>January 2025                                                                                                         </a:t>
            </a:r>
            <a:r>
              <a:rPr lang="en-US" sz="2000" b="1" dirty="0"/>
              <a:t>David </a:t>
            </a:r>
            <a:r>
              <a:rPr lang="en-US" sz="2000" b="1" dirty="0" err="1"/>
              <a:t>Antwi</a:t>
            </a:r>
            <a:r>
              <a:rPr lang="en-US" sz="2000" b="1" dirty="0"/>
              <a:t> </a:t>
            </a:r>
            <a:endParaRPr lang="en-GB" sz="2000" b="1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EC01298-369F-25E7-CBE6-C678DE6119D6}"/>
              </a:ext>
            </a:extLst>
          </p:cNvPr>
          <p:cNvSpPr txBox="1">
            <a:spLocks/>
          </p:cNvSpPr>
          <p:nvPr/>
        </p:nvSpPr>
        <p:spPr>
          <a:xfrm>
            <a:off x="238121" y="2563915"/>
            <a:ext cx="8192068" cy="1528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Source: Natural Disaster Dataset from U.S  Geological </a:t>
            </a:r>
            <a:br>
              <a:rPr lang="en-US" sz="1800" b="1" dirty="0"/>
            </a:br>
            <a:r>
              <a:rPr lang="en-US" sz="1800" b="1" dirty="0"/>
              <a:t>Survey (USGS) Dec 2024 -Jan 2025.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CAFD03-3F3A-C280-512C-68727FD92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85" y="-121596"/>
            <a:ext cx="3763770" cy="4411494"/>
          </a:xfrm>
          <a:prstGeom prst="rect">
            <a:avLst/>
          </a:prstGeom>
        </p:spPr>
      </p:pic>
      <p:sp>
        <p:nvSpPr>
          <p:cNvPr id="18" name="Subtitle 2">
            <a:extLst>
              <a:ext uri="{FF2B5EF4-FFF2-40B4-BE49-F238E27FC236}">
                <a16:creationId xmlns:a16="http://schemas.microsoft.com/office/drawing/2014/main" id="{319554A5-9350-D188-14D9-C19BA559CF0E}"/>
              </a:ext>
            </a:extLst>
          </p:cNvPr>
          <p:cNvSpPr txBox="1">
            <a:spLocks/>
          </p:cNvSpPr>
          <p:nvPr/>
        </p:nvSpPr>
        <p:spPr>
          <a:xfrm>
            <a:off x="107004" y="4397858"/>
            <a:ext cx="4649821" cy="621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2060"/>
                </a:solidFill>
              </a:rPr>
              <a:t>Method</a:t>
            </a:r>
            <a:r>
              <a:rPr lang="en-US" sz="1600" dirty="0"/>
              <a:t>: Matplotlib  plotting                                                                                             </a:t>
            </a:r>
            <a:r>
              <a:rPr lang="en-US" sz="2000" dirty="0"/>
              <a:t> </a:t>
            </a:r>
            <a:endParaRPr lang="en-GB" sz="2000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CC8931B-CB95-642F-7DD7-14BD1380D031}"/>
              </a:ext>
            </a:extLst>
          </p:cNvPr>
          <p:cNvSpPr txBox="1">
            <a:spLocks/>
          </p:cNvSpPr>
          <p:nvPr/>
        </p:nvSpPr>
        <p:spPr>
          <a:xfrm>
            <a:off x="107004" y="5037759"/>
            <a:ext cx="4948887" cy="6013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002060"/>
                </a:solidFill>
              </a:rPr>
              <a:t>Comparing</a:t>
            </a:r>
            <a:r>
              <a:rPr lang="en-US" sz="1600" dirty="0"/>
              <a:t>: Natural Disasters, Earthquake, Places, Magnitude, Dates &amp; Times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8AFB5-A1A5-B907-7E71-2CE0B6C57C93}"/>
              </a:ext>
            </a:extLst>
          </p:cNvPr>
          <p:cNvSpPr txBox="1"/>
          <p:nvPr/>
        </p:nvSpPr>
        <p:spPr>
          <a:xfrm>
            <a:off x="10359957" y="1018802"/>
            <a:ext cx="1530270" cy="481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Columns = 22</a:t>
            </a:r>
            <a:endParaRPr lang="en-GB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latitude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longitude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depth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magType                    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type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horizontalError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locationSource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magSource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MagError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Depth Error      </a:t>
            </a:r>
            <a:endParaRPr lang="en-GB" sz="1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4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-12244" y="849448"/>
            <a:ext cx="3397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Comparing other natural disasters and its latitude </a:t>
            </a:r>
            <a:endParaRPr lang="en-GB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3AE3DD-6E4A-FF55-E56B-87B65812D9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t="1807"/>
          <a:stretch/>
        </p:blipFill>
        <p:spPr>
          <a:xfrm>
            <a:off x="3623063" y="243191"/>
            <a:ext cx="8532434" cy="6118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E08160-E2C8-5D79-AA5C-3BA57F0C1BF0}"/>
              </a:ext>
            </a:extLst>
          </p:cNvPr>
          <p:cNvSpPr txBox="1"/>
          <p:nvPr/>
        </p:nvSpPr>
        <p:spPr>
          <a:xfrm>
            <a:off x="36503" y="3107794"/>
            <a:ext cx="310553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Latitude: </a:t>
            </a:r>
            <a:r>
              <a:rPr lang="en-US" sz="1600" dirty="0">
                <a:effectLst/>
              </a:rPr>
              <a:t>it tells you how far north or south the earthquake occurred from the equator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264658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-10161" y="1284990"/>
            <a:ext cx="16833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Earthquakes: </a:t>
            </a:r>
            <a:r>
              <a:rPr lang="en-US" sz="1600" dirty="0">
                <a:solidFill>
                  <a:schemeClr val="tx2"/>
                </a:solidFill>
                <a:effectLst/>
              </a:rPr>
              <a:t>sudden violent shaking of ground,  causing great destruction, as a result of movements within the earth's </a:t>
            </a:r>
            <a:r>
              <a:rPr lang="en-US" sz="1600" dirty="0">
                <a:solidFill>
                  <a:schemeClr val="tx2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crust</a:t>
            </a:r>
            <a:r>
              <a:rPr lang="en-US" sz="1600" dirty="0">
                <a:solidFill>
                  <a:schemeClr val="tx2"/>
                </a:solidFill>
                <a:effectLst/>
              </a:rPr>
              <a:t> or </a:t>
            </a:r>
            <a:r>
              <a:rPr lang="en-US" sz="1600" dirty="0">
                <a:solidFill>
                  <a:schemeClr val="tx2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volcanic</a:t>
            </a:r>
            <a:r>
              <a:rPr lang="en-US" sz="1600" dirty="0">
                <a:solidFill>
                  <a:schemeClr val="tx2"/>
                </a:solidFill>
                <a:effectLst/>
              </a:rPr>
              <a:t> action.</a:t>
            </a:r>
          </a:p>
          <a:p>
            <a:endParaRPr lang="en-GB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F0545-2BDE-3BCE-B2CD-15386EB9F7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t="3521" r="2153" b="2666"/>
          <a:stretch/>
        </p:blipFill>
        <p:spPr>
          <a:xfrm>
            <a:off x="2018345" y="68095"/>
            <a:ext cx="10178736" cy="6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A7D48-07A7-26B9-2122-E2FA7FFE8B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"/>
          <a:stretch/>
        </p:blipFill>
        <p:spPr>
          <a:xfrm>
            <a:off x="3930106" y="0"/>
            <a:ext cx="8225391" cy="60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8642F3-C62C-7A12-FEE5-CED0A5651957}"/>
              </a:ext>
            </a:extLst>
          </p:cNvPr>
          <p:cNvSpPr txBox="1"/>
          <p:nvPr/>
        </p:nvSpPr>
        <p:spPr>
          <a:xfrm>
            <a:off x="98973" y="1192746"/>
            <a:ext cx="32117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Magnitude: </a:t>
            </a:r>
            <a:r>
              <a:rPr lang="en-GB" dirty="0">
                <a:effectLst/>
              </a:rPr>
              <a:t>The measure of the size of earthquake or amount of energy release.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Varies depend on place, distance, type of surface material, and other factors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0473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36502" y="799419"/>
            <a:ext cx="4023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Conclusion &amp; Findings 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8E3760-0BF7-15BF-9D7E-9D735E6F3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26" y="799419"/>
            <a:ext cx="9227472" cy="6058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FA2C59-33E3-1FC6-3499-604B8585F339}"/>
              </a:ext>
            </a:extLst>
          </p:cNvPr>
          <p:cNvSpPr txBox="1"/>
          <p:nvPr/>
        </p:nvSpPr>
        <p:spPr>
          <a:xfrm>
            <a:off x="36503" y="3107794"/>
            <a:ext cx="234937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– USA </a:t>
            </a:r>
            <a:r>
              <a:rPr lang="en-US" sz="1200" dirty="0" err="1"/>
              <a:t>Califonia</a:t>
            </a:r>
            <a:r>
              <a:rPr lang="en-US" sz="1200" dirty="0"/>
              <a:t>, </a:t>
            </a:r>
            <a:r>
              <a:rPr lang="en-US" sz="1200" dirty="0" err="1"/>
              <a:t>Naveda</a:t>
            </a:r>
            <a:endParaRPr lang="en-US" sz="1200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5</a:t>
            </a:r>
            <a:r>
              <a:rPr lang="en-US" b="1" baseline="30000" dirty="0"/>
              <a:t>th</a:t>
            </a:r>
            <a:r>
              <a:rPr lang="en-US" b="1" dirty="0"/>
              <a:t> – SWIR:  </a:t>
            </a:r>
            <a:r>
              <a:rPr lang="en-US" sz="1200" dirty="0">
                <a:solidFill>
                  <a:schemeClr val="tx2"/>
                </a:solidFill>
              </a:rPr>
              <a:t>is a </a:t>
            </a:r>
            <a:r>
              <a:rPr lang="en-US" sz="1200" dirty="0">
                <a:solidFill>
                  <a:schemeClr val="tx2"/>
                </a:solidFill>
                <a:hlinkClick r:id="rId3" tooltip="Mid-ocean rid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mid-ocean ridge</a:t>
            </a:r>
            <a:r>
              <a:rPr lang="en-US" sz="1200" dirty="0">
                <a:solidFill>
                  <a:schemeClr val="tx2"/>
                </a:solidFill>
              </a:rPr>
              <a:t> located along the floors of the south-west </a:t>
            </a:r>
            <a:r>
              <a:rPr lang="en-US" sz="1200" dirty="0">
                <a:solidFill>
                  <a:schemeClr val="tx2"/>
                </a:solidFill>
                <a:hlinkClick r:id="rId4" tooltip="Indian Oce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Indian Ocean</a:t>
            </a:r>
            <a:r>
              <a:rPr lang="en-US" sz="1200" dirty="0">
                <a:solidFill>
                  <a:schemeClr val="tx2"/>
                </a:solidFill>
              </a:rPr>
              <a:t> and south-east </a:t>
            </a:r>
            <a:r>
              <a:rPr lang="en-US" sz="1200" dirty="0">
                <a:solidFill>
                  <a:schemeClr val="tx2"/>
                </a:solidFill>
                <a:hlinkClick r:id="rId5" tooltip="Atlantic Oce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Atlantic Ocean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5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FF606-C52E-42DB-AFB2-D03FE3676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19957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Any Questions?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728574CA-E92D-46C6-9CEC-D55DAA45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84D70E-A481-4788-BBAF-7875008FF225}"/>
              </a:ext>
            </a:extLst>
          </p:cNvPr>
          <p:cNvSpPr txBox="1"/>
          <p:nvPr/>
        </p:nvSpPr>
        <p:spPr>
          <a:xfrm>
            <a:off x="477981" y="6337416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Thank you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292242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8739</TotalTime>
  <Words>194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Neue Haas Grotesk Text Pro</vt:lpstr>
      <vt:lpstr>AccentBoxVTI</vt:lpstr>
      <vt:lpstr>                                  Data Analysis on Natural Disasters: Earthquake </vt:lpstr>
      <vt:lpstr>PowerPoint Presentation</vt:lpstr>
      <vt:lpstr>PowerPoint Presentation</vt:lpstr>
      <vt:lpstr>PowerPoint Presentation</vt:lpstr>
      <vt:lpstr>PowerPoint Presentation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issues in Cloud Computing</dc:title>
  <dc:creator>David Osei Antwi</dc:creator>
  <cp:lastModifiedBy>Dave Osei</cp:lastModifiedBy>
  <cp:revision>44</cp:revision>
  <dcterms:created xsi:type="dcterms:W3CDTF">2022-01-04T14:16:46Z</dcterms:created>
  <dcterms:modified xsi:type="dcterms:W3CDTF">2025-01-30T13:15:55Z</dcterms:modified>
</cp:coreProperties>
</file>