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8"/>
  </p:notesMasterIdLst>
  <p:sldIdLst>
    <p:sldId id="256" r:id="rId2"/>
    <p:sldId id="264" r:id="rId3"/>
    <p:sldId id="292" r:id="rId4"/>
    <p:sldId id="293" r:id="rId5"/>
    <p:sldId id="294" r:id="rId6"/>
    <p:sldId id="2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664" autoAdjust="0"/>
  </p:normalViewPr>
  <p:slideViewPr>
    <p:cSldViewPr snapToGrid="0">
      <p:cViewPr varScale="1">
        <p:scale>
          <a:sx n="79" d="100"/>
          <a:sy n="7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0161-BC72-4E93-BABF-3B1F1EF8D4E7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C86C-16A8-4EBC-8BF4-BF768DAE2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2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298" r:id="rId6"/>
    <p:sldLayoutId id="2147484294" r:id="rId7"/>
    <p:sldLayoutId id="2147484295" r:id="rId8"/>
    <p:sldLayoutId id="2147484296" r:id="rId9"/>
    <p:sldLayoutId id="2147484297" r:id="rId10"/>
    <p:sldLayoutId id="21474842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arthquake.usgs.gov/earthquakes/feed/v1.0/summary/all_month.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63657ae716cdf89c&amp;sxsrf=AHTn8zrtrvVMPC7eFVsrkSC08ojFGtcYLg:1737731218457&amp;q=volcanic&amp;si=APYL9bvKONvNV8bZy6puQpL09JUBAV9zj1ExDkf6p--EWQt8geDOf57rR0cMdzjH3XOqIAqWfqkezIbpUMHIBuW010pXz2ru8VHzyeSq5S668C2GrPzearo%3D&amp;expnd=1&amp;sa=X&amp;ved=2ahUKEwjmxvaf0Y6LAxXAU0EAHcxsC1sQyecJegQIPhAQ" TargetMode="External"/><Relationship Id="rId2" Type="http://schemas.openxmlformats.org/officeDocument/2006/relationships/hyperlink" Target="https://www.google.com/search?sca_esv=63657ae716cdf89c&amp;sxsrf=AHTn8zrtrvVMPC7eFVsrkSC08ojFGtcYLg:1737731218457&amp;q=crust&amp;si=APYL9bseOkRtPplmiFwUxbDEwT9fdo31Xfjt0HiEeUuVT-mb2mSAP5IaFIeK6QvfOBsJ_qR8vblptVaZ-04Y76xG40SLSWiGfQ%3D%3D&amp;expnd=1&amp;sa=X&amp;ved=2ahUKEwjmxvaf0Y6LAxXAU0EAHcxsC1sQyecJegQIPh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055F-CA83-4D0C-AC5E-A1921AB1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1" y="1856545"/>
            <a:ext cx="4173166" cy="1013115"/>
          </a:xfrm>
        </p:spPr>
        <p:txBody>
          <a:bodyPr anchor="b"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                             </a:t>
            </a:r>
            <a:br>
              <a:rPr lang="en-US" sz="4800" dirty="0"/>
            </a:br>
            <a:r>
              <a:rPr lang="en-US" sz="4000" dirty="0"/>
              <a:t>Data Analysis on Natural Disasters: Earthquake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AE56-8670-4009-9FFF-8CAA18FE5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04" y="6232317"/>
            <a:ext cx="3171217" cy="625683"/>
          </a:xfrm>
        </p:spPr>
        <p:txBody>
          <a:bodyPr>
            <a:normAutofit/>
          </a:bodyPr>
          <a:lstStyle/>
          <a:p>
            <a:r>
              <a:rPr lang="en-US" sz="1200" b="1" dirty="0"/>
              <a:t>January 2025                                                                                                         </a:t>
            </a:r>
            <a:r>
              <a:rPr lang="en-US" sz="2000" b="1" dirty="0"/>
              <a:t>David </a:t>
            </a:r>
            <a:r>
              <a:rPr lang="en-US" sz="2000" b="1" dirty="0" err="1"/>
              <a:t>Antwi</a:t>
            </a:r>
            <a:r>
              <a:rPr lang="en-US" sz="2000" b="1" dirty="0"/>
              <a:t> </a:t>
            </a:r>
            <a:endParaRPr lang="en-GB" sz="20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C01298-369F-25E7-CBE6-C678DE6119D6}"/>
              </a:ext>
            </a:extLst>
          </p:cNvPr>
          <p:cNvSpPr txBox="1">
            <a:spLocks/>
          </p:cNvSpPr>
          <p:nvPr/>
        </p:nvSpPr>
        <p:spPr>
          <a:xfrm>
            <a:off x="238121" y="2529191"/>
            <a:ext cx="8192068" cy="1528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Natural Disaster Dataset from U.S  Geological </a:t>
            </a:r>
            <a:br>
              <a:rPr lang="en-US" sz="1800" b="1" dirty="0"/>
            </a:br>
            <a:r>
              <a:rPr lang="en-US" sz="1800" b="1" dirty="0"/>
              <a:t>Survey (USGS) Dec 2024 -Jan 2025.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Source-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https://earthquake.usgs.gov/earthquakes/feed/v1.0/summary/all_month.csv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AFD03-3F3A-C280-512C-68727FD9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66" y="-216408"/>
            <a:ext cx="2359923" cy="3086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0BFF07-DA74-7FA7-04B9-FD3255C4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193" y="1488331"/>
            <a:ext cx="3654807" cy="536966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319554A5-9350-D188-14D9-C19BA559CF0E}"/>
              </a:ext>
            </a:extLst>
          </p:cNvPr>
          <p:cNvSpPr txBox="1">
            <a:spLocks/>
          </p:cNvSpPr>
          <p:nvPr/>
        </p:nvSpPr>
        <p:spPr>
          <a:xfrm>
            <a:off x="107004" y="4397858"/>
            <a:ext cx="4649821" cy="62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2060"/>
                </a:solidFill>
              </a:rPr>
              <a:t> Method</a:t>
            </a:r>
            <a:r>
              <a:rPr lang="en-US" sz="1600" dirty="0"/>
              <a:t>: Matplotlib                                                                                               </a:t>
            </a:r>
            <a:r>
              <a:rPr lang="en-US" sz="2000" dirty="0"/>
              <a:t> </a:t>
            </a:r>
            <a:endParaRPr lang="en-GB" sz="2000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CC8931B-CB95-642F-7DD7-14BD1380D031}"/>
              </a:ext>
            </a:extLst>
          </p:cNvPr>
          <p:cNvSpPr txBox="1">
            <a:spLocks/>
          </p:cNvSpPr>
          <p:nvPr/>
        </p:nvSpPr>
        <p:spPr>
          <a:xfrm>
            <a:off x="107004" y="5037759"/>
            <a:ext cx="4948887" cy="6013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2060"/>
                </a:solidFill>
              </a:rPr>
              <a:t>Comparing</a:t>
            </a:r>
            <a:r>
              <a:rPr lang="en-US" sz="1600" dirty="0"/>
              <a:t>: Natural Disasters, Earthquake, Places, Magnitude, Dates &amp; Times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14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-10161" y="1284990"/>
            <a:ext cx="168331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Earthquakes: </a:t>
            </a:r>
            <a:r>
              <a:rPr lang="en-US" sz="1600" dirty="0">
                <a:solidFill>
                  <a:schemeClr val="tx2"/>
                </a:solidFill>
                <a:effectLst/>
              </a:rPr>
              <a:t>sudden violent shaking of ground, typically causing great destruction, as a result of movements within the earth's </a:t>
            </a:r>
            <a:r>
              <a:rPr lang="en-US" sz="1600" dirty="0">
                <a:solidFill>
                  <a:schemeClr val="tx2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crust</a:t>
            </a:r>
            <a:r>
              <a:rPr lang="en-US" sz="1600" dirty="0">
                <a:solidFill>
                  <a:schemeClr val="tx2"/>
                </a:solidFill>
                <a:effectLst/>
              </a:rPr>
              <a:t> or </a:t>
            </a:r>
            <a:r>
              <a:rPr lang="en-US" sz="1600" dirty="0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volcanic</a:t>
            </a:r>
            <a:r>
              <a:rPr lang="en-US" sz="1600" dirty="0">
                <a:solidFill>
                  <a:schemeClr val="tx2"/>
                </a:solidFill>
                <a:effectLst/>
              </a:rPr>
              <a:t> action.</a:t>
            </a:r>
          </a:p>
          <a:p>
            <a:endParaRPr lang="en-GB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F0545-2BDE-3BCE-B2CD-15386EB9F7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t="3521" r="2153" b="2666"/>
          <a:stretch/>
        </p:blipFill>
        <p:spPr>
          <a:xfrm>
            <a:off x="2018345" y="68095"/>
            <a:ext cx="10178736" cy="67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0" y="1226624"/>
            <a:ext cx="2930433" cy="66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Analysis of data within the last month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A7D48-07A7-26B9-2122-E2FA7FFE8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"/>
          <a:stretch/>
        </p:blipFill>
        <p:spPr>
          <a:xfrm>
            <a:off x="3930106" y="0"/>
            <a:ext cx="8225391" cy="603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42F3-C62C-7A12-FEE5-CED0A5651957}"/>
              </a:ext>
            </a:extLst>
          </p:cNvPr>
          <p:cNvSpPr txBox="1"/>
          <p:nvPr/>
        </p:nvSpPr>
        <p:spPr>
          <a:xfrm>
            <a:off x="36503" y="3107794"/>
            <a:ext cx="3211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Magnitude: </a:t>
            </a:r>
            <a:r>
              <a:rPr lang="en-GB" dirty="0">
                <a:effectLst/>
              </a:rPr>
              <a:t>The measure of the size of earthquake or amount of energy release.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Varies depend on place, distance, type of surface material, and other factors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47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-12243" y="849448"/>
            <a:ext cx="2142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Comparing other natural disasters and its latitude 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AE3DD-6E4A-FF55-E56B-87B65812D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t="1807"/>
          <a:stretch/>
        </p:blipFill>
        <p:spPr>
          <a:xfrm>
            <a:off x="3623063" y="243191"/>
            <a:ext cx="8532434" cy="6118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08160-E2C8-5D79-AA5C-3BA57F0C1BF0}"/>
              </a:ext>
            </a:extLst>
          </p:cNvPr>
          <p:cNvSpPr txBox="1"/>
          <p:nvPr/>
        </p:nvSpPr>
        <p:spPr>
          <a:xfrm>
            <a:off x="36503" y="3107794"/>
            <a:ext cx="31055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Latitude: </a:t>
            </a:r>
            <a:r>
              <a:rPr lang="en-US" sz="1600" dirty="0">
                <a:effectLst/>
              </a:rPr>
              <a:t>it tells you how far north or south the earthquake occurred from the equator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465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36502" y="799419"/>
            <a:ext cx="4023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 &amp; Findings 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E3760-0BF7-15BF-9D7E-9D735E6F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26" y="799419"/>
            <a:ext cx="9227472" cy="605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9957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728574CA-E92D-46C6-9CEC-D55DAA45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477981" y="6337416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Thank you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292242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8699</TotalTime>
  <Words>169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                                  Data Analysis on Natural Disasters: Earthquake 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issues in Cloud Computing</dc:title>
  <dc:creator>David Osei Antwi</dc:creator>
  <cp:lastModifiedBy>Dave Osei</cp:lastModifiedBy>
  <cp:revision>37</cp:revision>
  <dcterms:created xsi:type="dcterms:W3CDTF">2022-01-04T14:16:46Z</dcterms:created>
  <dcterms:modified xsi:type="dcterms:W3CDTF">2025-01-24T15:11:00Z</dcterms:modified>
</cp:coreProperties>
</file>