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8"/>
  </p:notesMasterIdLst>
  <p:sldIdLst>
    <p:sldId id="256" r:id="rId2"/>
    <p:sldId id="258" r:id="rId3"/>
    <p:sldId id="348" r:id="rId4"/>
    <p:sldId id="349" r:id="rId5"/>
    <p:sldId id="350" r:id="rId6"/>
    <p:sldId id="260" r:id="rId7"/>
  </p:sldIdLst>
  <p:sldSz cx="9144000" cy="5143500" type="screen16x9"/>
  <p:notesSz cx="6858000" cy="9144000"/>
  <p:embeddedFontLst>
    <p:embeddedFont>
      <p:font typeface="Aldrich" panose="020B0604020202020204" charset="0"/>
      <p:regular r:id="rId9"/>
    </p:embeddedFon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Didact Gothic" panose="00000500000000000000" pitchFamily="2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F7091C-82EF-4F7F-9274-38D3605CACC5}">
  <a:tblStyle styleId="{77F7091C-82EF-4F7F-9274-38D3605CAC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53de5052a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53de5052a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a71291a82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a71291a82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>
          <a:extLst>
            <a:ext uri="{FF2B5EF4-FFF2-40B4-BE49-F238E27FC236}">
              <a16:creationId xmlns:a16="http://schemas.microsoft.com/office/drawing/2014/main" id="{0D9E231F-B469-2FA6-7779-012C5CDB4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a71291a826_0_183:notes">
            <a:extLst>
              <a:ext uri="{FF2B5EF4-FFF2-40B4-BE49-F238E27FC236}">
                <a16:creationId xmlns:a16="http://schemas.microsoft.com/office/drawing/2014/main" id="{0E09DD5A-D657-6A1E-77A7-A4A6C86B69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a71291a826_0_183:notes">
            <a:extLst>
              <a:ext uri="{FF2B5EF4-FFF2-40B4-BE49-F238E27FC236}">
                <a16:creationId xmlns:a16="http://schemas.microsoft.com/office/drawing/2014/main" id="{816E89F9-DE74-BDA4-4A0B-447FD9B420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493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>
          <a:extLst>
            <a:ext uri="{FF2B5EF4-FFF2-40B4-BE49-F238E27FC236}">
              <a16:creationId xmlns:a16="http://schemas.microsoft.com/office/drawing/2014/main" id="{CCE1ED52-C984-ADAA-674D-E254F5AF5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a71291a826_0_183:notes">
            <a:extLst>
              <a:ext uri="{FF2B5EF4-FFF2-40B4-BE49-F238E27FC236}">
                <a16:creationId xmlns:a16="http://schemas.microsoft.com/office/drawing/2014/main" id="{994AF946-B272-EEFA-452D-2617A5A73F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a71291a826_0_183:notes">
            <a:extLst>
              <a:ext uri="{FF2B5EF4-FFF2-40B4-BE49-F238E27FC236}">
                <a16:creationId xmlns:a16="http://schemas.microsoft.com/office/drawing/2014/main" id="{5C20D18F-6CC6-4432-E975-8D965F410A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9483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>
          <a:extLst>
            <a:ext uri="{FF2B5EF4-FFF2-40B4-BE49-F238E27FC236}">
              <a16:creationId xmlns:a16="http://schemas.microsoft.com/office/drawing/2014/main" id="{ED02D8B2-22AC-792D-D1FD-160766E70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a71291a826_0_183:notes">
            <a:extLst>
              <a:ext uri="{FF2B5EF4-FFF2-40B4-BE49-F238E27FC236}">
                <a16:creationId xmlns:a16="http://schemas.microsoft.com/office/drawing/2014/main" id="{4022F369-4659-DC46-A5CA-34F5A347D5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a71291a826_0_183:notes">
            <a:extLst>
              <a:ext uri="{FF2B5EF4-FFF2-40B4-BE49-F238E27FC236}">
                <a16:creationId xmlns:a16="http://schemas.microsoft.com/office/drawing/2014/main" id="{6F865D0B-B900-BCAC-CF1D-AD4BB6C006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9816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10cd8a10cc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10cd8a10cc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avLst/>
              <a:gdLst/>
              <a:ahLst/>
              <a:cxnLst/>
              <a:rect l="l" t="t" r="r" b="b"/>
              <a:pathLst>
                <a:path w="19743" h="4252" extrusionOk="0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avLst/>
                <a:gdLst/>
                <a:ahLst/>
                <a:cxnLst/>
                <a:rect l="l" t="t" r="r" b="b"/>
                <a:pathLst>
                  <a:path w="225135" h="134190" extrusionOk="0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avLst/>
                <a:gdLst/>
                <a:ahLst/>
                <a:cxnLst/>
                <a:rect l="l" t="t" r="r" b="b"/>
                <a:pathLst>
                  <a:path w="225626" h="134722" extrusionOk="0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avLst/>
                <a:gdLst/>
                <a:ahLst/>
                <a:cxnLst/>
                <a:rect l="l" t="t" r="r" b="b"/>
                <a:pathLst>
                  <a:path w="192313" h="15329" extrusionOk="0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avLst/>
                <a:gdLst/>
                <a:ahLst/>
                <a:cxnLst/>
                <a:rect l="l" t="t" r="r" b="b"/>
                <a:pathLst>
                  <a:path w="139504" h="82566" extrusionOk="0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avLst/>
                <a:gdLst/>
                <a:ahLst/>
                <a:cxnLst/>
                <a:rect l="l" t="t" r="r" b="b"/>
                <a:pathLst>
                  <a:path w="129776" h="77171" extrusionOk="0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avLst/>
                <a:gdLst/>
                <a:ahLst/>
                <a:cxnLst/>
                <a:rect l="l" t="t" r="r" b="b"/>
                <a:pathLst>
                  <a:path w="24526" h="26569" extrusionOk="0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19048" extrusionOk="0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avLst/>
                <a:gdLst/>
                <a:ahLst/>
                <a:cxnLst/>
                <a:rect l="l" t="t" r="r" b="b"/>
                <a:pathLst>
                  <a:path w="19907" h="15819" extrusionOk="0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4307" extrusionOk="0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avLst/>
                <a:gdLst/>
                <a:ahLst/>
                <a:cxnLst/>
                <a:rect l="l" t="t" r="r" b="b"/>
                <a:pathLst>
                  <a:path w="15493" h="12059" extrusionOk="0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avLst/>
                <a:gdLst/>
                <a:ahLst/>
                <a:cxnLst/>
                <a:rect l="l" t="t" r="r" b="b"/>
                <a:pathLst>
                  <a:path w="15696" h="12058" extrusionOk="0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18394" extrusionOk="0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0" h="16187" extrusionOk="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16187" extrusionOk="0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9743" extrusionOk="0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1896300" y="1379375"/>
            <a:ext cx="5351400" cy="13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34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3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231" name="Google Shape;231;p1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09125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1100819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flipH="1">
              <a:off x="6750722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 flipH="1">
              <a:off x="8024650" y="24328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rot="10800000" flipH="1">
              <a:off x="8024650" y="2598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flipH="1">
              <a:off x="-9513" y="26003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1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39" name="Google Shape;239;p1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" name="Google Shape;240;p1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41" name="Google Shape;241;p1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3" name="Google Shape;243;p13"/>
          <p:cNvSpPr txBox="1">
            <a:spLocks noGrp="1"/>
          </p:cNvSpPr>
          <p:nvPr>
            <p:ph type="subTitle" idx="1"/>
          </p:nvPr>
        </p:nvSpPr>
        <p:spPr>
          <a:xfrm>
            <a:off x="1454213" y="211774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subTitle" idx="2"/>
          </p:nvPr>
        </p:nvSpPr>
        <p:spPr>
          <a:xfrm>
            <a:off x="5322225" y="212783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hasCustomPrompt="1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3" hasCustomPrompt="1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4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5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7"/>
          </p:nvPr>
        </p:nvSpPr>
        <p:spPr>
          <a:xfrm>
            <a:off x="1454213" y="373809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8"/>
          </p:nvPr>
        </p:nvSpPr>
        <p:spPr>
          <a:xfrm>
            <a:off x="5322225" y="374818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9" hasCustomPrompt="1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13" hasCustomPrompt="1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14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15"/>
          </p:nvPr>
        </p:nvSpPr>
        <p:spPr>
          <a:xfrm>
            <a:off x="4877475" y="34404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1">
    <p:bg>
      <p:bgPr>
        <a:solidFill>
          <a:schemeClr val="accent2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25"/>
          <p:cNvGrpSpPr/>
          <p:nvPr/>
        </p:nvGrpSpPr>
        <p:grpSpPr>
          <a:xfrm rot="10800000" flipH="1"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466" name="Google Shape;466;p25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5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5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5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25"/>
          <p:cNvGrpSpPr/>
          <p:nvPr/>
        </p:nvGrpSpPr>
        <p:grpSpPr>
          <a:xfrm flipH="1">
            <a:off x="5880236" y="299000"/>
            <a:ext cx="2221064" cy="1202094"/>
            <a:chOff x="1289186" y="298550"/>
            <a:chExt cx="2221064" cy="1202094"/>
          </a:xfrm>
        </p:grpSpPr>
        <p:sp>
          <p:nvSpPr>
            <p:cNvPr id="471" name="Google Shape;471;p25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5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474" name="Google Shape;474;p2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5" name="Google Shape;475;p2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76" name="Google Shape;476;p2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8" name="Google Shape;478;p25"/>
          <p:cNvSpPr txBox="1">
            <a:spLocks noGrp="1"/>
          </p:cNvSpPr>
          <p:nvPr>
            <p:ph type="title"/>
          </p:nvPr>
        </p:nvSpPr>
        <p:spPr>
          <a:xfrm>
            <a:off x="2135550" y="1379600"/>
            <a:ext cx="4872900" cy="16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25"/>
          <p:cNvSpPr txBox="1">
            <a:spLocks noGrp="1"/>
          </p:cNvSpPr>
          <p:nvPr>
            <p:ph type="subTitle" idx="1"/>
          </p:nvPr>
        </p:nvSpPr>
        <p:spPr>
          <a:xfrm>
            <a:off x="2135550" y="29630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bg>
      <p:bgPr>
        <a:solidFill>
          <a:schemeClr val="accent2"/>
        </a:solidFill>
        <a:effectLst/>
      </p:bgPr>
    </p:bg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1" name="Google Shape;921;p50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22" name="Google Shape;922;p50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923" name="Google Shape;923;p50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0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0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0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0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0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0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0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0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0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0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0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0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0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0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0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9" name="Google Shape;939;p50"/>
          <p:cNvSpPr/>
          <p:nvPr/>
        </p:nvSpPr>
        <p:spPr>
          <a:xfrm flipH="1">
            <a:off x="6758010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0" name="Google Shape;940;p50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941" name="Google Shape;941;p5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42" name="Google Shape;942;p5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5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4" name="Google Shape;944;p5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" name="Google Shape;946;p51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947" name="Google Shape;947;p51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1"/>
            <p:cNvSpPr/>
            <p:nvPr/>
          </p:nvSpPr>
          <p:spPr>
            <a:xfrm>
              <a:off x="7144668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1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1"/>
            <p:cNvSpPr/>
            <p:nvPr/>
          </p:nvSpPr>
          <p:spPr>
            <a:xfrm>
              <a:off x="743289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1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1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Google Shape;953;p51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954" name="Google Shape;954;p51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5" name="Google Shape;955;p51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56" name="Google Shape;956;p51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51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8" name="Google Shape;958;p51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959" name="Google Shape;959;p51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1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1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2" name="Google Shape;962;p51"/>
          <p:cNvSpPr/>
          <p:nvPr/>
        </p:nvSpPr>
        <p:spPr>
          <a:xfrm>
            <a:off x="7683774" y="9265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bg>
      <p:bgPr>
        <a:solidFill>
          <a:schemeClr val="accent2"/>
        </a:solidFill>
        <a:effectLst/>
      </p:bgPr>
    </p:bg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4" name="Google Shape;964;p52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965" name="Google Shape;965;p52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2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2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2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2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2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52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972" name="Google Shape;972;p5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3" name="Google Shape;973;p5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74" name="Google Shape;974;p5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5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71" r:id="rId4"/>
    <p:sldLayoutId id="2147483696" r:id="rId5"/>
    <p:sldLayoutId id="2147483697" r:id="rId6"/>
    <p:sldLayoutId id="214748369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58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PROCESO DEL USUARIO A UNA SUBASTA EN VIVO Y PUJAR</a:t>
            </a:r>
            <a:endParaRPr dirty="0"/>
          </a:p>
        </p:txBody>
      </p:sp>
      <p:sp>
        <p:nvSpPr>
          <p:cNvPr id="991" name="Google Shape;991;p58"/>
          <p:cNvSpPr txBox="1">
            <a:spLocks noGrp="1"/>
          </p:cNvSpPr>
          <p:nvPr>
            <p:ph type="ctrTitle"/>
          </p:nvPr>
        </p:nvSpPr>
        <p:spPr>
          <a:xfrm>
            <a:off x="1896300" y="1379375"/>
            <a:ext cx="5351400" cy="13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MANUAL DEL USUARIO</a:t>
            </a:r>
            <a:endParaRPr sz="4400" dirty="0"/>
          </a:p>
        </p:txBody>
      </p:sp>
      <p:grpSp>
        <p:nvGrpSpPr>
          <p:cNvPr id="992" name="Google Shape;992;p58"/>
          <p:cNvGrpSpPr/>
          <p:nvPr/>
        </p:nvGrpSpPr>
        <p:grpSpPr>
          <a:xfrm flipH="1">
            <a:off x="1783208" y="704857"/>
            <a:ext cx="864824" cy="693028"/>
            <a:chOff x="10049025" y="922900"/>
            <a:chExt cx="537625" cy="430800"/>
          </a:xfrm>
        </p:grpSpPr>
        <p:sp>
          <p:nvSpPr>
            <p:cNvPr id="993" name="Google Shape;993;p58"/>
            <p:cNvSpPr/>
            <p:nvPr/>
          </p:nvSpPr>
          <p:spPr>
            <a:xfrm>
              <a:off x="10056525" y="930425"/>
              <a:ext cx="521975" cy="331475"/>
            </a:xfrm>
            <a:custGeom>
              <a:avLst/>
              <a:gdLst/>
              <a:ahLst/>
              <a:cxnLst/>
              <a:rect l="l" t="t" r="r" b="b"/>
              <a:pathLst>
                <a:path w="20879" h="13259" extrusionOk="0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8"/>
            <p:cNvSpPr/>
            <p:nvPr/>
          </p:nvSpPr>
          <p:spPr>
            <a:xfrm>
              <a:off x="10049025" y="922900"/>
              <a:ext cx="537625" cy="347150"/>
            </a:xfrm>
            <a:custGeom>
              <a:avLst/>
              <a:gdLst/>
              <a:ahLst/>
              <a:cxnLst/>
              <a:rect l="l" t="t" r="r" b="b"/>
              <a:pathLst>
                <a:path w="21505" h="13886" extrusionOk="0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8"/>
            <p:cNvSpPr/>
            <p:nvPr/>
          </p:nvSpPr>
          <p:spPr>
            <a:xfrm>
              <a:off x="10351650" y="961750"/>
              <a:ext cx="44500" cy="75825"/>
            </a:xfrm>
            <a:custGeom>
              <a:avLst/>
              <a:gdLst/>
              <a:ahLst/>
              <a:cxnLst/>
              <a:rect l="l" t="t" r="r" b="b"/>
              <a:pathLst>
                <a:path w="1780" h="3033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8"/>
            <p:cNvSpPr/>
            <p:nvPr/>
          </p:nvSpPr>
          <p:spPr>
            <a:xfrm>
              <a:off x="10344450" y="955525"/>
              <a:ext cx="60000" cy="88025"/>
            </a:xfrm>
            <a:custGeom>
              <a:avLst/>
              <a:gdLst/>
              <a:ahLst/>
              <a:cxnLst/>
              <a:rect l="l" t="t" r="r" b="b"/>
              <a:pathLst>
                <a:path w="2400" h="3521" extrusionOk="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8"/>
            <p:cNvSpPr/>
            <p:nvPr/>
          </p:nvSpPr>
          <p:spPr>
            <a:xfrm>
              <a:off x="10098525" y="969875"/>
              <a:ext cx="31350" cy="33875"/>
            </a:xfrm>
            <a:custGeom>
              <a:avLst/>
              <a:gdLst/>
              <a:ahLst/>
              <a:cxnLst/>
              <a:rect l="l" t="t" r="r" b="b"/>
              <a:pathLst>
                <a:path w="1254" h="1355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8"/>
            <p:cNvSpPr/>
            <p:nvPr/>
          </p:nvSpPr>
          <p:spPr>
            <a:xfrm>
              <a:off x="10090375" y="965025"/>
              <a:ext cx="44500" cy="45625"/>
            </a:xfrm>
            <a:custGeom>
              <a:avLst/>
              <a:gdLst/>
              <a:ahLst/>
              <a:cxnLst/>
              <a:rect l="l" t="t" r="r" b="b"/>
              <a:pathLst>
                <a:path w="1780" h="1825" extrusionOk="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8"/>
            <p:cNvSpPr/>
            <p:nvPr/>
          </p:nvSpPr>
          <p:spPr>
            <a:xfrm>
              <a:off x="10479475" y="1207350"/>
              <a:ext cx="57675" cy="15700"/>
            </a:xfrm>
            <a:custGeom>
              <a:avLst/>
              <a:gdLst/>
              <a:ahLst/>
              <a:cxnLst/>
              <a:rect l="l" t="t" r="r" b="b"/>
              <a:pathLst>
                <a:path w="2307" h="628" extrusionOk="0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8"/>
            <p:cNvSpPr/>
            <p:nvPr/>
          </p:nvSpPr>
          <p:spPr>
            <a:xfrm>
              <a:off x="10474450" y="1201025"/>
              <a:ext cx="67700" cy="28075"/>
            </a:xfrm>
            <a:custGeom>
              <a:avLst/>
              <a:gdLst/>
              <a:ahLst/>
              <a:cxnLst/>
              <a:rect l="l" t="t" r="r" b="b"/>
              <a:pathLst>
                <a:path w="2708" h="1123" extrusionOk="0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8"/>
            <p:cNvSpPr/>
            <p:nvPr/>
          </p:nvSpPr>
          <p:spPr>
            <a:xfrm>
              <a:off x="10074700" y="1008725"/>
              <a:ext cx="384125" cy="339625"/>
            </a:xfrm>
            <a:custGeom>
              <a:avLst/>
              <a:gdLst/>
              <a:ahLst/>
              <a:cxnLst/>
              <a:rect l="l" t="t" r="r" b="b"/>
              <a:pathLst>
                <a:path w="15365" h="13585" extrusionOk="0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8"/>
            <p:cNvSpPr/>
            <p:nvPr/>
          </p:nvSpPr>
          <p:spPr>
            <a:xfrm>
              <a:off x="10067175" y="1002600"/>
              <a:ext cx="399150" cy="351100"/>
            </a:xfrm>
            <a:custGeom>
              <a:avLst/>
              <a:gdLst/>
              <a:ahLst/>
              <a:cxnLst/>
              <a:rect l="l" t="t" r="r" b="b"/>
              <a:pathLst>
                <a:path w="15966" h="14044" extrusionOk="0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8"/>
            <p:cNvSpPr/>
            <p:nvPr/>
          </p:nvSpPr>
          <p:spPr>
            <a:xfrm>
              <a:off x="10111675" y="1019375"/>
              <a:ext cx="94000" cy="198650"/>
            </a:xfrm>
            <a:custGeom>
              <a:avLst/>
              <a:gdLst/>
              <a:ahLst/>
              <a:cxnLst/>
              <a:rect l="l" t="t" r="r" b="b"/>
              <a:pathLst>
                <a:path w="3760" h="7946" extrusionOk="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8"/>
            <p:cNvSpPr/>
            <p:nvPr/>
          </p:nvSpPr>
          <p:spPr>
            <a:xfrm>
              <a:off x="10101750" y="1013500"/>
              <a:ext cx="113225" cy="210150"/>
            </a:xfrm>
            <a:custGeom>
              <a:avLst/>
              <a:gdLst/>
              <a:ahLst/>
              <a:cxnLst/>
              <a:rect l="l" t="t" r="r" b="b"/>
              <a:pathLst>
                <a:path w="4529" h="8406" extrusionOk="0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8"/>
            <p:cNvSpPr/>
            <p:nvPr/>
          </p:nvSpPr>
          <p:spPr>
            <a:xfrm>
              <a:off x="10139875" y="1035050"/>
              <a:ext cx="120325" cy="219325"/>
            </a:xfrm>
            <a:custGeom>
              <a:avLst/>
              <a:gdLst/>
              <a:ahLst/>
              <a:cxnLst/>
              <a:rect l="l" t="t" r="r" b="b"/>
              <a:pathLst>
                <a:path w="4813" h="8773" extrusionOk="0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8"/>
            <p:cNvSpPr/>
            <p:nvPr/>
          </p:nvSpPr>
          <p:spPr>
            <a:xfrm>
              <a:off x="10131375" y="1029075"/>
              <a:ext cx="137750" cy="231275"/>
            </a:xfrm>
            <a:custGeom>
              <a:avLst/>
              <a:gdLst/>
              <a:ahLst/>
              <a:cxnLst/>
              <a:rect l="l" t="t" r="r" b="b"/>
              <a:pathLst>
                <a:path w="5510" h="9251" extrusionOk="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8"/>
            <p:cNvSpPr/>
            <p:nvPr/>
          </p:nvSpPr>
          <p:spPr>
            <a:xfrm>
              <a:off x="10176825" y="1053225"/>
              <a:ext cx="132875" cy="224325"/>
            </a:xfrm>
            <a:custGeom>
              <a:avLst/>
              <a:gdLst/>
              <a:ahLst/>
              <a:cxnLst/>
              <a:rect l="l" t="t" r="r" b="b"/>
              <a:pathLst>
                <a:path w="5315" h="8973" extrusionOk="0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8"/>
            <p:cNvSpPr/>
            <p:nvPr/>
          </p:nvSpPr>
          <p:spPr>
            <a:xfrm>
              <a:off x="10166900" y="1045925"/>
              <a:ext cx="152025" cy="240375"/>
            </a:xfrm>
            <a:custGeom>
              <a:avLst/>
              <a:gdLst/>
              <a:ahLst/>
              <a:cxnLst/>
              <a:rect l="l" t="t" r="r" b="b"/>
              <a:pathLst>
                <a:path w="6081" h="9615" extrusionOk="0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8"/>
            <p:cNvSpPr/>
            <p:nvPr/>
          </p:nvSpPr>
          <p:spPr>
            <a:xfrm>
              <a:off x="10208175" y="1082050"/>
              <a:ext cx="138475" cy="216800"/>
            </a:xfrm>
            <a:custGeom>
              <a:avLst/>
              <a:gdLst/>
              <a:ahLst/>
              <a:cxnLst/>
              <a:rect l="l" t="t" r="r" b="b"/>
              <a:pathLst>
                <a:path w="5539" h="8672" extrusionOk="0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8"/>
            <p:cNvSpPr/>
            <p:nvPr/>
          </p:nvSpPr>
          <p:spPr>
            <a:xfrm>
              <a:off x="10199025" y="1074750"/>
              <a:ext cx="154450" cy="229800"/>
            </a:xfrm>
            <a:custGeom>
              <a:avLst/>
              <a:gdLst/>
              <a:ahLst/>
              <a:cxnLst/>
              <a:rect l="l" t="t" r="r" b="b"/>
              <a:pathLst>
                <a:path w="6178" h="9192" extrusionOk="0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8"/>
            <p:cNvSpPr/>
            <p:nvPr/>
          </p:nvSpPr>
          <p:spPr>
            <a:xfrm>
              <a:off x="10249525" y="1105225"/>
              <a:ext cx="130975" cy="211800"/>
            </a:xfrm>
            <a:custGeom>
              <a:avLst/>
              <a:gdLst/>
              <a:ahLst/>
              <a:cxnLst/>
              <a:rect l="l" t="t" r="r" b="b"/>
              <a:pathLst>
                <a:path w="5239" h="8472" extrusionOk="0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8"/>
            <p:cNvSpPr/>
            <p:nvPr/>
          </p:nvSpPr>
          <p:spPr>
            <a:xfrm>
              <a:off x="10241025" y="1099025"/>
              <a:ext cx="147775" cy="223975"/>
            </a:xfrm>
            <a:custGeom>
              <a:avLst/>
              <a:gdLst/>
              <a:ahLst/>
              <a:cxnLst/>
              <a:rect l="l" t="t" r="r" b="b"/>
              <a:pathLst>
                <a:path w="5911" h="8959" extrusionOk="0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8"/>
            <p:cNvSpPr/>
            <p:nvPr/>
          </p:nvSpPr>
          <p:spPr>
            <a:xfrm>
              <a:off x="10289000" y="1142200"/>
              <a:ext cx="125325" cy="190500"/>
            </a:xfrm>
            <a:custGeom>
              <a:avLst/>
              <a:gdLst/>
              <a:ahLst/>
              <a:cxnLst/>
              <a:rect l="l" t="t" r="r" b="b"/>
              <a:pathLst>
                <a:path w="5013" h="7620" extrusionOk="0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8"/>
            <p:cNvSpPr/>
            <p:nvPr/>
          </p:nvSpPr>
          <p:spPr>
            <a:xfrm>
              <a:off x="10279925" y="1135550"/>
              <a:ext cx="143025" cy="201675"/>
            </a:xfrm>
            <a:custGeom>
              <a:avLst/>
              <a:gdLst/>
              <a:ahLst/>
              <a:cxnLst/>
              <a:rect l="l" t="t" r="r" b="b"/>
              <a:pathLst>
                <a:path w="5721" h="8067" extrusionOk="0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8"/>
            <p:cNvSpPr/>
            <p:nvPr/>
          </p:nvSpPr>
          <p:spPr>
            <a:xfrm>
              <a:off x="10377975" y="1199200"/>
              <a:ext cx="49525" cy="68325"/>
            </a:xfrm>
            <a:custGeom>
              <a:avLst/>
              <a:gdLst/>
              <a:ahLst/>
              <a:cxnLst/>
              <a:rect l="l" t="t" r="r" b="b"/>
              <a:pathLst>
                <a:path w="1981" h="2733" extrusionOk="0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8"/>
            <p:cNvSpPr/>
            <p:nvPr/>
          </p:nvSpPr>
          <p:spPr>
            <a:xfrm>
              <a:off x="10369825" y="1193550"/>
              <a:ext cx="66175" cy="80875"/>
            </a:xfrm>
            <a:custGeom>
              <a:avLst/>
              <a:gdLst/>
              <a:ahLst/>
              <a:cxnLst/>
              <a:rect l="l" t="t" r="r" b="b"/>
              <a:pathLst>
                <a:path w="2647" h="3235" extrusionOk="0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8"/>
            <p:cNvSpPr/>
            <p:nvPr/>
          </p:nvSpPr>
          <p:spPr>
            <a:xfrm>
              <a:off x="10202525" y="1050725"/>
              <a:ext cx="13175" cy="28825"/>
            </a:xfrm>
            <a:custGeom>
              <a:avLst/>
              <a:gdLst/>
              <a:ahLst/>
              <a:cxnLst/>
              <a:rect l="l" t="t" r="r" b="b"/>
              <a:pathLst>
                <a:path w="527" h="1153" extrusionOk="0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8"/>
            <p:cNvSpPr/>
            <p:nvPr/>
          </p:nvSpPr>
          <p:spPr>
            <a:xfrm>
              <a:off x="10195000" y="1045700"/>
              <a:ext cx="28850" cy="38875"/>
            </a:xfrm>
            <a:custGeom>
              <a:avLst/>
              <a:gdLst/>
              <a:ahLst/>
              <a:cxnLst/>
              <a:rect l="l" t="t" r="r" b="b"/>
              <a:pathLst>
                <a:path w="1154" h="1555" extrusionOk="0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8"/>
            <p:cNvSpPr/>
            <p:nvPr/>
          </p:nvSpPr>
          <p:spPr>
            <a:xfrm>
              <a:off x="10098525" y="1136550"/>
              <a:ext cx="20700" cy="39500"/>
            </a:xfrm>
            <a:custGeom>
              <a:avLst/>
              <a:gdLst/>
              <a:ahLst/>
              <a:cxnLst/>
              <a:rect l="l" t="t" r="r" b="b"/>
              <a:pathLst>
                <a:path w="828" h="1580" extrusionOk="0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8"/>
            <p:cNvSpPr/>
            <p:nvPr/>
          </p:nvSpPr>
          <p:spPr>
            <a:xfrm>
              <a:off x="10090375" y="1129675"/>
              <a:ext cx="36975" cy="52425"/>
            </a:xfrm>
            <a:custGeom>
              <a:avLst/>
              <a:gdLst/>
              <a:ahLst/>
              <a:cxnLst/>
              <a:rect l="l" t="t" r="r" b="b"/>
              <a:pathLst>
                <a:path w="1479" h="2097" extrusionOk="0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8"/>
            <p:cNvSpPr/>
            <p:nvPr/>
          </p:nvSpPr>
          <p:spPr>
            <a:xfrm>
              <a:off x="10278350" y="1100225"/>
              <a:ext cx="28825" cy="55150"/>
            </a:xfrm>
            <a:custGeom>
              <a:avLst/>
              <a:gdLst/>
              <a:ahLst/>
              <a:cxnLst/>
              <a:rect l="l" t="t" r="r" b="b"/>
              <a:pathLst>
                <a:path w="1153" h="2206" extrusionOk="0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8"/>
            <p:cNvSpPr/>
            <p:nvPr/>
          </p:nvSpPr>
          <p:spPr>
            <a:xfrm>
              <a:off x="10269825" y="1093700"/>
              <a:ext cx="46050" cy="67350"/>
            </a:xfrm>
            <a:custGeom>
              <a:avLst/>
              <a:gdLst/>
              <a:ahLst/>
              <a:cxnLst/>
              <a:rect l="l" t="t" r="r" b="b"/>
              <a:pathLst>
                <a:path w="1842" h="2694" extrusionOk="0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8"/>
            <p:cNvSpPr/>
            <p:nvPr/>
          </p:nvSpPr>
          <p:spPr>
            <a:xfrm>
              <a:off x="10346625" y="1191700"/>
              <a:ext cx="7550" cy="15675"/>
            </a:xfrm>
            <a:custGeom>
              <a:avLst/>
              <a:gdLst/>
              <a:ahLst/>
              <a:cxnLst/>
              <a:rect l="l" t="t" r="r" b="b"/>
              <a:pathLst>
                <a:path w="302" h="62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8"/>
            <p:cNvSpPr/>
            <p:nvPr/>
          </p:nvSpPr>
          <p:spPr>
            <a:xfrm>
              <a:off x="10338500" y="1184575"/>
              <a:ext cx="23825" cy="30325"/>
            </a:xfrm>
            <a:custGeom>
              <a:avLst/>
              <a:gdLst/>
              <a:ahLst/>
              <a:cxnLst/>
              <a:rect l="l" t="t" r="r" b="b"/>
              <a:pathLst>
                <a:path w="953" h="1213" extrusionOk="0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" name="Google Shape;1025;p58"/>
          <p:cNvGrpSpPr/>
          <p:nvPr/>
        </p:nvGrpSpPr>
        <p:grpSpPr>
          <a:xfrm rot="1628208">
            <a:off x="6677278" y="3040846"/>
            <a:ext cx="587736" cy="781797"/>
            <a:chOff x="3600400" y="2783875"/>
            <a:chExt cx="402275" cy="535100"/>
          </a:xfrm>
        </p:grpSpPr>
        <p:sp>
          <p:nvSpPr>
            <p:cNvPr id="1026" name="Google Shape;1026;p58"/>
            <p:cNvSpPr/>
            <p:nvPr/>
          </p:nvSpPr>
          <p:spPr>
            <a:xfrm>
              <a:off x="3631725" y="3070825"/>
              <a:ext cx="195525" cy="237500"/>
            </a:xfrm>
            <a:custGeom>
              <a:avLst/>
              <a:gdLst/>
              <a:ahLst/>
              <a:cxnLst/>
              <a:rect l="l" t="t" r="r" b="b"/>
              <a:pathLst>
                <a:path w="7821" h="9500" extrusionOk="0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8"/>
            <p:cNvSpPr/>
            <p:nvPr/>
          </p:nvSpPr>
          <p:spPr>
            <a:xfrm>
              <a:off x="3623575" y="3062700"/>
              <a:ext cx="211825" cy="256275"/>
            </a:xfrm>
            <a:custGeom>
              <a:avLst/>
              <a:gdLst/>
              <a:ahLst/>
              <a:cxnLst/>
              <a:rect l="l" t="t" r="r" b="b"/>
              <a:pathLst>
                <a:path w="8473" h="10251" extrusionOk="0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8"/>
            <p:cNvSpPr/>
            <p:nvPr/>
          </p:nvSpPr>
          <p:spPr>
            <a:xfrm>
              <a:off x="3775225" y="3070825"/>
              <a:ext cx="196125" cy="237500"/>
            </a:xfrm>
            <a:custGeom>
              <a:avLst/>
              <a:gdLst/>
              <a:ahLst/>
              <a:cxnLst/>
              <a:rect l="l" t="t" r="r" b="b"/>
              <a:pathLst>
                <a:path w="7845" h="9500" extrusionOk="0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8"/>
            <p:cNvSpPr/>
            <p:nvPr/>
          </p:nvSpPr>
          <p:spPr>
            <a:xfrm>
              <a:off x="3767700" y="3062700"/>
              <a:ext cx="211175" cy="256275"/>
            </a:xfrm>
            <a:custGeom>
              <a:avLst/>
              <a:gdLst/>
              <a:ahLst/>
              <a:cxnLst/>
              <a:rect l="l" t="t" r="r" b="b"/>
              <a:pathLst>
                <a:path w="8447" h="10251" extrusionOk="0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8"/>
            <p:cNvSpPr/>
            <p:nvPr/>
          </p:nvSpPr>
          <p:spPr>
            <a:xfrm>
              <a:off x="3605425" y="2788875"/>
              <a:ext cx="391625" cy="396650"/>
            </a:xfrm>
            <a:custGeom>
              <a:avLst/>
              <a:gdLst/>
              <a:ahLst/>
              <a:cxnLst/>
              <a:rect l="l" t="t" r="r" b="b"/>
              <a:pathLst>
                <a:path w="15665" h="15866" extrusionOk="0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8"/>
            <p:cNvSpPr/>
            <p:nvPr/>
          </p:nvSpPr>
          <p:spPr>
            <a:xfrm>
              <a:off x="3600400" y="2783875"/>
              <a:ext cx="402275" cy="409800"/>
            </a:xfrm>
            <a:custGeom>
              <a:avLst/>
              <a:gdLst/>
              <a:ahLst/>
              <a:cxnLst/>
              <a:rect l="l" t="t" r="r" b="b"/>
              <a:pathLst>
                <a:path w="16091" h="16392" extrusionOk="0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8"/>
            <p:cNvSpPr/>
            <p:nvPr/>
          </p:nvSpPr>
          <p:spPr>
            <a:xfrm>
              <a:off x="3663050" y="2851525"/>
              <a:ext cx="276975" cy="273850"/>
            </a:xfrm>
            <a:custGeom>
              <a:avLst/>
              <a:gdLst/>
              <a:ahLst/>
              <a:cxnLst/>
              <a:rect l="l" t="t" r="r" b="b"/>
              <a:pathLst>
                <a:path w="11079" h="10954" extrusionOk="0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60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INICIO DE SESIÓN</a:t>
            </a:r>
            <a:endParaRPr dirty="0"/>
          </a:p>
        </p:txBody>
      </p:sp>
      <p:sp>
        <p:nvSpPr>
          <p:cNvPr id="1046" name="Google Shape;1046;p60"/>
          <p:cNvSpPr txBox="1">
            <a:spLocks noGrp="1"/>
          </p:cNvSpPr>
          <p:nvPr>
            <p:ph type="subTitle" idx="1"/>
          </p:nvPr>
        </p:nvSpPr>
        <p:spPr>
          <a:xfrm>
            <a:off x="6288561" y="2192398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</a:t>
            </a:r>
            <a:r>
              <a:rPr lang="en" dirty="0"/>
              <a:t>l usuario debera ingresar al sistema con su usuario y contrañesa </a:t>
            </a:r>
            <a:endParaRPr dirty="0"/>
          </a:p>
        </p:txBody>
      </p:sp>
      <p:sp>
        <p:nvSpPr>
          <p:cNvPr id="1049" name="Google Shape;1049;p60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1106756" y="430795"/>
            <a:ext cx="1680517" cy="7726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01</a:t>
            </a:r>
            <a:endParaRPr sz="6600" dirty="0"/>
          </a:p>
        </p:txBody>
      </p:sp>
      <p:sp>
        <p:nvSpPr>
          <p:cNvPr id="1058" name="Google Shape;1058;p60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60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Imagen 18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264A3CE2-99A8-A78E-6AAA-60402AA53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088" y="1303359"/>
            <a:ext cx="4719989" cy="31075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>
          <a:extLst>
            <a:ext uri="{FF2B5EF4-FFF2-40B4-BE49-F238E27FC236}">
              <a16:creationId xmlns:a16="http://schemas.microsoft.com/office/drawing/2014/main" id="{0CDCE379-2988-69E5-B77C-BD7D79DA4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60">
            <a:extLst>
              <a:ext uri="{FF2B5EF4-FFF2-40B4-BE49-F238E27FC236}">
                <a16:creationId xmlns:a16="http://schemas.microsoft.com/office/drawing/2014/main" id="{A3DFF441-DB04-0FB9-277C-EB70C5C4F073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1969285" y="546566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BUSCAR UNA SUBASTA EN VIVO</a:t>
            </a:r>
            <a:endParaRPr dirty="0"/>
          </a:p>
        </p:txBody>
      </p:sp>
      <p:sp>
        <p:nvSpPr>
          <p:cNvPr id="1046" name="Google Shape;1046;p60">
            <a:extLst>
              <a:ext uri="{FF2B5EF4-FFF2-40B4-BE49-F238E27FC236}">
                <a16:creationId xmlns:a16="http://schemas.microsoft.com/office/drawing/2014/main" id="{7B1B8527-0F52-9953-82D4-70C80B4F93E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337113" y="2386441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En la barra de búsqueda , el usuario deberá ingresar una palabra referente a la subasta en vivo que desea participar.</a:t>
            </a:r>
            <a:endParaRPr dirty="0"/>
          </a:p>
        </p:txBody>
      </p:sp>
      <p:sp>
        <p:nvSpPr>
          <p:cNvPr id="1049" name="Google Shape;1049;p60">
            <a:hlinkClick r:id="" action="ppaction://noaction"/>
            <a:extLst>
              <a:ext uri="{FF2B5EF4-FFF2-40B4-BE49-F238E27FC236}">
                <a16:creationId xmlns:a16="http://schemas.microsoft.com/office/drawing/2014/main" id="{7498DE92-B4A2-37C8-530E-DC270DD060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5301" y="422897"/>
            <a:ext cx="1680517" cy="7726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02</a:t>
            </a:r>
            <a:endParaRPr sz="6600" dirty="0"/>
          </a:p>
        </p:txBody>
      </p:sp>
      <p:sp>
        <p:nvSpPr>
          <p:cNvPr id="1058" name="Google Shape;1058;p6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D5D9C57-3474-41A5-CBA4-FA02B052C672}"/>
              </a:ext>
            </a:extLst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6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A189B15-6527-EE79-E00C-5E7E68BD37FA}"/>
              </a:ext>
            </a:extLst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Diagrama&#10;&#10;El contenido generado por IA puede ser incorrecto.">
            <a:extLst>
              <a:ext uri="{FF2B5EF4-FFF2-40B4-BE49-F238E27FC236}">
                <a16:creationId xmlns:a16="http://schemas.microsoft.com/office/drawing/2014/main" id="{D2A1D4D6-8CF1-5848-82AE-D084C66BE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087" y="1303359"/>
            <a:ext cx="4719990" cy="310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72012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>
          <a:extLst>
            <a:ext uri="{FF2B5EF4-FFF2-40B4-BE49-F238E27FC236}">
              <a16:creationId xmlns:a16="http://schemas.microsoft.com/office/drawing/2014/main" id="{49C236F9-B5E5-1C0E-ED58-99CF20B95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60">
            <a:extLst>
              <a:ext uri="{FF2B5EF4-FFF2-40B4-BE49-F238E27FC236}">
                <a16:creationId xmlns:a16="http://schemas.microsoft.com/office/drawing/2014/main" id="{72E35DD3-72F0-1313-057A-EF0F8A869C2C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1969285" y="546566"/>
            <a:ext cx="634344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PUJAR EN UNA SUBASTA</a:t>
            </a:r>
            <a:endParaRPr dirty="0"/>
          </a:p>
        </p:txBody>
      </p:sp>
      <p:sp>
        <p:nvSpPr>
          <p:cNvPr id="1046" name="Google Shape;1046;p60">
            <a:extLst>
              <a:ext uri="{FF2B5EF4-FFF2-40B4-BE49-F238E27FC236}">
                <a16:creationId xmlns:a16="http://schemas.microsoft.com/office/drawing/2014/main" id="{0F110926-6B8A-27EF-0911-6B0E68AD421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337113" y="2386441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MX" dirty="0"/>
              <a:t>El usuario Ingresa un monto superior a la puja actual y presione el botón para registrar su oferta.</a:t>
            </a:r>
            <a:endParaRPr dirty="0"/>
          </a:p>
        </p:txBody>
      </p:sp>
      <p:sp>
        <p:nvSpPr>
          <p:cNvPr id="1049" name="Google Shape;1049;p60">
            <a:hlinkClick r:id="" action="ppaction://noaction"/>
            <a:extLst>
              <a:ext uri="{FF2B5EF4-FFF2-40B4-BE49-F238E27FC236}">
                <a16:creationId xmlns:a16="http://schemas.microsoft.com/office/drawing/2014/main" id="{EDB93F8C-95F1-32D0-450F-F06DAF2C4B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5301" y="422897"/>
            <a:ext cx="1680517" cy="7726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03</a:t>
            </a:r>
            <a:endParaRPr sz="6600" dirty="0"/>
          </a:p>
        </p:txBody>
      </p:sp>
      <p:sp>
        <p:nvSpPr>
          <p:cNvPr id="1058" name="Google Shape;1058;p6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16AF28B-E921-6EB7-8454-AC29803DC81E}"/>
              </a:ext>
            </a:extLst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6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BC2A234-A141-9A0C-474D-318D45E99763}"/>
              </a:ext>
            </a:extLst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 descr="Interfaz de usuario gráfica, Texto, Aplicación, Correo electrónico&#10;&#10;El contenido generado por IA puede ser incorrecto.">
            <a:extLst>
              <a:ext uri="{FF2B5EF4-FFF2-40B4-BE49-F238E27FC236}">
                <a16:creationId xmlns:a16="http://schemas.microsoft.com/office/drawing/2014/main" id="{DBFC2620-4889-035C-36C6-C8C925662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508" y="1312248"/>
            <a:ext cx="4714026" cy="309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62259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>
          <a:extLst>
            <a:ext uri="{FF2B5EF4-FFF2-40B4-BE49-F238E27FC236}">
              <a16:creationId xmlns:a16="http://schemas.microsoft.com/office/drawing/2014/main" id="{DE875AA3-4F08-5EE3-7AB0-F0A3F6B2F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60">
            <a:extLst>
              <a:ext uri="{FF2B5EF4-FFF2-40B4-BE49-F238E27FC236}">
                <a16:creationId xmlns:a16="http://schemas.microsoft.com/office/drawing/2014/main" id="{5085D9DF-7118-C029-62D9-9148B84B0723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1969285" y="546566"/>
            <a:ext cx="634344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GANADOR DE LA SUBASTA</a:t>
            </a:r>
            <a:endParaRPr dirty="0"/>
          </a:p>
        </p:txBody>
      </p:sp>
      <p:sp>
        <p:nvSpPr>
          <p:cNvPr id="1046" name="Google Shape;1046;p60">
            <a:extLst>
              <a:ext uri="{FF2B5EF4-FFF2-40B4-BE49-F238E27FC236}">
                <a16:creationId xmlns:a16="http://schemas.microsoft.com/office/drawing/2014/main" id="{4B568C54-64E6-6F93-BFB9-54CDC5B852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337113" y="2386441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MX" dirty="0"/>
              <a:t>El usuario al hacer clic en 'Aceptar' , el sistema genera un certificado que valida al usuario como dueño de la pintura ganada</a:t>
            </a:r>
            <a:endParaRPr dirty="0"/>
          </a:p>
        </p:txBody>
      </p:sp>
      <p:sp>
        <p:nvSpPr>
          <p:cNvPr id="1049" name="Google Shape;1049;p60">
            <a:hlinkClick r:id="" action="ppaction://noaction"/>
            <a:extLst>
              <a:ext uri="{FF2B5EF4-FFF2-40B4-BE49-F238E27FC236}">
                <a16:creationId xmlns:a16="http://schemas.microsoft.com/office/drawing/2014/main" id="{1580BF67-7FCE-5E9A-DEF8-B7E666378D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5301" y="422897"/>
            <a:ext cx="1680517" cy="7726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04</a:t>
            </a:r>
            <a:endParaRPr sz="6600" dirty="0"/>
          </a:p>
        </p:txBody>
      </p:sp>
      <p:sp>
        <p:nvSpPr>
          <p:cNvPr id="1058" name="Google Shape;1058;p6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4B357E1-DDC6-A531-99CC-214822E35E33}"/>
              </a:ext>
            </a:extLst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6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5A32CB8-C83E-2291-BDB0-EECDEE4C0D1A}"/>
              </a:ext>
            </a:extLst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7B603FE5-A621-B448-60C9-340573A8C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765" y="1319175"/>
            <a:ext cx="4695348" cy="308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0531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62"/>
          <p:cNvSpPr txBox="1">
            <a:spLocks noGrp="1"/>
          </p:cNvSpPr>
          <p:nvPr>
            <p:ph type="title"/>
          </p:nvPr>
        </p:nvSpPr>
        <p:spPr>
          <a:xfrm>
            <a:off x="2135550" y="1379600"/>
            <a:ext cx="4872900" cy="16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Listo</a:t>
            </a:r>
            <a:endParaRPr dirty="0"/>
          </a:p>
        </p:txBody>
      </p:sp>
      <p:sp>
        <p:nvSpPr>
          <p:cNvPr id="1098" name="Google Shape;1098;p62"/>
          <p:cNvSpPr txBox="1">
            <a:spLocks noGrp="1"/>
          </p:cNvSpPr>
          <p:nvPr>
            <p:ph type="subTitle" idx="1"/>
          </p:nvPr>
        </p:nvSpPr>
        <p:spPr>
          <a:xfrm>
            <a:off x="2135550" y="29630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usuario ingresara a “Mis certificados ” y podrá apreciar el certificado que el sistema le a generado por haber nada la subasta</a:t>
            </a:r>
            <a:endParaRPr dirty="0"/>
          </a:p>
        </p:txBody>
      </p:sp>
      <p:sp>
        <p:nvSpPr>
          <p:cNvPr id="1099" name="Google Shape;1099;p62"/>
          <p:cNvSpPr/>
          <p:nvPr/>
        </p:nvSpPr>
        <p:spPr>
          <a:xfrm>
            <a:off x="3722475" y="1099326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0" name="Google Shape;1100;p62"/>
          <p:cNvGrpSpPr/>
          <p:nvPr/>
        </p:nvGrpSpPr>
        <p:grpSpPr>
          <a:xfrm rot="132037" flipH="1">
            <a:off x="6925900" y="1241707"/>
            <a:ext cx="1385983" cy="2705355"/>
            <a:chOff x="409722" y="228600"/>
            <a:chExt cx="1385931" cy="2705253"/>
          </a:xfrm>
        </p:grpSpPr>
        <p:grpSp>
          <p:nvGrpSpPr>
            <p:cNvPr id="1101" name="Google Shape;1101;p6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02" name="Google Shape;1102;p6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6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4" name="Google Shape;1104;p6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62"/>
          <p:cNvGrpSpPr/>
          <p:nvPr/>
        </p:nvGrpSpPr>
        <p:grpSpPr>
          <a:xfrm rot="-10569166" flipH="1">
            <a:off x="869887" y="1241686"/>
            <a:ext cx="1386005" cy="2705399"/>
            <a:chOff x="409722" y="228600"/>
            <a:chExt cx="1385931" cy="2705253"/>
          </a:xfrm>
        </p:grpSpPr>
        <p:grpSp>
          <p:nvGrpSpPr>
            <p:cNvPr id="1106" name="Google Shape;1106;p6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07" name="Google Shape;1107;p6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6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9" name="Google Shape;1109;p6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0" name="Google Shape;1110;p62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62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135</Words>
  <Application>Microsoft Office PowerPoint</Application>
  <PresentationFormat>Presentación en pantalla (16:9)</PresentationFormat>
  <Paragraphs>16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Aldrich</vt:lpstr>
      <vt:lpstr>Didact Gothic</vt:lpstr>
      <vt:lpstr>Virtual Slides for Education Day by Slidesgo</vt:lpstr>
      <vt:lpstr>MANUAL DEL USUARIO</vt:lpstr>
      <vt:lpstr>INICIO DE SESIÓN</vt:lpstr>
      <vt:lpstr>BUSCAR UNA SUBASTA EN VIVO</vt:lpstr>
      <vt:lpstr>PUJAR EN UNA SUBASTA</vt:lpstr>
      <vt:lpstr>GANADOR DE LA SUBASTA</vt:lpstr>
      <vt:lpstr>Listo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David Chris Maquera atencio</dc:creator>
  <cp:lastModifiedBy>ALUMNO - DAVID CHRIS MAQUERA ATENCIO</cp:lastModifiedBy>
  <cp:revision>2</cp:revision>
  <dcterms:modified xsi:type="dcterms:W3CDTF">2025-07-16T12:33:43Z</dcterms:modified>
</cp:coreProperties>
</file>