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40"/>
  </p:notesMasterIdLst>
  <p:sldIdLst>
    <p:sldId id="256" r:id="rId2"/>
    <p:sldId id="260" r:id="rId3"/>
    <p:sldId id="258" r:id="rId4"/>
    <p:sldId id="264" r:id="rId5"/>
    <p:sldId id="267" r:id="rId6"/>
    <p:sldId id="265" r:id="rId7"/>
    <p:sldId id="316" r:id="rId8"/>
    <p:sldId id="317" r:id="rId9"/>
    <p:sldId id="318" r:id="rId10"/>
    <p:sldId id="273" r:id="rId11"/>
    <p:sldId id="320" r:id="rId12"/>
    <p:sldId id="322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272" r:id="rId29"/>
    <p:sldId id="279" r:id="rId30"/>
    <p:sldId id="339" r:id="rId31"/>
    <p:sldId id="340" r:id="rId32"/>
    <p:sldId id="341" r:id="rId33"/>
    <p:sldId id="277" r:id="rId34"/>
    <p:sldId id="343" r:id="rId35"/>
    <p:sldId id="344" r:id="rId36"/>
    <p:sldId id="345" r:id="rId37"/>
    <p:sldId id="266" r:id="rId38"/>
    <p:sldId id="268" r:id="rId39"/>
  </p:sldIdLst>
  <p:sldSz cx="9144000" cy="5143500" type="screen16x9"/>
  <p:notesSz cx="6858000" cy="9144000"/>
  <p:embeddedFontLst>
    <p:embeddedFont>
      <p:font typeface="Palanquin Dark" panose="020B0604020202020204" charset="0"/>
      <p:regular r:id="rId41"/>
      <p:bold r:id="rId42"/>
    </p:embeddedFont>
    <p:embeddedFont>
      <p:font typeface="Poppins" panose="000005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7E2C00-EC53-4026-BD1E-1230C4AE3946}">
  <a:tblStyle styleId="{817E2C00-EC53-4026-BD1E-1230C4AE39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a65dfbdca0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a65dfbdca0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a65dfbdca0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a65dfbdca0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770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a65dfbdca0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a65dfbdca0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364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a65dfbdca0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a65dfbdca0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76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a65dfbdca0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a65dfbdca0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901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a65dfbdca0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a65dfbdca0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73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66fa69c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66fa69c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68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77b642fd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77b642fd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960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66fa69c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66fa69c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337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26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7488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790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90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834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775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251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895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a65dfbdca0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a65dfbdca0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72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a65dfbdca0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a65dfbdca0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a66fa69c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a66fa69c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a66fa69c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a66fa69c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953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a66fa69c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a66fa69c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859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a66fa69c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a66fa69c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699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a65dfbdca0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a65dfbdca0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a65dfbdca0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a65dfbdca0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112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a65dfbdca0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a65dfbdca0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0168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a66fa69c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a66fa69c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244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a65dfbdca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a65dfbdca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a65dfbdca0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a65dfbdca0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a65dfbdca0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a65dfbdca0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a65dfbdca0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a65dfbdca0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a66fa69c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a66fa69c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30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a66fa69c0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a66fa69c0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01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89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471755"/>
            <a:ext cx="33411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1382550" y="2073544"/>
            <a:ext cx="8859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nquin Dark"/>
              <a:buNone/>
              <a:defRPr>
                <a:solidFill>
                  <a:srgbClr val="FFFFFF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720000" y="299891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3"/>
          </p:nvPr>
        </p:nvSpPr>
        <p:spPr>
          <a:xfrm>
            <a:off x="720000" y="3275463"/>
            <a:ext cx="2211000" cy="74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4"/>
          </p:nvPr>
        </p:nvSpPr>
        <p:spPr>
          <a:xfrm>
            <a:off x="3466500" y="299891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5"/>
          </p:nvPr>
        </p:nvSpPr>
        <p:spPr>
          <a:xfrm>
            <a:off x="3466500" y="3275463"/>
            <a:ext cx="2211000" cy="74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6"/>
          </p:nvPr>
        </p:nvSpPr>
        <p:spPr>
          <a:xfrm>
            <a:off x="6213000" y="2998914"/>
            <a:ext cx="2211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7"/>
          </p:nvPr>
        </p:nvSpPr>
        <p:spPr>
          <a:xfrm>
            <a:off x="6213000" y="3275463"/>
            <a:ext cx="2211000" cy="74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8" hasCustomPrompt="1"/>
          </p:nvPr>
        </p:nvSpPr>
        <p:spPr>
          <a:xfrm>
            <a:off x="4129050" y="2073544"/>
            <a:ext cx="8859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9" hasCustomPrompt="1"/>
          </p:nvPr>
        </p:nvSpPr>
        <p:spPr>
          <a:xfrm>
            <a:off x="6875550" y="2073544"/>
            <a:ext cx="885900" cy="70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98" name="Google Shape;98;p19"/>
          <p:cNvGrpSpPr/>
          <p:nvPr/>
        </p:nvGrpSpPr>
        <p:grpSpPr>
          <a:xfrm>
            <a:off x="7108611" y="1844815"/>
            <a:ext cx="1391583" cy="2759582"/>
            <a:chOff x="8102318" y="3030382"/>
            <a:chExt cx="778900" cy="1544600"/>
          </a:xfrm>
        </p:grpSpPr>
        <p:sp>
          <p:nvSpPr>
            <p:cNvPr id="99" name="Google Shape;99;p19"/>
            <p:cNvSpPr/>
            <p:nvPr/>
          </p:nvSpPr>
          <p:spPr>
            <a:xfrm>
              <a:off x="8102318" y="3687682"/>
              <a:ext cx="417200" cy="883775"/>
            </a:xfrm>
            <a:custGeom>
              <a:avLst/>
              <a:gdLst/>
              <a:ahLst/>
              <a:cxnLst/>
              <a:rect l="l" t="t" r="r" b="b"/>
              <a:pathLst>
                <a:path w="16688" h="35351" extrusionOk="0">
                  <a:moveTo>
                    <a:pt x="152" y="0"/>
                  </a:moveTo>
                  <a:cubicBezTo>
                    <a:pt x="0" y="3009"/>
                    <a:pt x="669" y="5988"/>
                    <a:pt x="2097" y="8663"/>
                  </a:cubicBezTo>
                  <a:cubicBezTo>
                    <a:pt x="2644" y="9727"/>
                    <a:pt x="3344" y="10760"/>
                    <a:pt x="3526" y="11946"/>
                  </a:cubicBezTo>
                  <a:cubicBezTo>
                    <a:pt x="3860" y="13861"/>
                    <a:pt x="2766" y="15867"/>
                    <a:pt x="3283" y="17751"/>
                  </a:cubicBezTo>
                  <a:cubicBezTo>
                    <a:pt x="3830" y="19909"/>
                    <a:pt x="6262" y="21338"/>
                    <a:pt x="6383" y="23587"/>
                  </a:cubicBezTo>
                  <a:cubicBezTo>
                    <a:pt x="6505" y="25472"/>
                    <a:pt x="4863" y="27143"/>
                    <a:pt x="5015" y="28998"/>
                  </a:cubicBezTo>
                  <a:cubicBezTo>
                    <a:pt x="5107" y="29818"/>
                    <a:pt x="5380" y="30578"/>
                    <a:pt x="5866" y="31247"/>
                  </a:cubicBezTo>
                  <a:cubicBezTo>
                    <a:pt x="7287" y="33586"/>
                    <a:pt x="9372" y="35232"/>
                    <a:pt x="12484" y="35232"/>
                  </a:cubicBezTo>
                  <a:cubicBezTo>
                    <a:pt x="12567" y="35232"/>
                    <a:pt x="12651" y="35231"/>
                    <a:pt x="12736" y="35229"/>
                  </a:cubicBezTo>
                  <a:lnTo>
                    <a:pt x="16687" y="35350"/>
                  </a:lnTo>
                  <a:lnTo>
                    <a:pt x="16687" y="35350"/>
                  </a:lnTo>
                  <a:lnTo>
                    <a:pt x="13921" y="26171"/>
                  </a:lnTo>
                  <a:cubicBezTo>
                    <a:pt x="14256" y="24864"/>
                    <a:pt x="13405" y="23557"/>
                    <a:pt x="12432" y="22615"/>
                  </a:cubicBezTo>
                  <a:cubicBezTo>
                    <a:pt x="11459" y="21672"/>
                    <a:pt x="10304" y="20821"/>
                    <a:pt x="9818" y="19575"/>
                  </a:cubicBezTo>
                  <a:cubicBezTo>
                    <a:pt x="8997" y="17569"/>
                    <a:pt x="10061" y="14924"/>
                    <a:pt x="8663" y="13222"/>
                  </a:cubicBezTo>
                  <a:cubicBezTo>
                    <a:pt x="7842" y="12250"/>
                    <a:pt x="6383" y="11915"/>
                    <a:pt x="5684" y="10851"/>
                  </a:cubicBezTo>
                  <a:cubicBezTo>
                    <a:pt x="5319" y="10274"/>
                    <a:pt x="5107" y="9636"/>
                    <a:pt x="5015" y="8967"/>
                  </a:cubicBezTo>
                  <a:cubicBezTo>
                    <a:pt x="4225" y="5593"/>
                    <a:pt x="2553" y="2493"/>
                    <a:pt x="15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8488343" y="3341932"/>
              <a:ext cx="392875" cy="1233050"/>
            </a:xfrm>
            <a:custGeom>
              <a:avLst/>
              <a:gdLst/>
              <a:ahLst/>
              <a:cxnLst/>
              <a:rect l="l" t="t" r="r" b="b"/>
              <a:pathLst>
                <a:path w="15715" h="49322" extrusionOk="0">
                  <a:moveTo>
                    <a:pt x="2044" y="49282"/>
                  </a:moveTo>
                  <a:lnTo>
                    <a:pt x="2044" y="49282"/>
                  </a:lnTo>
                  <a:cubicBezTo>
                    <a:pt x="2052" y="49288"/>
                    <a:pt x="2059" y="49295"/>
                    <a:pt x="2067" y="49302"/>
                  </a:cubicBezTo>
                  <a:cubicBezTo>
                    <a:pt x="2067" y="49302"/>
                    <a:pt x="2060" y="49295"/>
                    <a:pt x="2044" y="49282"/>
                  </a:cubicBezTo>
                  <a:close/>
                  <a:moveTo>
                    <a:pt x="15168" y="0"/>
                  </a:moveTo>
                  <a:lnTo>
                    <a:pt x="15016" y="91"/>
                  </a:lnTo>
                  <a:cubicBezTo>
                    <a:pt x="14164" y="517"/>
                    <a:pt x="13435" y="1125"/>
                    <a:pt x="12888" y="1915"/>
                  </a:cubicBezTo>
                  <a:cubicBezTo>
                    <a:pt x="12341" y="2645"/>
                    <a:pt x="11885" y="3465"/>
                    <a:pt x="11581" y="4347"/>
                  </a:cubicBezTo>
                  <a:cubicBezTo>
                    <a:pt x="10912" y="6049"/>
                    <a:pt x="10699" y="7842"/>
                    <a:pt x="10365" y="9544"/>
                  </a:cubicBezTo>
                  <a:cubicBezTo>
                    <a:pt x="10031" y="11247"/>
                    <a:pt x="9605" y="12949"/>
                    <a:pt x="8754" y="14377"/>
                  </a:cubicBezTo>
                  <a:cubicBezTo>
                    <a:pt x="8329" y="15076"/>
                    <a:pt x="7812" y="15715"/>
                    <a:pt x="7356" y="16414"/>
                  </a:cubicBezTo>
                  <a:cubicBezTo>
                    <a:pt x="6870" y="17083"/>
                    <a:pt x="6535" y="17873"/>
                    <a:pt x="6383" y="18694"/>
                  </a:cubicBezTo>
                  <a:cubicBezTo>
                    <a:pt x="6140" y="20396"/>
                    <a:pt x="7082" y="21855"/>
                    <a:pt x="6900" y="23344"/>
                  </a:cubicBezTo>
                  <a:cubicBezTo>
                    <a:pt x="6809" y="24074"/>
                    <a:pt x="6566" y="24773"/>
                    <a:pt x="6170" y="25411"/>
                  </a:cubicBezTo>
                  <a:cubicBezTo>
                    <a:pt x="5836" y="26049"/>
                    <a:pt x="5411" y="26627"/>
                    <a:pt x="5015" y="27235"/>
                  </a:cubicBezTo>
                  <a:cubicBezTo>
                    <a:pt x="4590" y="27812"/>
                    <a:pt x="4255" y="28420"/>
                    <a:pt x="3952" y="29089"/>
                  </a:cubicBezTo>
                  <a:cubicBezTo>
                    <a:pt x="3678" y="29697"/>
                    <a:pt x="3496" y="30396"/>
                    <a:pt x="3465" y="31064"/>
                  </a:cubicBezTo>
                  <a:cubicBezTo>
                    <a:pt x="3374" y="32402"/>
                    <a:pt x="3587" y="33679"/>
                    <a:pt x="3465" y="34864"/>
                  </a:cubicBezTo>
                  <a:cubicBezTo>
                    <a:pt x="3374" y="36019"/>
                    <a:pt x="3040" y="37144"/>
                    <a:pt x="2493" y="38147"/>
                  </a:cubicBezTo>
                  <a:cubicBezTo>
                    <a:pt x="2037" y="39119"/>
                    <a:pt x="1489" y="40031"/>
                    <a:pt x="1064" y="40882"/>
                  </a:cubicBezTo>
                  <a:cubicBezTo>
                    <a:pt x="821" y="41277"/>
                    <a:pt x="638" y="41703"/>
                    <a:pt x="456" y="42159"/>
                  </a:cubicBezTo>
                  <a:cubicBezTo>
                    <a:pt x="304" y="42554"/>
                    <a:pt x="182" y="42980"/>
                    <a:pt x="122" y="43405"/>
                  </a:cubicBezTo>
                  <a:cubicBezTo>
                    <a:pt x="0" y="44165"/>
                    <a:pt x="0" y="44925"/>
                    <a:pt x="122" y="45685"/>
                  </a:cubicBezTo>
                  <a:cubicBezTo>
                    <a:pt x="213" y="46749"/>
                    <a:pt x="608" y="47721"/>
                    <a:pt x="1246" y="48572"/>
                  </a:cubicBezTo>
                  <a:cubicBezTo>
                    <a:pt x="1368" y="48694"/>
                    <a:pt x="1459" y="48816"/>
                    <a:pt x="1581" y="48907"/>
                  </a:cubicBezTo>
                  <a:cubicBezTo>
                    <a:pt x="1672" y="48998"/>
                    <a:pt x="1763" y="49089"/>
                    <a:pt x="1854" y="49150"/>
                  </a:cubicBezTo>
                  <a:cubicBezTo>
                    <a:pt x="1954" y="49210"/>
                    <a:pt x="2014" y="49256"/>
                    <a:pt x="2044" y="49282"/>
                  </a:cubicBezTo>
                  <a:lnTo>
                    <a:pt x="2044" y="49282"/>
                  </a:lnTo>
                  <a:cubicBezTo>
                    <a:pt x="1780" y="49045"/>
                    <a:pt x="1544" y="48808"/>
                    <a:pt x="1307" y="48542"/>
                  </a:cubicBezTo>
                  <a:cubicBezTo>
                    <a:pt x="699" y="47691"/>
                    <a:pt x="304" y="46718"/>
                    <a:pt x="213" y="45654"/>
                  </a:cubicBezTo>
                  <a:cubicBezTo>
                    <a:pt x="122" y="44925"/>
                    <a:pt x="122" y="44165"/>
                    <a:pt x="243" y="43435"/>
                  </a:cubicBezTo>
                  <a:cubicBezTo>
                    <a:pt x="334" y="43010"/>
                    <a:pt x="426" y="42584"/>
                    <a:pt x="608" y="42189"/>
                  </a:cubicBezTo>
                  <a:cubicBezTo>
                    <a:pt x="790" y="41764"/>
                    <a:pt x="973" y="41369"/>
                    <a:pt x="1186" y="40943"/>
                  </a:cubicBezTo>
                  <a:cubicBezTo>
                    <a:pt x="1641" y="40092"/>
                    <a:pt x="2189" y="39211"/>
                    <a:pt x="2675" y="38238"/>
                  </a:cubicBezTo>
                  <a:cubicBezTo>
                    <a:pt x="3222" y="37174"/>
                    <a:pt x="3556" y="36049"/>
                    <a:pt x="3678" y="34894"/>
                  </a:cubicBezTo>
                  <a:cubicBezTo>
                    <a:pt x="3769" y="33679"/>
                    <a:pt x="3556" y="32402"/>
                    <a:pt x="3678" y="31095"/>
                  </a:cubicBezTo>
                  <a:cubicBezTo>
                    <a:pt x="3708" y="30426"/>
                    <a:pt x="3860" y="29788"/>
                    <a:pt x="4134" y="29180"/>
                  </a:cubicBezTo>
                  <a:cubicBezTo>
                    <a:pt x="4438" y="28542"/>
                    <a:pt x="4772" y="27934"/>
                    <a:pt x="5167" y="27356"/>
                  </a:cubicBezTo>
                  <a:cubicBezTo>
                    <a:pt x="5563" y="26779"/>
                    <a:pt x="5988" y="26171"/>
                    <a:pt x="6383" y="25533"/>
                  </a:cubicBezTo>
                  <a:cubicBezTo>
                    <a:pt x="6778" y="24864"/>
                    <a:pt x="7021" y="24134"/>
                    <a:pt x="7143" y="23374"/>
                  </a:cubicBezTo>
                  <a:cubicBezTo>
                    <a:pt x="7325" y="21794"/>
                    <a:pt x="6383" y="20304"/>
                    <a:pt x="6626" y="18754"/>
                  </a:cubicBezTo>
                  <a:cubicBezTo>
                    <a:pt x="6748" y="17964"/>
                    <a:pt x="7082" y="17204"/>
                    <a:pt x="7569" y="16566"/>
                  </a:cubicBezTo>
                  <a:cubicBezTo>
                    <a:pt x="7994" y="15897"/>
                    <a:pt x="8541" y="15228"/>
                    <a:pt x="8967" y="14499"/>
                  </a:cubicBezTo>
                  <a:cubicBezTo>
                    <a:pt x="9879" y="13040"/>
                    <a:pt x="10304" y="11338"/>
                    <a:pt x="10608" y="9605"/>
                  </a:cubicBezTo>
                  <a:cubicBezTo>
                    <a:pt x="10943" y="7903"/>
                    <a:pt x="11186" y="6110"/>
                    <a:pt x="11824" y="4438"/>
                  </a:cubicBezTo>
                  <a:cubicBezTo>
                    <a:pt x="12128" y="3587"/>
                    <a:pt x="12554" y="2797"/>
                    <a:pt x="13101" y="2067"/>
                  </a:cubicBezTo>
                  <a:cubicBezTo>
                    <a:pt x="13579" y="1391"/>
                    <a:pt x="14215" y="819"/>
                    <a:pt x="14959" y="425"/>
                  </a:cubicBezTo>
                  <a:lnTo>
                    <a:pt x="14959" y="425"/>
                  </a:lnTo>
                  <a:cubicBezTo>
                    <a:pt x="15080" y="1327"/>
                    <a:pt x="15230" y="2229"/>
                    <a:pt x="15350" y="3131"/>
                  </a:cubicBezTo>
                  <a:cubicBezTo>
                    <a:pt x="15472" y="4043"/>
                    <a:pt x="15502" y="4924"/>
                    <a:pt x="15472" y="5836"/>
                  </a:cubicBezTo>
                  <a:cubicBezTo>
                    <a:pt x="15441" y="6292"/>
                    <a:pt x="15411" y="6748"/>
                    <a:pt x="15350" y="7174"/>
                  </a:cubicBezTo>
                  <a:cubicBezTo>
                    <a:pt x="15228" y="7599"/>
                    <a:pt x="15076" y="7994"/>
                    <a:pt x="14894" y="8389"/>
                  </a:cubicBezTo>
                  <a:cubicBezTo>
                    <a:pt x="14529" y="9210"/>
                    <a:pt x="14225" y="10031"/>
                    <a:pt x="13952" y="10882"/>
                  </a:cubicBezTo>
                  <a:cubicBezTo>
                    <a:pt x="13709" y="11733"/>
                    <a:pt x="13557" y="12614"/>
                    <a:pt x="13526" y="13465"/>
                  </a:cubicBezTo>
                  <a:cubicBezTo>
                    <a:pt x="13435" y="14347"/>
                    <a:pt x="13344" y="15198"/>
                    <a:pt x="13253" y="16019"/>
                  </a:cubicBezTo>
                  <a:cubicBezTo>
                    <a:pt x="13070" y="17690"/>
                    <a:pt x="12949" y="19362"/>
                    <a:pt x="12280" y="20821"/>
                  </a:cubicBezTo>
                  <a:cubicBezTo>
                    <a:pt x="11946" y="21551"/>
                    <a:pt x="11520" y="22219"/>
                    <a:pt x="11186" y="22949"/>
                  </a:cubicBezTo>
                  <a:cubicBezTo>
                    <a:pt x="10851" y="23648"/>
                    <a:pt x="10699" y="24438"/>
                    <a:pt x="10669" y="25229"/>
                  </a:cubicBezTo>
                  <a:cubicBezTo>
                    <a:pt x="10578" y="26748"/>
                    <a:pt x="10791" y="28268"/>
                    <a:pt x="10395" y="29606"/>
                  </a:cubicBezTo>
                  <a:cubicBezTo>
                    <a:pt x="9970" y="30973"/>
                    <a:pt x="9119" y="32098"/>
                    <a:pt x="8693" y="33375"/>
                  </a:cubicBezTo>
                  <a:cubicBezTo>
                    <a:pt x="8268" y="34682"/>
                    <a:pt x="8420" y="36019"/>
                    <a:pt x="8632" y="37204"/>
                  </a:cubicBezTo>
                  <a:cubicBezTo>
                    <a:pt x="8815" y="38390"/>
                    <a:pt x="8997" y="39575"/>
                    <a:pt x="8784" y="40639"/>
                  </a:cubicBezTo>
                  <a:cubicBezTo>
                    <a:pt x="8541" y="41703"/>
                    <a:pt x="7812" y="42493"/>
                    <a:pt x="7325" y="43344"/>
                  </a:cubicBezTo>
                  <a:cubicBezTo>
                    <a:pt x="7082" y="43739"/>
                    <a:pt x="6900" y="44195"/>
                    <a:pt x="6839" y="44651"/>
                  </a:cubicBezTo>
                  <a:cubicBezTo>
                    <a:pt x="6778" y="45077"/>
                    <a:pt x="6748" y="45533"/>
                    <a:pt x="6748" y="45958"/>
                  </a:cubicBezTo>
                  <a:cubicBezTo>
                    <a:pt x="6748" y="46353"/>
                    <a:pt x="6718" y="46718"/>
                    <a:pt x="6596" y="47113"/>
                  </a:cubicBezTo>
                  <a:cubicBezTo>
                    <a:pt x="6474" y="47417"/>
                    <a:pt x="6262" y="47721"/>
                    <a:pt x="5988" y="47934"/>
                  </a:cubicBezTo>
                  <a:cubicBezTo>
                    <a:pt x="5532" y="48329"/>
                    <a:pt x="4985" y="48633"/>
                    <a:pt x="4438" y="48816"/>
                  </a:cubicBezTo>
                  <a:cubicBezTo>
                    <a:pt x="4012" y="48998"/>
                    <a:pt x="3587" y="49119"/>
                    <a:pt x="3161" y="49180"/>
                  </a:cubicBezTo>
                  <a:cubicBezTo>
                    <a:pt x="2888" y="49241"/>
                    <a:pt x="2614" y="49271"/>
                    <a:pt x="2341" y="49271"/>
                  </a:cubicBezTo>
                  <a:cubicBezTo>
                    <a:pt x="2158" y="49302"/>
                    <a:pt x="2067" y="49302"/>
                    <a:pt x="2067" y="49302"/>
                  </a:cubicBezTo>
                  <a:cubicBezTo>
                    <a:pt x="2218" y="49314"/>
                    <a:pt x="2369" y="49322"/>
                    <a:pt x="2520" y="49322"/>
                  </a:cubicBezTo>
                  <a:cubicBezTo>
                    <a:pt x="2734" y="49322"/>
                    <a:pt x="2948" y="49307"/>
                    <a:pt x="3161" y="49271"/>
                  </a:cubicBezTo>
                  <a:cubicBezTo>
                    <a:pt x="3587" y="49180"/>
                    <a:pt x="4043" y="49089"/>
                    <a:pt x="4438" y="48937"/>
                  </a:cubicBezTo>
                  <a:cubicBezTo>
                    <a:pt x="5015" y="48724"/>
                    <a:pt x="5563" y="48420"/>
                    <a:pt x="6049" y="48056"/>
                  </a:cubicBezTo>
                  <a:cubicBezTo>
                    <a:pt x="6322" y="47812"/>
                    <a:pt x="6535" y="47509"/>
                    <a:pt x="6687" y="47174"/>
                  </a:cubicBezTo>
                  <a:cubicBezTo>
                    <a:pt x="6809" y="46779"/>
                    <a:pt x="6870" y="46384"/>
                    <a:pt x="6870" y="45989"/>
                  </a:cubicBezTo>
                  <a:cubicBezTo>
                    <a:pt x="6870" y="45533"/>
                    <a:pt x="6900" y="45107"/>
                    <a:pt x="6961" y="44682"/>
                  </a:cubicBezTo>
                  <a:cubicBezTo>
                    <a:pt x="7021" y="44226"/>
                    <a:pt x="7204" y="43800"/>
                    <a:pt x="7447" y="43405"/>
                  </a:cubicBezTo>
                  <a:cubicBezTo>
                    <a:pt x="7903" y="42584"/>
                    <a:pt x="8663" y="41794"/>
                    <a:pt x="8906" y="40670"/>
                  </a:cubicBezTo>
                  <a:cubicBezTo>
                    <a:pt x="9149" y="39575"/>
                    <a:pt x="8997" y="38390"/>
                    <a:pt x="8784" y="37204"/>
                  </a:cubicBezTo>
                  <a:cubicBezTo>
                    <a:pt x="8602" y="35989"/>
                    <a:pt x="8420" y="34712"/>
                    <a:pt x="8876" y="33466"/>
                  </a:cubicBezTo>
                  <a:cubicBezTo>
                    <a:pt x="9332" y="32220"/>
                    <a:pt x="10152" y="31095"/>
                    <a:pt x="10578" y="29697"/>
                  </a:cubicBezTo>
                  <a:cubicBezTo>
                    <a:pt x="11003" y="28268"/>
                    <a:pt x="10791" y="26748"/>
                    <a:pt x="10882" y="25229"/>
                  </a:cubicBezTo>
                  <a:cubicBezTo>
                    <a:pt x="10912" y="24469"/>
                    <a:pt x="11064" y="23739"/>
                    <a:pt x="11368" y="23040"/>
                  </a:cubicBezTo>
                  <a:cubicBezTo>
                    <a:pt x="11702" y="22311"/>
                    <a:pt x="12128" y="21672"/>
                    <a:pt x="12493" y="20912"/>
                  </a:cubicBezTo>
                  <a:cubicBezTo>
                    <a:pt x="13192" y="19423"/>
                    <a:pt x="13283" y="17721"/>
                    <a:pt x="13496" y="16049"/>
                  </a:cubicBezTo>
                  <a:cubicBezTo>
                    <a:pt x="13557" y="15198"/>
                    <a:pt x="13648" y="14377"/>
                    <a:pt x="13739" y="13496"/>
                  </a:cubicBezTo>
                  <a:cubicBezTo>
                    <a:pt x="13800" y="12645"/>
                    <a:pt x="13952" y="11794"/>
                    <a:pt x="14195" y="10973"/>
                  </a:cubicBezTo>
                  <a:cubicBezTo>
                    <a:pt x="14438" y="10122"/>
                    <a:pt x="14742" y="9301"/>
                    <a:pt x="15107" y="8481"/>
                  </a:cubicBezTo>
                  <a:cubicBezTo>
                    <a:pt x="15289" y="8085"/>
                    <a:pt x="15441" y="7660"/>
                    <a:pt x="15563" y="7204"/>
                  </a:cubicBezTo>
                  <a:cubicBezTo>
                    <a:pt x="15623" y="6748"/>
                    <a:pt x="15684" y="6292"/>
                    <a:pt x="15684" y="5836"/>
                  </a:cubicBezTo>
                  <a:cubicBezTo>
                    <a:pt x="15715" y="4924"/>
                    <a:pt x="15684" y="3982"/>
                    <a:pt x="15563" y="3101"/>
                  </a:cubicBezTo>
                  <a:cubicBezTo>
                    <a:pt x="15472" y="2158"/>
                    <a:pt x="15289" y="1246"/>
                    <a:pt x="15198" y="335"/>
                  </a:cubicBezTo>
                  <a:lnTo>
                    <a:pt x="15198" y="183"/>
                  </a:lnTo>
                  <a:lnTo>
                    <a:pt x="151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8539993" y="3401207"/>
              <a:ext cx="307800" cy="1173275"/>
            </a:xfrm>
            <a:custGeom>
              <a:avLst/>
              <a:gdLst/>
              <a:ahLst/>
              <a:cxnLst/>
              <a:rect l="l" t="t" r="r" b="b"/>
              <a:pathLst>
                <a:path w="12312" h="46931" extrusionOk="0">
                  <a:moveTo>
                    <a:pt x="12311" y="0"/>
                  </a:moveTo>
                  <a:lnTo>
                    <a:pt x="12311" y="0"/>
                  </a:lnTo>
                  <a:cubicBezTo>
                    <a:pt x="12281" y="31"/>
                    <a:pt x="12250" y="91"/>
                    <a:pt x="12250" y="122"/>
                  </a:cubicBezTo>
                  <a:cubicBezTo>
                    <a:pt x="12250" y="213"/>
                    <a:pt x="12220" y="334"/>
                    <a:pt x="12159" y="486"/>
                  </a:cubicBezTo>
                  <a:cubicBezTo>
                    <a:pt x="12098" y="790"/>
                    <a:pt x="12007" y="1277"/>
                    <a:pt x="11855" y="1854"/>
                  </a:cubicBezTo>
                  <a:cubicBezTo>
                    <a:pt x="11703" y="2462"/>
                    <a:pt x="11339" y="3131"/>
                    <a:pt x="11035" y="3952"/>
                  </a:cubicBezTo>
                  <a:cubicBezTo>
                    <a:pt x="10731" y="4772"/>
                    <a:pt x="10396" y="5714"/>
                    <a:pt x="10123" y="6778"/>
                  </a:cubicBezTo>
                  <a:cubicBezTo>
                    <a:pt x="9819" y="7842"/>
                    <a:pt x="9545" y="8997"/>
                    <a:pt x="9272" y="10274"/>
                  </a:cubicBezTo>
                  <a:cubicBezTo>
                    <a:pt x="9059" y="11611"/>
                    <a:pt x="8633" y="12918"/>
                    <a:pt x="8025" y="14164"/>
                  </a:cubicBezTo>
                  <a:cubicBezTo>
                    <a:pt x="7722" y="14803"/>
                    <a:pt x="7357" y="15471"/>
                    <a:pt x="7053" y="16201"/>
                  </a:cubicBezTo>
                  <a:cubicBezTo>
                    <a:pt x="6779" y="16930"/>
                    <a:pt x="6597" y="17690"/>
                    <a:pt x="6506" y="18481"/>
                  </a:cubicBezTo>
                  <a:cubicBezTo>
                    <a:pt x="6293" y="20092"/>
                    <a:pt x="6019" y="21703"/>
                    <a:pt x="5685" y="23283"/>
                  </a:cubicBezTo>
                  <a:lnTo>
                    <a:pt x="3466" y="32493"/>
                  </a:lnTo>
                  <a:cubicBezTo>
                    <a:pt x="2797" y="35320"/>
                    <a:pt x="2159" y="37843"/>
                    <a:pt x="1642" y="40001"/>
                  </a:cubicBezTo>
                  <a:cubicBezTo>
                    <a:pt x="1095" y="42128"/>
                    <a:pt x="700" y="43830"/>
                    <a:pt x="427" y="45046"/>
                  </a:cubicBezTo>
                  <a:cubicBezTo>
                    <a:pt x="275" y="45624"/>
                    <a:pt x="183" y="46110"/>
                    <a:pt x="92" y="46445"/>
                  </a:cubicBezTo>
                  <a:cubicBezTo>
                    <a:pt x="62" y="46566"/>
                    <a:pt x="31" y="46688"/>
                    <a:pt x="1" y="46809"/>
                  </a:cubicBezTo>
                  <a:cubicBezTo>
                    <a:pt x="1" y="46840"/>
                    <a:pt x="1" y="46870"/>
                    <a:pt x="1" y="46931"/>
                  </a:cubicBezTo>
                  <a:cubicBezTo>
                    <a:pt x="31" y="46870"/>
                    <a:pt x="62" y="46840"/>
                    <a:pt x="62" y="46809"/>
                  </a:cubicBezTo>
                  <a:lnTo>
                    <a:pt x="153" y="46445"/>
                  </a:lnTo>
                  <a:cubicBezTo>
                    <a:pt x="244" y="46110"/>
                    <a:pt x="366" y="45654"/>
                    <a:pt x="548" y="45077"/>
                  </a:cubicBezTo>
                  <a:cubicBezTo>
                    <a:pt x="852" y="43861"/>
                    <a:pt x="1308" y="42159"/>
                    <a:pt x="1825" y="40031"/>
                  </a:cubicBezTo>
                  <a:cubicBezTo>
                    <a:pt x="2372" y="37903"/>
                    <a:pt x="3010" y="35350"/>
                    <a:pt x="3740" y="32554"/>
                  </a:cubicBezTo>
                  <a:cubicBezTo>
                    <a:pt x="4469" y="29727"/>
                    <a:pt x="5168" y="26596"/>
                    <a:pt x="5959" y="23344"/>
                  </a:cubicBezTo>
                  <a:cubicBezTo>
                    <a:pt x="6323" y="21733"/>
                    <a:pt x="6566" y="20122"/>
                    <a:pt x="6749" y="18511"/>
                  </a:cubicBezTo>
                  <a:cubicBezTo>
                    <a:pt x="6840" y="17751"/>
                    <a:pt x="7022" y="16991"/>
                    <a:pt x="7296" y="16262"/>
                  </a:cubicBezTo>
                  <a:cubicBezTo>
                    <a:pt x="7570" y="15593"/>
                    <a:pt x="7934" y="14924"/>
                    <a:pt x="8238" y="14256"/>
                  </a:cubicBezTo>
                  <a:cubicBezTo>
                    <a:pt x="8846" y="13009"/>
                    <a:pt x="9272" y="11672"/>
                    <a:pt x="9484" y="10335"/>
                  </a:cubicBezTo>
                  <a:cubicBezTo>
                    <a:pt x="9758" y="9058"/>
                    <a:pt x="10001" y="7873"/>
                    <a:pt x="10305" y="6809"/>
                  </a:cubicBezTo>
                  <a:cubicBezTo>
                    <a:pt x="10579" y="5745"/>
                    <a:pt x="10883" y="4803"/>
                    <a:pt x="11187" y="3982"/>
                  </a:cubicBezTo>
                  <a:cubicBezTo>
                    <a:pt x="11491" y="3161"/>
                    <a:pt x="11825" y="2493"/>
                    <a:pt x="11947" y="1885"/>
                  </a:cubicBezTo>
                  <a:cubicBezTo>
                    <a:pt x="12068" y="1277"/>
                    <a:pt x="12159" y="821"/>
                    <a:pt x="12220" y="486"/>
                  </a:cubicBezTo>
                  <a:cubicBezTo>
                    <a:pt x="12220" y="334"/>
                    <a:pt x="12250" y="213"/>
                    <a:pt x="12281" y="122"/>
                  </a:cubicBezTo>
                  <a:cubicBezTo>
                    <a:pt x="12281" y="91"/>
                    <a:pt x="12281" y="31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8185143" y="3030382"/>
              <a:ext cx="455200" cy="1544100"/>
            </a:xfrm>
            <a:custGeom>
              <a:avLst/>
              <a:gdLst/>
              <a:ahLst/>
              <a:cxnLst/>
              <a:rect l="l" t="t" r="r" b="b"/>
              <a:pathLst>
                <a:path w="18208" h="61764" extrusionOk="0">
                  <a:moveTo>
                    <a:pt x="1125" y="0"/>
                  </a:moveTo>
                  <a:cubicBezTo>
                    <a:pt x="730" y="2766"/>
                    <a:pt x="0" y="4681"/>
                    <a:pt x="243" y="8420"/>
                  </a:cubicBezTo>
                  <a:cubicBezTo>
                    <a:pt x="335" y="9757"/>
                    <a:pt x="1915" y="12341"/>
                    <a:pt x="2158" y="15289"/>
                  </a:cubicBezTo>
                  <a:cubicBezTo>
                    <a:pt x="2280" y="17052"/>
                    <a:pt x="2371" y="18815"/>
                    <a:pt x="2493" y="20578"/>
                  </a:cubicBezTo>
                  <a:cubicBezTo>
                    <a:pt x="2614" y="22341"/>
                    <a:pt x="2736" y="24043"/>
                    <a:pt x="3374" y="25654"/>
                  </a:cubicBezTo>
                  <a:cubicBezTo>
                    <a:pt x="3830" y="26870"/>
                    <a:pt x="4620" y="27994"/>
                    <a:pt x="4955" y="29241"/>
                  </a:cubicBezTo>
                  <a:cubicBezTo>
                    <a:pt x="5623" y="31642"/>
                    <a:pt x="4772" y="34225"/>
                    <a:pt x="5350" y="36657"/>
                  </a:cubicBezTo>
                  <a:cubicBezTo>
                    <a:pt x="5806" y="38694"/>
                    <a:pt x="7234" y="40457"/>
                    <a:pt x="7538" y="42554"/>
                  </a:cubicBezTo>
                  <a:cubicBezTo>
                    <a:pt x="7964" y="45472"/>
                    <a:pt x="6079" y="48511"/>
                    <a:pt x="7082" y="51277"/>
                  </a:cubicBezTo>
                  <a:cubicBezTo>
                    <a:pt x="7569" y="52676"/>
                    <a:pt x="8693" y="53770"/>
                    <a:pt x="9028" y="55198"/>
                  </a:cubicBezTo>
                  <a:cubicBezTo>
                    <a:pt x="9301" y="56293"/>
                    <a:pt x="9028" y="57478"/>
                    <a:pt x="9271" y="58572"/>
                  </a:cubicBezTo>
                  <a:cubicBezTo>
                    <a:pt x="9617" y="60276"/>
                    <a:pt x="12735" y="61623"/>
                    <a:pt x="14609" y="61623"/>
                  </a:cubicBezTo>
                  <a:cubicBezTo>
                    <a:pt x="14708" y="61623"/>
                    <a:pt x="14803" y="61619"/>
                    <a:pt x="14894" y="61612"/>
                  </a:cubicBezTo>
                  <a:lnTo>
                    <a:pt x="14894" y="61764"/>
                  </a:lnTo>
                  <a:cubicBezTo>
                    <a:pt x="17478" y="60214"/>
                    <a:pt x="18207" y="55502"/>
                    <a:pt x="17113" y="52706"/>
                  </a:cubicBezTo>
                  <a:cubicBezTo>
                    <a:pt x="15988" y="49879"/>
                    <a:pt x="14104" y="47326"/>
                    <a:pt x="13769" y="44317"/>
                  </a:cubicBezTo>
                  <a:cubicBezTo>
                    <a:pt x="13557" y="42007"/>
                    <a:pt x="14286" y="39636"/>
                    <a:pt x="13739" y="37356"/>
                  </a:cubicBezTo>
                  <a:cubicBezTo>
                    <a:pt x="12979" y="34317"/>
                    <a:pt x="10000" y="31976"/>
                    <a:pt x="10031" y="28845"/>
                  </a:cubicBezTo>
                  <a:cubicBezTo>
                    <a:pt x="10031" y="27082"/>
                    <a:pt x="11034" y="25441"/>
                    <a:pt x="10943" y="23678"/>
                  </a:cubicBezTo>
                  <a:cubicBezTo>
                    <a:pt x="10821" y="21520"/>
                    <a:pt x="9149" y="19818"/>
                    <a:pt x="8116" y="17933"/>
                  </a:cubicBezTo>
                  <a:cubicBezTo>
                    <a:pt x="6535" y="15015"/>
                    <a:pt x="6414" y="11581"/>
                    <a:pt x="5836" y="8328"/>
                  </a:cubicBezTo>
                  <a:cubicBezTo>
                    <a:pt x="5259" y="5076"/>
                    <a:pt x="4012" y="1581"/>
                    <a:pt x="112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232243" y="3098757"/>
              <a:ext cx="325275" cy="1473450"/>
            </a:xfrm>
            <a:custGeom>
              <a:avLst/>
              <a:gdLst/>
              <a:ahLst/>
              <a:cxnLst/>
              <a:rect l="l" t="t" r="r" b="b"/>
              <a:pathLst>
                <a:path w="13011" h="58938" extrusionOk="0">
                  <a:moveTo>
                    <a:pt x="1" y="1"/>
                  </a:moveTo>
                  <a:cubicBezTo>
                    <a:pt x="1" y="61"/>
                    <a:pt x="1" y="122"/>
                    <a:pt x="1" y="153"/>
                  </a:cubicBezTo>
                  <a:cubicBezTo>
                    <a:pt x="1" y="274"/>
                    <a:pt x="31" y="426"/>
                    <a:pt x="62" y="609"/>
                  </a:cubicBezTo>
                  <a:cubicBezTo>
                    <a:pt x="122" y="1004"/>
                    <a:pt x="183" y="1612"/>
                    <a:pt x="335" y="2371"/>
                  </a:cubicBezTo>
                  <a:cubicBezTo>
                    <a:pt x="457" y="3131"/>
                    <a:pt x="882" y="3982"/>
                    <a:pt x="1186" y="5016"/>
                  </a:cubicBezTo>
                  <a:cubicBezTo>
                    <a:pt x="1521" y="6049"/>
                    <a:pt x="1855" y="7235"/>
                    <a:pt x="2159" y="8572"/>
                  </a:cubicBezTo>
                  <a:cubicBezTo>
                    <a:pt x="2463" y="9910"/>
                    <a:pt x="2736" y="11369"/>
                    <a:pt x="2980" y="12949"/>
                  </a:cubicBezTo>
                  <a:cubicBezTo>
                    <a:pt x="3253" y="14530"/>
                    <a:pt x="3557" y="16262"/>
                    <a:pt x="4347" y="17934"/>
                  </a:cubicBezTo>
                  <a:cubicBezTo>
                    <a:pt x="4742" y="18755"/>
                    <a:pt x="5138" y="19575"/>
                    <a:pt x="5442" y="20457"/>
                  </a:cubicBezTo>
                  <a:cubicBezTo>
                    <a:pt x="5746" y="21369"/>
                    <a:pt x="5928" y="22311"/>
                    <a:pt x="6019" y="23253"/>
                  </a:cubicBezTo>
                  <a:cubicBezTo>
                    <a:pt x="6171" y="25290"/>
                    <a:pt x="6445" y="27296"/>
                    <a:pt x="6809" y="29302"/>
                  </a:cubicBezTo>
                  <a:cubicBezTo>
                    <a:pt x="7630" y="33405"/>
                    <a:pt x="8420" y="37296"/>
                    <a:pt x="9119" y="40852"/>
                  </a:cubicBezTo>
                  <a:cubicBezTo>
                    <a:pt x="9819" y="44409"/>
                    <a:pt x="10548" y="47570"/>
                    <a:pt x="11095" y="50245"/>
                  </a:cubicBezTo>
                  <a:cubicBezTo>
                    <a:pt x="11673" y="52950"/>
                    <a:pt x="12159" y="55108"/>
                    <a:pt x="12463" y="56628"/>
                  </a:cubicBezTo>
                  <a:lnTo>
                    <a:pt x="12858" y="58330"/>
                  </a:lnTo>
                  <a:cubicBezTo>
                    <a:pt x="12889" y="58512"/>
                    <a:pt x="12949" y="58664"/>
                    <a:pt x="12949" y="58786"/>
                  </a:cubicBezTo>
                  <a:cubicBezTo>
                    <a:pt x="12980" y="58816"/>
                    <a:pt x="12980" y="58877"/>
                    <a:pt x="13010" y="58938"/>
                  </a:cubicBezTo>
                  <a:cubicBezTo>
                    <a:pt x="13010" y="58877"/>
                    <a:pt x="13010" y="58816"/>
                    <a:pt x="12980" y="58755"/>
                  </a:cubicBezTo>
                  <a:cubicBezTo>
                    <a:pt x="12980" y="58664"/>
                    <a:pt x="12949" y="58512"/>
                    <a:pt x="12919" y="58330"/>
                  </a:cubicBezTo>
                  <a:cubicBezTo>
                    <a:pt x="12828" y="57904"/>
                    <a:pt x="12706" y="57327"/>
                    <a:pt x="12585" y="56597"/>
                  </a:cubicBezTo>
                  <a:cubicBezTo>
                    <a:pt x="12281" y="55077"/>
                    <a:pt x="11825" y="52919"/>
                    <a:pt x="11278" y="50245"/>
                  </a:cubicBezTo>
                  <a:cubicBezTo>
                    <a:pt x="10761" y="47570"/>
                    <a:pt x="10092" y="44378"/>
                    <a:pt x="9363" y="40822"/>
                  </a:cubicBezTo>
                  <a:cubicBezTo>
                    <a:pt x="8633" y="37296"/>
                    <a:pt x="7873" y="33375"/>
                    <a:pt x="7083" y="29272"/>
                  </a:cubicBezTo>
                  <a:cubicBezTo>
                    <a:pt x="6688" y="27296"/>
                    <a:pt x="6445" y="25290"/>
                    <a:pt x="6262" y="23253"/>
                  </a:cubicBezTo>
                  <a:cubicBezTo>
                    <a:pt x="6201" y="22281"/>
                    <a:pt x="6019" y="21338"/>
                    <a:pt x="5685" y="20396"/>
                  </a:cubicBezTo>
                  <a:cubicBezTo>
                    <a:pt x="5381" y="19484"/>
                    <a:pt x="4955" y="18664"/>
                    <a:pt x="4590" y="17843"/>
                  </a:cubicBezTo>
                  <a:cubicBezTo>
                    <a:pt x="3800" y="16232"/>
                    <a:pt x="3496" y="14530"/>
                    <a:pt x="3223" y="12949"/>
                  </a:cubicBezTo>
                  <a:cubicBezTo>
                    <a:pt x="2919" y="11369"/>
                    <a:pt x="2676" y="9879"/>
                    <a:pt x="2341" y="8542"/>
                  </a:cubicBezTo>
                  <a:cubicBezTo>
                    <a:pt x="2068" y="7326"/>
                    <a:pt x="1733" y="6141"/>
                    <a:pt x="1338" y="4986"/>
                  </a:cubicBezTo>
                  <a:cubicBezTo>
                    <a:pt x="1004" y="3952"/>
                    <a:pt x="578" y="3071"/>
                    <a:pt x="426" y="2341"/>
                  </a:cubicBezTo>
                  <a:cubicBezTo>
                    <a:pt x="274" y="1612"/>
                    <a:pt x="183" y="1004"/>
                    <a:pt x="92" y="609"/>
                  </a:cubicBezTo>
                  <a:cubicBezTo>
                    <a:pt x="62" y="426"/>
                    <a:pt x="31" y="274"/>
                    <a:pt x="31" y="153"/>
                  </a:cubicBezTo>
                  <a:cubicBezTo>
                    <a:pt x="1" y="122"/>
                    <a:pt x="1" y="6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4" name="Google Shape;104;p19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cxnSp>
        <p:nvCxnSpPr>
          <p:cNvPr id="107" name="Google Shape;107;p2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" name="Google Shape;108;p20"/>
          <p:cNvGrpSpPr/>
          <p:nvPr/>
        </p:nvGrpSpPr>
        <p:grpSpPr>
          <a:xfrm>
            <a:off x="833138" y="1492555"/>
            <a:ext cx="1268425" cy="3111845"/>
            <a:chOff x="833138" y="1492555"/>
            <a:chExt cx="1268425" cy="3111845"/>
          </a:xfrm>
        </p:grpSpPr>
        <p:grpSp>
          <p:nvGrpSpPr>
            <p:cNvPr id="109" name="Google Shape;109;p20"/>
            <p:cNvGrpSpPr/>
            <p:nvPr/>
          </p:nvGrpSpPr>
          <p:grpSpPr>
            <a:xfrm>
              <a:off x="833138" y="2814375"/>
              <a:ext cx="1268425" cy="1790025"/>
              <a:chOff x="4815275" y="3384975"/>
              <a:chExt cx="1268425" cy="1790025"/>
            </a:xfrm>
          </p:grpSpPr>
          <p:sp>
            <p:nvSpPr>
              <p:cNvPr id="110" name="Google Shape;110;p20"/>
              <p:cNvSpPr/>
              <p:nvPr/>
            </p:nvSpPr>
            <p:spPr>
              <a:xfrm>
                <a:off x="5133825" y="4620425"/>
                <a:ext cx="659675" cy="90925"/>
              </a:xfrm>
              <a:custGeom>
                <a:avLst/>
                <a:gdLst/>
                <a:ahLst/>
                <a:cxnLst/>
                <a:rect l="l" t="t" r="r" b="b"/>
                <a:pathLst>
                  <a:path w="26387" h="3637" extrusionOk="0">
                    <a:moveTo>
                      <a:pt x="1" y="0"/>
                    </a:moveTo>
                    <a:lnTo>
                      <a:pt x="1" y="3636"/>
                    </a:lnTo>
                    <a:lnTo>
                      <a:pt x="26386" y="3636"/>
                    </a:lnTo>
                    <a:lnTo>
                      <a:pt x="26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0"/>
              <p:cNvSpPr/>
              <p:nvPr/>
            </p:nvSpPr>
            <p:spPr>
              <a:xfrm>
                <a:off x="5133000" y="4619575"/>
                <a:ext cx="66132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3704" extrusionOk="0">
                    <a:moveTo>
                      <a:pt x="26386" y="101"/>
                    </a:moveTo>
                    <a:lnTo>
                      <a:pt x="26386" y="3637"/>
                    </a:lnTo>
                    <a:lnTo>
                      <a:pt x="67" y="3637"/>
                    </a:lnTo>
                    <a:lnTo>
                      <a:pt x="67" y="101"/>
                    </a:lnTo>
                    <a:close/>
                    <a:moveTo>
                      <a:pt x="1" y="1"/>
                    </a:moveTo>
                    <a:lnTo>
                      <a:pt x="1" y="3703"/>
                    </a:lnTo>
                    <a:lnTo>
                      <a:pt x="26453" y="3703"/>
                    </a:lnTo>
                    <a:lnTo>
                      <a:pt x="264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0"/>
              <p:cNvSpPr/>
              <p:nvPr/>
            </p:nvSpPr>
            <p:spPr>
              <a:xfrm>
                <a:off x="5194725" y="4680450"/>
                <a:ext cx="538725" cy="468700"/>
              </a:xfrm>
              <a:custGeom>
                <a:avLst/>
                <a:gdLst/>
                <a:ahLst/>
                <a:cxnLst/>
                <a:rect l="l" t="t" r="r" b="b"/>
                <a:pathLst>
                  <a:path w="21549" h="18748" extrusionOk="0">
                    <a:moveTo>
                      <a:pt x="0" y="1"/>
                    </a:moveTo>
                    <a:lnTo>
                      <a:pt x="3803" y="18748"/>
                    </a:lnTo>
                    <a:lnTo>
                      <a:pt x="17879" y="18748"/>
                    </a:lnTo>
                    <a:lnTo>
                      <a:pt x="21549" y="12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0"/>
              <p:cNvSpPr/>
              <p:nvPr/>
            </p:nvSpPr>
            <p:spPr>
              <a:xfrm>
                <a:off x="5194725" y="5104925"/>
                <a:ext cx="53872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21549" h="2803" extrusionOk="0">
                    <a:moveTo>
                      <a:pt x="0" y="1"/>
                    </a:moveTo>
                    <a:lnTo>
                      <a:pt x="2035" y="2803"/>
                    </a:lnTo>
                    <a:lnTo>
                      <a:pt x="19114" y="2803"/>
                    </a:lnTo>
                    <a:lnTo>
                      <a:pt x="215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0"/>
              <p:cNvSpPr/>
              <p:nvPr/>
            </p:nvSpPr>
            <p:spPr>
              <a:xfrm>
                <a:off x="5434050" y="3724775"/>
                <a:ext cx="6700" cy="96987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38795" extrusionOk="0">
                    <a:moveTo>
                      <a:pt x="101" y="1"/>
                    </a:moveTo>
                    <a:cubicBezTo>
                      <a:pt x="34" y="1"/>
                      <a:pt x="1" y="8707"/>
                      <a:pt x="34" y="19414"/>
                    </a:cubicBezTo>
                    <a:cubicBezTo>
                      <a:pt x="67" y="30122"/>
                      <a:pt x="134" y="38795"/>
                      <a:pt x="201" y="38795"/>
                    </a:cubicBezTo>
                    <a:cubicBezTo>
                      <a:pt x="234" y="38795"/>
                      <a:pt x="267" y="30122"/>
                      <a:pt x="234" y="19414"/>
                    </a:cubicBezTo>
                    <a:cubicBezTo>
                      <a:pt x="201" y="8673"/>
                      <a:pt x="13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0"/>
              <p:cNvSpPr/>
              <p:nvPr/>
            </p:nvSpPr>
            <p:spPr>
              <a:xfrm>
                <a:off x="5524125" y="4150925"/>
                <a:ext cx="61725" cy="51537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20615" extrusionOk="0">
                    <a:moveTo>
                      <a:pt x="2469" y="0"/>
                    </a:moveTo>
                    <a:cubicBezTo>
                      <a:pt x="2435" y="67"/>
                      <a:pt x="2402" y="133"/>
                      <a:pt x="2368" y="167"/>
                    </a:cubicBezTo>
                    <a:lnTo>
                      <a:pt x="2102" y="734"/>
                    </a:lnTo>
                    <a:cubicBezTo>
                      <a:pt x="2035" y="867"/>
                      <a:pt x="1968" y="1001"/>
                      <a:pt x="1901" y="1134"/>
                    </a:cubicBezTo>
                    <a:cubicBezTo>
                      <a:pt x="1868" y="1301"/>
                      <a:pt x="1801" y="1468"/>
                      <a:pt x="1735" y="1635"/>
                    </a:cubicBezTo>
                    <a:lnTo>
                      <a:pt x="1501" y="2202"/>
                    </a:lnTo>
                    <a:cubicBezTo>
                      <a:pt x="1434" y="2402"/>
                      <a:pt x="1368" y="2635"/>
                      <a:pt x="1301" y="2835"/>
                    </a:cubicBezTo>
                    <a:cubicBezTo>
                      <a:pt x="967" y="3903"/>
                      <a:pt x="701" y="5004"/>
                      <a:pt x="534" y="6104"/>
                    </a:cubicBezTo>
                    <a:cubicBezTo>
                      <a:pt x="300" y="7439"/>
                      <a:pt x="167" y="8773"/>
                      <a:pt x="100" y="10141"/>
                    </a:cubicBezTo>
                    <a:cubicBezTo>
                      <a:pt x="0" y="12609"/>
                      <a:pt x="67" y="15111"/>
                      <a:pt x="334" y="17579"/>
                    </a:cubicBezTo>
                    <a:cubicBezTo>
                      <a:pt x="434" y="18513"/>
                      <a:pt x="534" y="19281"/>
                      <a:pt x="601" y="19781"/>
                    </a:cubicBezTo>
                    <a:cubicBezTo>
                      <a:pt x="667" y="20048"/>
                      <a:pt x="701" y="20248"/>
                      <a:pt x="701" y="20381"/>
                    </a:cubicBezTo>
                    <a:cubicBezTo>
                      <a:pt x="734" y="20448"/>
                      <a:pt x="734" y="20548"/>
                      <a:pt x="767" y="20615"/>
                    </a:cubicBezTo>
                    <a:cubicBezTo>
                      <a:pt x="767" y="20515"/>
                      <a:pt x="767" y="20448"/>
                      <a:pt x="767" y="20381"/>
                    </a:cubicBezTo>
                    <a:cubicBezTo>
                      <a:pt x="734" y="20215"/>
                      <a:pt x="734" y="20014"/>
                      <a:pt x="701" y="19781"/>
                    </a:cubicBezTo>
                    <a:cubicBezTo>
                      <a:pt x="634" y="19247"/>
                      <a:pt x="567" y="18480"/>
                      <a:pt x="467" y="17546"/>
                    </a:cubicBezTo>
                    <a:cubicBezTo>
                      <a:pt x="234" y="15111"/>
                      <a:pt x="167" y="12642"/>
                      <a:pt x="267" y="10174"/>
                    </a:cubicBezTo>
                    <a:cubicBezTo>
                      <a:pt x="334" y="8806"/>
                      <a:pt x="467" y="7472"/>
                      <a:pt x="667" y="6138"/>
                    </a:cubicBezTo>
                    <a:cubicBezTo>
                      <a:pt x="867" y="5037"/>
                      <a:pt x="1101" y="3970"/>
                      <a:pt x="1401" y="2902"/>
                    </a:cubicBezTo>
                    <a:cubicBezTo>
                      <a:pt x="1468" y="2669"/>
                      <a:pt x="1535" y="2468"/>
                      <a:pt x="1601" y="2268"/>
                    </a:cubicBezTo>
                    <a:cubicBezTo>
                      <a:pt x="1668" y="2068"/>
                      <a:pt x="1768" y="1868"/>
                      <a:pt x="1801" y="1701"/>
                    </a:cubicBezTo>
                    <a:lnTo>
                      <a:pt x="2002" y="1201"/>
                    </a:lnTo>
                    <a:cubicBezTo>
                      <a:pt x="2068" y="1034"/>
                      <a:pt x="2102" y="901"/>
                      <a:pt x="2168" y="767"/>
                    </a:cubicBezTo>
                    <a:lnTo>
                      <a:pt x="2402" y="234"/>
                    </a:lnTo>
                    <a:cubicBezTo>
                      <a:pt x="2435" y="167"/>
                      <a:pt x="2435" y="67"/>
                      <a:pt x="2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0"/>
              <p:cNvSpPr/>
              <p:nvPr/>
            </p:nvSpPr>
            <p:spPr>
              <a:xfrm>
                <a:off x="5483250" y="3975800"/>
                <a:ext cx="85925" cy="721350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28854" extrusionOk="0">
                    <a:moveTo>
                      <a:pt x="3436" y="0"/>
                    </a:moveTo>
                    <a:lnTo>
                      <a:pt x="3436" y="0"/>
                    </a:lnTo>
                    <a:cubicBezTo>
                      <a:pt x="3370" y="100"/>
                      <a:pt x="3336" y="167"/>
                      <a:pt x="3303" y="267"/>
                    </a:cubicBezTo>
                    <a:lnTo>
                      <a:pt x="3003" y="1067"/>
                    </a:lnTo>
                    <a:cubicBezTo>
                      <a:pt x="2936" y="1234"/>
                      <a:pt x="2869" y="1434"/>
                      <a:pt x="2769" y="1635"/>
                    </a:cubicBezTo>
                    <a:lnTo>
                      <a:pt x="2536" y="2335"/>
                    </a:lnTo>
                    <a:cubicBezTo>
                      <a:pt x="2369" y="2835"/>
                      <a:pt x="2202" y="3402"/>
                      <a:pt x="2035" y="4036"/>
                    </a:cubicBezTo>
                    <a:cubicBezTo>
                      <a:pt x="1935" y="4370"/>
                      <a:pt x="1835" y="4703"/>
                      <a:pt x="1735" y="5070"/>
                    </a:cubicBezTo>
                    <a:cubicBezTo>
                      <a:pt x="1668" y="5404"/>
                      <a:pt x="1568" y="5771"/>
                      <a:pt x="1502" y="6138"/>
                    </a:cubicBezTo>
                    <a:cubicBezTo>
                      <a:pt x="1302" y="6938"/>
                      <a:pt x="1168" y="7739"/>
                      <a:pt x="1001" y="8606"/>
                    </a:cubicBezTo>
                    <a:cubicBezTo>
                      <a:pt x="701" y="10307"/>
                      <a:pt x="401" y="12242"/>
                      <a:pt x="234" y="14244"/>
                    </a:cubicBezTo>
                    <a:cubicBezTo>
                      <a:pt x="67" y="16278"/>
                      <a:pt x="1" y="18213"/>
                      <a:pt x="1" y="19948"/>
                    </a:cubicBezTo>
                    <a:cubicBezTo>
                      <a:pt x="1" y="21682"/>
                      <a:pt x="34" y="23283"/>
                      <a:pt x="134" y="24618"/>
                    </a:cubicBezTo>
                    <a:cubicBezTo>
                      <a:pt x="167" y="25251"/>
                      <a:pt x="201" y="25885"/>
                      <a:pt x="267" y="26386"/>
                    </a:cubicBezTo>
                    <a:cubicBezTo>
                      <a:pt x="301" y="26886"/>
                      <a:pt x="334" y="27353"/>
                      <a:pt x="368" y="27720"/>
                    </a:cubicBezTo>
                    <a:lnTo>
                      <a:pt x="468" y="28554"/>
                    </a:lnTo>
                    <a:cubicBezTo>
                      <a:pt x="501" y="28654"/>
                      <a:pt x="501" y="28754"/>
                      <a:pt x="534" y="28854"/>
                    </a:cubicBezTo>
                    <a:cubicBezTo>
                      <a:pt x="534" y="28754"/>
                      <a:pt x="534" y="28654"/>
                      <a:pt x="534" y="28554"/>
                    </a:cubicBezTo>
                    <a:cubicBezTo>
                      <a:pt x="501" y="28354"/>
                      <a:pt x="501" y="28087"/>
                      <a:pt x="468" y="27720"/>
                    </a:cubicBezTo>
                    <a:cubicBezTo>
                      <a:pt x="434" y="27353"/>
                      <a:pt x="401" y="26919"/>
                      <a:pt x="368" y="26386"/>
                    </a:cubicBezTo>
                    <a:cubicBezTo>
                      <a:pt x="334" y="25852"/>
                      <a:pt x="301" y="25251"/>
                      <a:pt x="267" y="24584"/>
                    </a:cubicBezTo>
                    <a:cubicBezTo>
                      <a:pt x="167" y="23283"/>
                      <a:pt x="167" y="21716"/>
                      <a:pt x="167" y="19948"/>
                    </a:cubicBezTo>
                    <a:cubicBezTo>
                      <a:pt x="201" y="18213"/>
                      <a:pt x="267" y="16278"/>
                      <a:pt x="434" y="14277"/>
                    </a:cubicBezTo>
                    <a:cubicBezTo>
                      <a:pt x="634" y="12242"/>
                      <a:pt x="868" y="10341"/>
                      <a:pt x="1168" y="8606"/>
                    </a:cubicBezTo>
                    <a:cubicBezTo>
                      <a:pt x="1335" y="7772"/>
                      <a:pt x="1468" y="6938"/>
                      <a:pt x="1668" y="6204"/>
                    </a:cubicBezTo>
                    <a:cubicBezTo>
                      <a:pt x="1735" y="5804"/>
                      <a:pt x="1802" y="5437"/>
                      <a:pt x="1902" y="5104"/>
                    </a:cubicBezTo>
                    <a:cubicBezTo>
                      <a:pt x="2002" y="4737"/>
                      <a:pt x="2069" y="4403"/>
                      <a:pt x="2169" y="4103"/>
                    </a:cubicBezTo>
                    <a:cubicBezTo>
                      <a:pt x="2336" y="3436"/>
                      <a:pt x="2502" y="2869"/>
                      <a:pt x="2669" y="2368"/>
                    </a:cubicBezTo>
                    <a:lnTo>
                      <a:pt x="2869" y="1668"/>
                    </a:lnTo>
                    <a:cubicBezTo>
                      <a:pt x="2936" y="1468"/>
                      <a:pt x="3003" y="1268"/>
                      <a:pt x="3069" y="1101"/>
                    </a:cubicBezTo>
                    <a:cubicBezTo>
                      <a:pt x="3170" y="767"/>
                      <a:pt x="3270" y="500"/>
                      <a:pt x="3336" y="300"/>
                    </a:cubicBezTo>
                    <a:cubicBezTo>
                      <a:pt x="3370" y="200"/>
                      <a:pt x="3403" y="100"/>
                      <a:pt x="3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0"/>
              <p:cNvSpPr/>
              <p:nvPr/>
            </p:nvSpPr>
            <p:spPr>
              <a:xfrm>
                <a:off x="5271425" y="3753975"/>
                <a:ext cx="126800" cy="979050"/>
              </a:xfrm>
              <a:custGeom>
                <a:avLst/>
                <a:gdLst/>
                <a:ahLst/>
                <a:cxnLst/>
                <a:rect l="l" t="t" r="r" b="b"/>
                <a:pathLst>
                  <a:path w="5072" h="39162" extrusionOk="0">
                    <a:moveTo>
                      <a:pt x="34" y="0"/>
                    </a:moveTo>
                    <a:cubicBezTo>
                      <a:pt x="1" y="0"/>
                      <a:pt x="34" y="33"/>
                      <a:pt x="34" y="100"/>
                    </a:cubicBezTo>
                    <a:cubicBezTo>
                      <a:pt x="68" y="200"/>
                      <a:pt x="68" y="300"/>
                      <a:pt x="101" y="400"/>
                    </a:cubicBezTo>
                    <a:cubicBezTo>
                      <a:pt x="168" y="701"/>
                      <a:pt x="268" y="1034"/>
                      <a:pt x="368" y="1534"/>
                    </a:cubicBezTo>
                    <a:cubicBezTo>
                      <a:pt x="501" y="2001"/>
                      <a:pt x="635" y="2602"/>
                      <a:pt x="801" y="3302"/>
                    </a:cubicBezTo>
                    <a:cubicBezTo>
                      <a:pt x="935" y="3970"/>
                      <a:pt x="1135" y="4770"/>
                      <a:pt x="1302" y="5637"/>
                    </a:cubicBezTo>
                    <a:cubicBezTo>
                      <a:pt x="1502" y="6538"/>
                      <a:pt x="1669" y="7472"/>
                      <a:pt x="1902" y="8506"/>
                    </a:cubicBezTo>
                    <a:cubicBezTo>
                      <a:pt x="2102" y="9540"/>
                      <a:pt x="2269" y="10674"/>
                      <a:pt x="2469" y="11842"/>
                    </a:cubicBezTo>
                    <a:cubicBezTo>
                      <a:pt x="2836" y="14177"/>
                      <a:pt x="3203" y="16745"/>
                      <a:pt x="3503" y="19447"/>
                    </a:cubicBezTo>
                    <a:cubicBezTo>
                      <a:pt x="4104" y="24884"/>
                      <a:pt x="4437" y="29821"/>
                      <a:pt x="4671" y="33391"/>
                    </a:cubicBezTo>
                    <a:cubicBezTo>
                      <a:pt x="4771" y="35159"/>
                      <a:pt x="4871" y="36593"/>
                      <a:pt x="4938" y="37594"/>
                    </a:cubicBezTo>
                    <a:cubicBezTo>
                      <a:pt x="4971" y="38094"/>
                      <a:pt x="4971" y="38461"/>
                      <a:pt x="5004" y="38761"/>
                    </a:cubicBezTo>
                    <a:cubicBezTo>
                      <a:pt x="5038" y="38895"/>
                      <a:pt x="5038" y="38961"/>
                      <a:pt x="5038" y="39061"/>
                    </a:cubicBezTo>
                    <a:lnTo>
                      <a:pt x="5038" y="39161"/>
                    </a:lnTo>
                    <a:cubicBezTo>
                      <a:pt x="5038" y="39128"/>
                      <a:pt x="5071" y="39095"/>
                      <a:pt x="5071" y="39061"/>
                    </a:cubicBezTo>
                    <a:lnTo>
                      <a:pt x="5071" y="38761"/>
                    </a:lnTo>
                    <a:cubicBezTo>
                      <a:pt x="5071" y="38494"/>
                      <a:pt x="5038" y="38094"/>
                      <a:pt x="5038" y="37594"/>
                    </a:cubicBezTo>
                    <a:cubicBezTo>
                      <a:pt x="4971" y="36593"/>
                      <a:pt x="4904" y="35159"/>
                      <a:pt x="4804" y="33357"/>
                    </a:cubicBezTo>
                    <a:cubicBezTo>
                      <a:pt x="4638" y="29788"/>
                      <a:pt x="4304" y="24851"/>
                      <a:pt x="3704" y="19414"/>
                    </a:cubicBezTo>
                    <a:cubicBezTo>
                      <a:pt x="3403" y="16712"/>
                      <a:pt x="3036" y="14143"/>
                      <a:pt x="2669" y="11808"/>
                    </a:cubicBezTo>
                    <a:cubicBezTo>
                      <a:pt x="2469" y="10641"/>
                      <a:pt x="2236" y="9540"/>
                      <a:pt x="2069" y="8506"/>
                    </a:cubicBezTo>
                    <a:cubicBezTo>
                      <a:pt x="1902" y="7472"/>
                      <a:pt x="1669" y="6505"/>
                      <a:pt x="1469" y="5637"/>
                    </a:cubicBezTo>
                    <a:cubicBezTo>
                      <a:pt x="1302" y="4737"/>
                      <a:pt x="1102" y="3970"/>
                      <a:pt x="935" y="3269"/>
                    </a:cubicBezTo>
                    <a:cubicBezTo>
                      <a:pt x="768" y="2569"/>
                      <a:pt x="601" y="1968"/>
                      <a:pt x="468" y="1501"/>
                    </a:cubicBezTo>
                    <a:cubicBezTo>
                      <a:pt x="334" y="1034"/>
                      <a:pt x="234" y="667"/>
                      <a:pt x="168" y="400"/>
                    </a:cubicBezTo>
                    <a:cubicBezTo>
                      <a:pt x="134" y="267"/>
                      <a:pt x="68" y="200"/>
                      <a:pt x="68" y="100"/>
                    </a:cubicBezTo>
                    <a:cubicBezTo>
                      <a:pt x="68" y="67"/>
                      <a:pt x="68" y="33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0"/>
              <p:cNvSpPr/>
              <p:nvPr/>
            </p:nvSpPr>
            <p:spPr>
              <a:xfrm>
                <a:off x="5221400" y="3774800"/>
                <a:ext cx="315250" cy="566725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22669" extrusionOk="0">
                    <a:moveTo>
                      <a:pt x="5905" y="1"/>
                    </a:moveTo>
                    <a:cubicBezTo>
                      <a:pt x="4637" y="68"/>
                      <a:pt x="3470" y="701"/>
                      <a:pt x="2736" y="1702"/>
                    </a:cubicBezTo>
                    <a:cubicBezTo>
                      <a:pt x="2035" y="2736"/>
                      <a:pt x="1535" y="3870"/>
                      <a:pt x="1235" y="5071"/>
                    </a:cubicBezTo>
                    <a:cubicBezTo>
                      <a:pt x="334" y="7973"/>
                      <a:pt x="0" y="11009"/>
                      <a:pt x="301" y="14011"/>
                    </a:cubicBezTo>
                    <a:cubicBezTo>
                      <a:pt x="668" y="17013"/>
                      <a:pt x="1868" y="19949"/>
                      <a:pt x="4037" y="22050"/>
                    </a:cubicBezTo>
                    <a:cubicBezTo>
                      <a:pt x="4329" y="22372"/>
                      <a:pt x="4725" y="22668"/>
                      <a:pt x="5133" y="22668"/>
                    </a:cubicBezTo>
                    <a:cubicBezTo>
                      <a:pt x="5190" y="22668"/>
                      <a:pt x="5247" y="22663"/>
                      <a:pt x="5304" y="22650"/>
                    </a:cubicBezTo>
                    <a:cubicBezTo>
                      <a:pt x="5571" y="22584"/>
                      <a:pt x="5805" y="22417"/>
                      <a:pt x="5971" y="22250"/>
                    </a:cubicBezTo>
                    <a:cubicBezTo>
                      <a:pt x="10241" y="18347"/>
                      <a:pt x="12609" y="12810"/>
                      <a:pt x="12476" y="7039"/>
                    </a:cubicBezTo>
                    <a:cubicBezTo>
                      <a:pt x="12443" y="5905"/>
                      <a:pt x="12276" y="4704"/>
                      <a:pt x="11642" y="3770"/>
                    </a:cubicBezTo>
                    <a:cubicBezTo>
                      <a:pt x="11129" y="2943"/>
                      <a:pt x="9981" y="2092"/>
                      <a:pt x="8971" y="2092"/>
                    </a:cubicBezTo>
                    <a:cubicBezTo>
                      <a:pt x="8800" y="2092"/>
                      <a:pt x="8633" y="2116"/>
                      <a:pt x="8473" y="2169"/>
                    </a:cubicBezTo>
                    <a:cubicBezTo>
                      <a:pt x="8373" y="935"/>
                      <a:pt x="7139" y="34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7813" extrusionOk="0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0"/>
              <p:cNvSpPr/>
              <p:nvPr/>
            </p:nvSpPr>
            <p:spPr>
              <a:xfrm>
                <a:off x="5035425" y="3470425"/>
                <a:ext cx="16765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7813" extrusionOk="0">
                    <a:moveTo>
                      <a:pt x="1035" y="1"/>
                    </a:moveTo>
                    <a:lnTo>
                      <a:pt x="1" y="601"/>
                    </a:lnTo>
                    <a:cubicBezTo>
                      <a:pt x="1502" y="2936"/>
                      <a:pt x="3036" y="5304"/>
                      <a:pt x="4571" y="7673"/>
                    </a:cubicBezTo>
                    <a:cubicBezTo>
                      <a:pt x="4628" y="7730"/>
                      <a:pt x="4686" y="7813"/>
                      <a:pt x="4744" y="7813"/>
                    </a:cubicBezTo>
                    <a:cubicBezTo>
                      <a:pt x="4753" y="7813"/>
                      <a:pt x="4762" y="7811"/>
                      <a:pt x="4771" y="7806"/>
                    </a:cubicBezTo>
                    <a:cubicBezTo>
                      <a:pt x="4871" y="7806"/>
                      <a:pt x="4904" y="7739"/>
                      <a:pt x="4971" y="7639"/>
                    </a:cubicBezTo>
                    <a:lnTo>
                      <a:pt x="6706" y="4504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0"/>
              <p:cNvSpPr/>
              <p:nvPr/>
            </p:nvSpPr>
            <p:spPr>
              <a:xfrm>
                <a:off x="5032925" y="3384975"/>
                <a:ext cx="447025" cy="339825"/>
              </a:xfrm>
              <a:custGeom>
                <a:avLst/>
                <a:gdLst/>
                <a:ahLst/>
                <a:cxnLst/>
                <a:rect l="l" t="t" r="r" b="b"/>
                <a:pathLst>
                  <a:path w="17881" h="13593" extrusionOk="0">
                    <a:moveTo>
                      <a:pt x="8130" y="1"/>
                    </a:moveTo>
                    <a:cubicBezTo>
                      <a:pt x="5198" y="1"/>
                      <a:pt x="2369" y="1189"/>
                      <a:pt x="334" y="3318"/>
                    </a:cubicBezTo>
                    <a:cubicBezTo>
                      <a:pt x="168" y="3485"/>
                      <a:pt x="1" y="3719"/>
                      <a:pt x="67" y="3952"/>
                    </a:cubicBezTo>
                    <a:cubicBezTo>
                      <a:pt x="134" y="4119"/>
                      <a:pt x="268" y="4252"/>
                      <a:pt x="434" y="4353"/>
                    </a:cubicBezTo>
                    <a:lnTo>
                      <a:pt x="16146" y="13593"/>
                    </a:lnTo>
                    <a:cubicBezTo>
                      <a:pt x="17880" y="11024"/>
                      <a:pt x="17813" y="7455"/>
                      <a:pt x="16312" y="4753"/>
                    </a:cubicBezTo>
                    <a:cubicBezTo>
                      <a:pt x="14711" y="2018"/>
                      <a:pt x="11876" y="250"/>
                      <a:pt x="8707" y="16"/>
                    </a:cubicBezTo>
                    <a:cubicBezTo>
                      <a:pt x="8515" y="6"/>
                      <a:pt x="8322" y="1"/>
                      <a:pt x="81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0"/>
              <p:cNvSpPr/>
              <p:nvPr/>
            </p:nvSpPr>
            <p:spPr>
              <a:xfrm>
                <a:off x="5100475" y="3417900"/>
                <a:ext cx="337775" cy="307725"/>
              </a:xfrm>
              <a:custGeom>
                <a:avLst/>
                <a:gdLst/>
                <a:ahLst/>
                <a:cxnLst/>
                <a:rect l="l" t="t" r="r" b="b"/>
                <a:pathLst>
                  <a:path w="13511" h="12309" extrusionOk="0">
                    <a:moveTo>
                      <a:pt x="801" y="0"/>
                    </a:moveTo>
                    <a:cubicBezTo>
                      <a:pt x="534" y="0"/>
                      <a:pt x="334" y="33"/>
                      <a:pt x="201" y="33"/>
                    </a:cubicBezTo>
                    <a:cubicBezTo>
                      <a:pt x="134" y="33"/>
                      <a:pt x="67" y="33"/>
                      <a:pt x="1" y="67"/>
                    </a:cubicBezTo>
                    <a:cubicBezTo>
                      <a:pt x="1" y="83"/>
                      <a:pt x="67" y="83"/>
                      <a:pt x="201" y="83"/>
                    </a:cubicBezTo>
                    <a:cubicBezTo>
                      <a:pt x="334" y="83"/>
                      <a:pt x="534" y="83"/>
                      <a:pt x="801" y="100"/>
                    </a:cubicBezTo>
                    <a:cubicBezTo>
                      <a:pt x="6439" y="200"/>
                      <a:pt x="11375" y="3970"/>
                      <a:pt x="12977" y="9407"/>
                    </a:cubicBezTo>
                    <a:cubicBezTo>
                      <a:pt x="13177" y="10074"/>
                      <a:pt x="13344" y="10808"/>
                      <a:pt x="13410" y="11508"/>
                    </a:cubicBezTo>
                    <a:cubicBezTo>
                      <a:pt x="13444" y="11775"/>
                      <a:pt x="13444" y="12042"/>
                      <a:pt x="13410" y="12309"/>
                    </a:cubicBezTo>
                    <a:cubicBezTo>
                      <a:pt x="13477" y="12209"/>
                      <a:pt x="13510" y="12075"/>
                      <a:pt x="13510" y="11975"/>
                    </a:cubicBezTo>
                    <a:cubicBezTo>
                      <a:pt x="13510" y="11809"/>
                      <a:pt x="13510" y="11642"/>
                      <a:pt x="13510" y="11508"/>
                    </a:cubicBezTo>
                    <a:cubicBezTo>
                      <a:pt x="13444" y="10774"/>
                      <a:pt x="13310" y="10074"/>
                      <a:pt x="13143" y="9373"/>
                    </a:cubicBezTo>
                    <a:cubicBezTo>
                      <a:pt x="11809" y="4570"/>
                      <a:pt x="7840" y="1001"/>
                      <a:pt x="2969" y="200"/>
                    </a:cubicBezTo>
                    <a:cubicBezTo>
                      <a:pt x="2269" y="67"/>
                      <a:pt x="1535" y="0"/>
                      <a:pt x="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>
                <a:off x="5242250" y="3565500"/>
                <a:ext cx="140950" cy="44225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1769" extrusionOk="0">
                    <a:moveTo>
                      <a:pt x="5638" y="0"/>
                    </a:moveTo>
                    <a:lnTo>
                      <a:pt x="5638" y="0"/>
                    </a:lnTo>
                    <a:cubicBezTo>
                      <a:pt x="5338" y="34"/>
                      <a:pt x="5071" y="100"/>
                      <a:pt x="4804" y="234"/>
                    </a:cubicBezTo>
                    <a:lnTo>
                      <a:pt x="2836" y="868"/>
                    </a:lnTo>
                    <a:lnTo>
                      <a:pt x="834" y="1501"/>
                    </a:lnTo>
                    <a:cubicBezTo>
                      <a:pt x="534" y="1568"/>
                      <a:pt x="234" y="1668"/>
                      <a:pt x="0" y="1768"/>
                    </a:cubicBezTo>
                    <a:cubicBezTo>
                      <a:pt x="267" y="1768"/>
                      <a:pt x="567" y="1701"/>
                      <a:pt x="834" y="1601"/>
                    </a:cubicBezTo>
                    <a:cubicBezTo>
                      <a:pt x="1368" y="1501"/>
                      <a:pt x="2069" y="1301"/>
                      <a:pt x="2869" y="1034"/>
                    </a:cubicBezTo>
                    <a:cubicBezTo>
                      <a:pt x="3636" y="801"/>
                      <a:pt x="4337" y="534"/>
                      <a:pt x="4837" y="334"/>
                    </a:cubicBezTo>
                    <a:cubicBezTo>
                      <a:pt x="5104" y="267"/>
                      <a:pt x="5371" y="134"/>
                      <a:pt x="56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0"/>
              <p:cNvSpPr/>
              <p:nvPr/>
            </p:nvSpPr>
            <p:spPr>
              <a:xfrm>
                <a:off x="5319800" y="3399550"/>
                <a:ext cx="7525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503" extrusionOk="0">
                    <a:moveTo>
                      <a:pt x="67" y="0"/>
                    </a:moveTo>
                    <a:cubicBezTo>
                      <a:pt x="1" y="567"/>
                      <a:pt x="1" y="1168"/>
                      <a:pt x="67" y="1735"/>
                    </a:cubicBezTo>
                    <a:cubicBezTo>
                      <a:pt x="34" y="2335"/>
                      <a:pt x="67" y="2902"/>
                      <a:pt x="134" y="3503"/>
                    </a:cubicBezTo>
                    <a:cubicBezTo>
                      <a:pt x="267" y="2902"/>
                      <a:pt x="301" y="2335"/>
                      <a:pt x="234" y="1735"/>
                    </a:cubicBezTo>
                    <a:cubicBezTo>
                      <a:pt x="267" y="1134"/>
                      <a:pt x="201" y="567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0"/>
              <p:cNvSpPr/>
              <p:nvPr/>
            </p:nvSpPr>
            <p:spPr>
              <a:xfrm>
                <a:off x="5040425" y="3440400"/>
                <a:ext cx="200175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1936" extrusionOk="0">
                    <a:moveTo>
                      <a:pt x="8007" y="1"/>
                    </a:moveTo>
                    <a:lnTo>
                      <a:pt x="8007" y="1"/>
                    </a:lnTo>
                    <a:cubicBezTo>
                      <a:pt x="7606" y="34"/>
                      <a:pt x="7206" y="67"/>
                      <a:pt x="6806" y="167"/>
                    </a:cubicBezTo>
                    <a:cubicBezTo>
                      <a:pt x="6072" y="301"/>
                      <a:pt x="5071" y="501"/>
                      <a:pt x="3970" y="768"/>
                    </a:cubicBezTo>
                    <a:cubicBezTo>
                      <a:pt x="2836" y="1035"/>
                      <a:pt x="1869" y="1302"/>
                      <a:pt x="1135" y="1535"/>
                    </a:cubicBezTo>
                    <a:cubicBezTo>
                      <a:pt x="735" y="1635"/>
                      <a:pt x="368" y="1769"/>
                      <a:pt x="1" y="1935"/>
                    </a:cubicBezTo>
                    <a:cubicBezTo>
                      <a:pt x="401" y="1869"/>
                      <a:pt x="802" y="1769"/>
                      <a:pt x="1168" y="1669"/>
                    </a:cubicBezTo>
                    <a:cubicBezTo>
                      <a:pt x="1902" y="1468"/>
                      <a:pt x="2903" y="1202"/>
                      <a:pt x="4004" y="935"/>
                    </a:cubicBezTo>
                    <a:cubicBezTo>
                      <a:pt x="5105" y="668"/>
                      <a:pt x="6105" y="468"/>
                      <a:pt x="6839" y="301"/>
                    </a:cubicBezTo>
                    <a:cubicBezTo>
                      <a:pt x="7239" y="234"/>
                      <a:pt x="7606" y="134"/>
                      <a:pt x="8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0"/>
              <p:cNvSpPr/>
              <p:nvPr/>
            </p:nvSpPr>
            <p:spPr>
              <a:xfrm>
                <a:off x="4815275" y="3733650"/>
                <a:ext cx="474525" cy="3870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15482" extrusionOk="0">
                    <a:moveTo>
                      <a:pt x="14307" y="1"/>
                    </a:moveTo>
                    <a:cubicBezTo>
                      <a:pt x="14123" y="1"/>
                      <a:pt x="13935" y="5"/>
                      <a:pt x="13744" y="12"/>
                    </a:cubicBezTo>
                    <a:cubicBezTo>
                      <a:pt x="12042" y="113"/>
                      <a:pt x="10408" y="513"/>
                      <a:pt x="8874" y="1247"/>
                    </a:cubicBezTo>
                    <a:cubicBezTo>
                      <a:pt x="6205" y="2414"/>
                      <a:pt x="3737" y="4115"/>
                      <a:pt x="2135" y="6517"/>
                    </a:cubicBezTo>
                    <a:cubicBezTo>
                      <a:pt x="568" y="8952"/>
                      <a:pt x="1" y="12154"/>
                      <a:pt x="1201" y="14790"/>
                    </a:cubicBezTo>
                    <a:cubicBezTo>
                      <a:pt x="1301" y="15057"/>
                      <a:pt x="1468" y="15290"/>
                      <a:pt x="1735" y="15423"/>
                    </a:cubicBezTo>
                    <a:cubicBezTo>
                      <a:pt x="1854" y="15463"/>
                      <a:pt x="1972" y="15482"/>
                      <a:pt x="2088" y="15482"/>
                    </a:cubicBezTo>
                    <a:cubicBezTo>
                      <a:pt x="2267" y="15482"/>
                      <a:pt x="2441" y="15438"/>
                      <a:pt x="2602" y="15357"/>
                    </a:cubicBezTo>
                    <a:cubicBezTo>
                      <a:pt x="5638" y="14389"/>
                      <a:pt x="8673" y="13389"/>
                      <a:pt x="11409" y="11854"/>
                    </a:cubicBezTo>
                    <a:cubicBezTo>
                      <a:pt x="14177" y="10320"/>
                      <a:pt x="16712" y="8185"/>
                      <a:pt x="18180" y="5383"/>
                    </a:cubicBezTo>
                    <a:cubicBezTo>
                      <a:pt x="18580" y="4716"/>
                      <a:pt x="18814" y="3982"/>
                      <a:pt x="18914" y="3248"/>
                    </a:cubicBezTo>
                    <a:cubicBezTo>
                      <a:pt x="18981" y="2481"/>
                      <a:pt x="18747" y="1714"/>
                      <a:pt x="18214" y="1147"/>
                    </a:cubicBezTo>
                    <a:cubicBezTo>
                      <a:pt x="17029" y="258"/>
                      <a:pt x="15766" y="1"/>
                      <a:pt x="14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0"/>
              <p:cNvSpPr/>
              <p:nvPr/>
            </p:nvSpPr>
            <p:spPr>
              <a:xfrm>
                <a:off x="4856150" y="3754800"/>
                <a:ext cx="415300" cy="36612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14645" extrusionOk="0">
                    <a:moveTo>
                      <a:pt x="16612" y="0"/>
                    </a:moveTo>
                    <a:cubicBezTo>
                      <a:pt x="16545" y="0"/>
                      <a:pt x="16478" y="34"/>
                      <a:pt x="16412" y="34"/>
                    </a:cubicBezTo>
                    <a:lnTo>
                      <a:pt x="15745" y="234"/>
                    </a:lnTo>
                    <a:lnTo>
                      <a:pt x="15311" y="367"/>
                    </a:lnTo>
                    <a:cubicBezTo>
                      <a:pt x="15144" y="401"/>
                      <a:pt x="14944" y="501"/>
                      <a:pt x="14744" y="567"/>
                    </a:cubicBezTo>
                    <a:cubicBezTo>
                      <a:pt x="14377" y="701"/>
                      <a:pt x="13910" y="834"/>
                      <a:pt x="13443" y="1068"/>
                    </a:cubicBezTo>
                    <a:lnTo>
                      <a:pt x="12709" y="1401"/>
                    </a:lnTo>
                    <a:cubicBezTo>
                      <a:pt x="12442" y="1501"/>
                      <a:pt x="12175" y="1635"/>
                      <a:pt x="11909" y="1802"/>
                    </a:cubicBezTo>
                    <a:cubicBezTo>
                      <a:pt x="11375" y="2035"/>
                      <a:pt x="10808" y="2402"/>
                      <a:pt x="10207" y="2736"/>
                    </a:cubicBezTo>
                    <a:cubicBezTo>
                      <a:pt x="8940" y="3536"/>
                      <a:pt x="7739" y="4404"/>
                      <a:pt x="6605" y="5371"/>
                    </a:cubicBezTo>
                    <a:cubicBezTo>
                      <a:pt x="5504" y="6372"/>
                      <a:pt x="4470" y="7472"/>
                      <a:pt x="3536" y="8607"/>
                    </a:cubicBezTo>
                    <a:cubicBezTo>
                      <a:pt x="3102" y="9174"/>
                      <a:pt x="2702" y="9674"/>
                      <a:pt x="2368" y="10174"/>
                    </a:cubicBezTo>
                    <a:cubicBezTo>
                      <a:pt x="2202" y="10441"/>
                      <a:pt x="2035" y="10675"/>
                      <a:pt x="1868" y="10908"/>
                    </a:cubicBezTo>
                    <a:lnTo>
                      <a:pt x="1468" y="11609"/>
                    </a:lnTo>
                    <a:cubicBezTo>
                      <a:pt x="1201" y="12042"/>
                      <a:pt x="967" y="12476"/>
                      <a:pt x="801" y="12843"/>
                    </a:cubicBezTo>
                    <a:cubicBezTo>
                      <a:pt x="701" y="13043"/>
                      <a:pt x="600" y="13210"/>
                      <a:pt x="534" y="13343"/>
                    </a:cubicBezTo>
                    <a:cubicBezTo>
                      <a:pt x="467" y="13510"/>
                      <a:pt x="400" y="13677"/>
                      <a:pt x="334" y="13810"/>
                    </a:cubicBezTo>
                    <a:cubicBezTo>
                      <a:pt x="234" y="14044"/>
                      <a:pt x="133" y="14244"/>
                      <a:pt x="67" y="14411"/>
                    </a:cubicBezTo>
                    <a:cubicBezTo>
                      <a:pt x="33" y="14477"/>
                      <a:pt x="0" y="14544"/>
                      <a:pt x="0" y="14644"/>
                    </a:cubicBezTo>
                    <a:cubicBezTo>
                      <a:pt x="33" y="14577"/>
                      <a:pt x="67" y="14511"/>
                      <a:pt x="100" y="14444"/>
                    </a:cubicBezTo>
                    <a:cubicBezTo>
                      <a:pt x="167" y="14277"/>
                      <a:pt x="267" y="14077"/>
                      <a:pt x="400" y="13844"/>
                    </a:cubicBezTo>
                    <a:lnTo>
                      <a:pt x="600" y="13410"/>
                    </a:lnTo>
                    <a:cubicBezTo>
                      <a:pt x="701" y="13243"/>
                      <a:pt x="801" y="13076"/>
                      <a:pt x="867" y="12910"/>
                    </a:cubicBezTo>
                    <a:cubicBezTo>
                      <a:pt x="1067" y="12543"/>
                      <a:pt x="1301" y="12109"/>
                      <a:pt x="1568" y="11709"/>
                    </a:cubicBezTo>
                    <a:cubicBezTo>
                      <a:pt x="1701" y="11475"/>
                      <a:pt x="1835" y="11242"/>
                      <a:pt x="2001" y="11008"/>
                    </a:cubicBezTo>
                    <a:cubicBezTo>
                      <a:pt x="2135" y="10775"/>
                      <a:pt x="2335" y="10541"/>
                      <a:pt x="2502" y="10308"/>
                    </a:cubicBezTo>
                    <a:cubicBezTo>
                      <a:pt x="2835" y="9774"/>
                      <a:pt x="3236" y="9274"/>
                      <a:pt x="3669" y="8740"/>
                    </a:cubicBezTo>
                    <a:cubicBezTo>
                      <a:pt x="5537" y="6438"/>
                      <a:pt x="7772" y="4470"/>
                      <a:pt x="10307" y="2902"/>
                    </a:cubicBezTo>
                    <a:cubicBezTo>
                      <a:pt x="10874" y="2536"/>
                      <a:pt x="11408" y="2202"/>
                      <a:pt x="11975" y="1935"/>
                    </a:cubicBezTo>
                    <a:cubicBezTo>
                      <a:pt x="12242" y="1802"/>
                      <a:pt x="12476" y="1635"/>
                      <a:pt x="12742" y="1535"/>
                    </a:cubicBezTo>
                    <a:lnTo>
                      <a:pt x="13476" y="1201"/>
                    </a:lnTo>
                    <a:cubicBezTo>
                      <a:pt x="13943" y="968"/>
                      <a:pt x="14377" y="801"/>
                      <a:pt x="14777" y="668"/>
                    </a:cubicBezTo>
                    <a:lnTo>
                      <a:pt x="15311" y="434"/>
                    </a:lnTo>
                    <a:lnTo>
                      <a:pt x="15778" y="301"/>
                    </a:lnTo>
                    <a:lnTo>
                      <a:pt x="16378" y="67"/>
                    </a:lnTo>
                    <a:cubicBezTo>
                      <a:pt x="16478" y="67"/>
                      <a:pt x="16545" y="34"/>
                      <a:pt x="166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0"/>
              <p:cNvSpPr/>
              <p:nvPr/>
            </p:nvSpPr>
            <p:spPr>
              <a:xfrm>
                <a:off x="4841950" y="3897400"/>
                <a:ext cx="166000" cy="48400"/>
              </a:xfrm>
              <a:custGeom>
                <a:avLst/>
                <a:gdLst/>
                <a:ahLst/>
                <a:cxnLst/>
                <a:rect l="l" t="t" r="r" b="b"/>
                <a:pathLst>
                  <a:path w="6640" h="1936" extrusionOk="0">
                    <a:moveTo>
                      <a:pt x="6639" y="0"/>
                    </a:moveTo>
                    <a:lnTo>
                      <a:pt x="6639" y="0"/>
                    </a:lnTo>
                    <a:cubicBezTo>
                      <a:pt x="5505" y="201"/>
                      <a:pt x="4404" y="501"/>
                      <a:pt x="3303" y="868"/>
                    </a:cubicBezTo>
                    <a:cubicBezTo>
                      <a:pt x="2169" y="1168"/>
                      <a:pt x="1102" y="1502"/>
                      <a:pt x="1" y="1935"/>
                    </a:cubicBezTo>
                    <a:cubicBezTo>
                      <a:pt x="1135" y="1702"/>
                      <a:pt x="2269" y="1401"/>
                      <a:pt x="3337" y="1035"/>
                    </a:cubicBezTo>
                    <a:cubicBezTo>
                      <a:pt x="4471" y="734"/>
                      <a:pt x="5572" y="401"/>
                      <a:pt x="66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0"/>
              <p:cNvSpPr/>
              <p:nvPr/>
            </p:nvSpPr>
            <p:spPr>
              <a:xfrm>
                <a:off x="5002075" y="3904075"/>
                <a:ext cx="7525" cy="17430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6972" extrusionOk="0">
                    <a:moveTo>
                      <a:pt x="267" y="0"/>
                    </a:moveTo>
                    <a:cubicBezTo>
                      <a:pt x="201" y="334"/>
                      <a:pt x="167" y="667"/>
                      <a:pt x="167" y="1001"/>
                    </a:cubicBezTo>
                    <a:cubicBezTo>
                      <a:pt x="101" y="1635"/>
                      <a:pt x="34" y="2502"/>
                      <a:pt x="34" y="3469"/>
                    </a:cubicBezTo>
                    <a:cubicBezTo>
                      <a:pt x="1" y="4437"/>
                      <a:pt x="1" y="5304"/>
                      <a:pt x="34" y="5938"/>
                    </a:cubicBezTo>
                    <a:cubicBezTo>
                      <a:pt x="1" y="6305"/>
                      <a:pt x="34" y="6638"/>
                      <a:pt x="101" y="6972"/>
                    </a:cubicBezTo>
                    <a:cubicBezTo>
                      <a:pt x="134" y="6638"/>
                      <a:pt x="167" y="6305"/>
                      <a:pt x="134" y="5938"/>
                    </a:cubicBezTo>
                    <a:cubicBezTo>
                      <a:pt x="167" y="5271"/>
                      <a:pt x="167" y="4403"/>
                      <a:pt x="201" y="3469"/>
                    </a:cubicBezTo>
                    <a:cubicBezTo>
                      <a:pt x="234" y="2535"/>
                      <a:pt x="267" y="1702"/>
                      <a:pt x="267" y="1001"/>
                    </a:cubicBezTo>
                    <a:cubicBezTo>
                      <a:pt x="301" y="667"/>
                      <a:pt x="301" y="334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0"/>
              <p:cNvSpPr/>
              <p:nvPr/>
            </p:nvSpPr>
            <p:spPr>
              <a:xfrm>
                <a:off x="5144675" y="3800675"/>
                <a:ext cx="15875" cy="1985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7940" extrusionOk="0">
                    <a:moveTo>
                      <a:pt x="34" y="0"/>
                    </a:moveTo>
                    <a:cubicBezTo>
                      <a:pt x="1" y="0"/>
                      <a:pt x="67" y="1801"/>
                      <a:pt x="234" y="3970"/>
                    </a:cubicBezTo>
                    <a:cubicBezTo>
                      <a:pt x="368" y="6171"/>
                      <a:pt x="534" y="7939"/>
                      <a:pt x="601" y="7939"/>
                    </a:cubicBezTo>
                    <a:cubicBezTo>
                      <a:pt x="634" y="7939"/>
                      <a:pt x="568" y="6171"/>
                      <a:pt x="401" y="3970"/>
                    </a:cubicBezTo>
                    <a:cubicBezTo>
                      <a:pt x="267" y="1768"/>
                      <a:pt x="101" y="0"/>
                      <a:pt x="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4966225" y="3795325"/>
                <a:ext cx="179300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7172" h="315" extrusionOk="0">
                    <a:moveTo>
                      <a:pt x="752" y="0"/>
                    </a:moveTo>
                    <a:cubicBezTo>
                      <a:pt x="502" y="0"/>
                      <a:pt x="260" y="24"/>
                      <a:pt x="0" y="47"/>
                    </a:cubicBezTo>
                    <a:cubicBezTo>
                      <a:pt x="367" y="114"/>
                      <a:pt x="701" y="147"/>
                      <a:pt x="1068" y="147"/>
                    </a:cubicBezTo>
                    <a:cubicBezTo>
                      <a:pt x="1701" y="181"/>
                      <a:pt x="2602" y="214"/>
                      <a:pt x="3603" y="247"/>
                    </a:cubicBezTo>
                    <a:cubicBezTo>
                      <a:pt x="4570" y="281"/>
                      <a:pt x="5471" y="314"/>
                      <a:pt x="6105" y="314"/>
                    </a:cubicBezTo>
                    <a:cubicBezTo>
                      <a:pt x="6471" y="314"/>
                      <a:pt x="6838" y="314"/>
                      <a:pt x="7172" y="281"/>
                    </a:cubicBezTo>
                    <a:cubicBezTo>
                      <a:pt x="6838" y="214"/>
                      <a:pt x="6471" y="181"/>
                      <a:pt x="6138" y="181"/>
                    </a:cubicBezTo>
                    <a:cubicBezTo>
                      <a:pt x="5471" y="147"/>
                      <a:pt x="4570" y="114"/>
                      <a:pt x="3603" y="81"/>
                    </a:cubicBezTo>
                    <a:cubicBezTo>
                      <a:pt x="2602" y="47"/>
                      <a:pt x="1701" y="14"/>
                      <a:pt x="1068" y="14"/>
                    </a:cubicBezTo>
                    <a:cubicBezTo>
                      <a:pt x="960" y="4"/>
                      <a:pt x="856" y="0"/>
                      <a:pt x="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5337325" y="3829850"/>
                <a:ext cx="94250" cy="507050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20282" extrusionOk="0">
                    <a:moveTo>
                      <a:pt x="3769" y="1"/>
                    </a:moveTo>
                    <a:lnTo>
                      <a:pt x="3769" y="1"/>
                    </a:lnTo>
                    <a:cubicBezTo>
                      <a:pt x="3736" y="67"/>
                      <a:pt x="3703" y="134"/>
                      <a:pt x="3669" y="201"/>
                    </a:cubicBezTo>
                    <a:lnTo>
                      <a:pt x="3436" y="768"/>
                    </a:lnTo>
                    <a:cubicBezTo>
                      <a:pt x="3202" y="1268"/>
                      <a:pt x="2969" y="1969"/>
                      <a:pt x="2635" y="2836"/>
                    </a:cubicBezTo>
                    <a:cubicBezTo>
                      <a:pt x="2302" y="3737"/>
                      <a:pt x="1968" y="4804"/>
                      <a:pt x="1668" y="6005"/>
                    </a:cubicBezTo>
                    <a:cubicBezTo>
                      <a:pt x="1334" y="7206"/>
                      <a:pt x="1001" y="8540"/>
                      <a:pt x="767" y="9941"/>
                    </a:cubicBezTo>
                    <a:cubicBezTo>
                      <a:pt x="500" y="11375"/>
                      <a:pt x="334" y="12710"/>
                      <a:pt x="200" y="13944"/>
                    </a:cubicBezTo>
                    <a:cubicBezTo>
                      <a:pt x="100" y="15178"/>
                      <a:pt x="33" y="16312"/>
                      <a:pt x="33" y="17246"/>
                    </a:cubicBezTo>
                    <a:cubicBezTo>
                      <a:pt x="0" y="18180"/>
                      <a:pt x="0" y="18947"/>
                      <a:pt x="33" y="19448"/>
                    </a:cubicBezTo>
                    <a:cubicBezTo>
                      <a:pt x="33" y="19715"/>
                      <a:pt x="33" y="19915"/>
                      <a:pt x="33" y="20082"/>
                    </a:cubicBezTo>
                    <a:cubicBezTo>
                      <a:pt x="33" y="20148"/>
                      <a:pt x="67" y="20215"/>
                      <a:pt x="67" y="20282"/>
                    </a:cubicBezTo>
                    <a:cubicBezTo>
                      <a:pt x="67" y="20215"/>
                      <a:pt x="67" y="20148"/>
                      <a:pt x="67" y="20082"/>
                    </a:cubicBezTo>
                    <a:lnTo>
                      <a:pt x="67" y="19448"/>
                    </a:lnTo>
                    <a:cubicBezTo>
                      <a:pt x="67" y="18947"/>
                      <a:pt x="100" y="18147"/>
                      <a:pt x="134" y="17213"/>
                    </a:cubicBezTo>
                    <a:cubicBezTo>
                      <a:pt x="167" y="16279"/>
                      <a:pt x="234" y="15178"/>
                      <a:pt x="367" y="13944"/>
                    </a:cubicBezTo>
                    <a:cubicBezTo>
                      <a:pt x="534" y="12710"/>
                      <a:pt x="701" y="11375"/>
                      <a:pt x="934" y="9974"/>
                    </a:cubicBezTo>
                    <a:cubicBezTo>
                      <a:pt x="1201" y="8573"/>
                      <a:pt x="1501" y="7239"/>
                      <a:pt x="1835" y="6038"/>
                    </a:cubicBezTo>
                    <a:cubicBezTo>
                      <a:pt x="2135" y="4837"/>
                      <a:pt x="2469" y="3770"/>
                      <a:pt x="2769" y="2869"/>
                    </a:cubicBezTo>
                    <a:cubicBezTo>
                      <a:pt x="3069" y="2002"/>
                      <a:pt x="3302" y="1268"/>
                      <a:pt x="3503" y="801"/>
                    </a:cubicBezTo>
                    <a:lnTo>
                      <a:pt x="3703" y="234"/>
                    </a:lnTo>
                    <a:cubicBezTo>
                      <a:pt x="3736" y="167"/>
                      <a:pt x="3736" y="67"/>
                      <a:pt x="37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5241425" y="4080025"/>
                <a:ext cx="118425" cy="10427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4171" extrusionOk="0">
                    <a:moveTo>
                      <a:pt x="4737" y="1"/>
                    </a:moveTo>
                    <a:lnTo>
                      <a:pt x="4737" y="1"/>
                    </a:lnTo>
                    <a:cubicBezTo>
                      <a:pt x="4470" y="167"/>
                      <a:pt x="4236" y="368"/>
                      <a:pt x="4003" y="601"/>
                    </a:cubicBezTo>
                    <a:lnTo>
                      <a:pt x="2335" y="2069"/>
                    </a:lnTo>
                    <a:lnTo>
                      <a:pt x="667" y="3537"/>
                    </a:lnTo>
                    <a:cubicBezTo>
                      <a:pt x="400" y="3703"/>
                      <a:pt x="200" y="3937"/>
                      <a:pt x="0" y="4170"/>
                    </a:cubicBezTo>
                    <a:cubicBezTo>
                      <a:pt x="267" y="4004"/>
                      <a:pt x="500" y="3837"/>
                      <a:pt x="734" y="3637"/>
                    </a:cubicBezTo>
                    <a:cubicBezTo>
                      <a:pt x="1234" y="3270"/>
                      <a:pt x="1801" y="2803"/>
                      <a:pt x="2468" y="2202"/>
                    </a:cubicBezTo>
                    <a:cubicBezTo>
                      <a:pt x="3136" y="1635"/>
                      <a:pt x="3703" y="1101"/>
                      <a:pt x="4103" y="668"/>
                    </a:cubicBezTo>
                    <a:cubicBezTo>
                      <a:pt x="4336" y="468"/>
                      <a:pt x="4570" y="234"/>
                      <a:pt x="4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0"/>
              <p:cNvSpPr/>
              <p:nvPr/>
            </p:nvSpPr>
            <p:spPr>
              <a:xfrm>
                <a:off x="5372350" y="4020825"/>
                <a:ext cx="111750" cy="159300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6372" extrusionOk="0">
                    <a:moveTo>
                      <a:pt x="0" y="0"/>
                    </a:moveTo>
                    <a:cubicBezTo>
                      <a:pt x="200" y="334"/>
                      <a:pt x="400" y="634"/>
                      <a:pt x="634" y="934"/>
                    </a:cubicBezTo>
                    <a:cubicBezTo>
                      <a:pt x="1101" y="1568"/>
                      <a:pt x="1635" y="2335"/>
                      <a:pt x="2235" y="3169"/>
                    </a:cubicBezTo>
                    <a:lnTo>
                      <a:pt x="3803" y="5438"/>
                    </a:lnTo>
                    <a:cubicBezTo>
                      <a:pt x="3970" y="5771"/>
                      <a:pt x="4203" y="6071"/>
                      <a:pt x="4470" y="6372"/>
                    </a:cubicBezTo>
                    <a:cubicBezTo>
                      <a:pt x="4303" y="6005"/>
                      <a:pt x="4103" y="5671"/>
                      <a:pt x="3903" y="5371"/>
                    </a:cubicBezTo>
                    <a:cubicBezTo>
                      <a:pt x="3536" y="4770"/>
                      <a:pt x="3002" y="3936"/>
                      <a:pt x="2402" y="3069"/>
                    </a:cubicBezTo>
                    <a:cubicBezTo>
                      <a:pt x="1768" y="2169"/>
                      <a:pt x="1168" y="1401"/>
                      <a:pt x="767" y="868"/>
                    </a:cubicBezTo>
                    <a:cubicBezTo>
                      <a:pt x="534" y="534"/>
                      <a:pt x="300" y="26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0"/>
              <p:cNvSpPr/>
              <p:nvPr/>
            </p:nvSpPr>
            <p:spPr>
              <a:xfrm>
                <a:off x="5231400" y="3865625"/>
                <a:ext cx="187675" cy="121050"/>
              </a:xfrm>
              <a:custGeom>
                <a:avLst/>
                <a:gdLst/>
                <a:ahLst/>
                <a:cxnLst/>
                <a:rect l="l" t="t" r="r" b="b"/>
                <a:pathLst>
                  <a:path w="7507" h="4842" extrusionOk="0">
                    <a:moveTo>
                      <a:pt x="7498" y="1"/>
                    </a:moveTo>
                    <a:cubicBezTo>
                      <a:pt x="7368" y="1"/>
                      <a:pt x="5708" y="1013"/>
                      <a:pt x="3703" y="2339"/>
                    </a:cubicBezTo>
                    <a:cubicBezTo>
                      <a:pt x="1635" y="3673"/>
                      <a:pt x="1" y="4774"/>
                      <a:pt x="34" y="4841"/>
                    </a:cubicBezTo>
                    <a:cubicBezTo>
                      <a:pt x="35" y="4841"/>
                      <a:pt x="36" y="4841"/>
                      <a:pt x="37" y="4841"/>
                    </a:cubicBezTo>
                    <a:cubicBezTo>
                      <a:pt x="120" y="4841"/>
                      <a:pt x="1768" y="3819"/>
                      <a:pt x="3803" y="2506"/>
                    </a:cubicBezTo>
                    <a:cubicBezTo>
                      <a:pt x="5872" y="1171"/>
                      <a:pt x="7506" y="37"/>
                      <a:pt x="7506" y="4"/>
                    </a:cubicBezTo>
                    <a:cubicBezTo>
                      <a:pt x="7505" y="2"/>
                      <a:pt x="7503" y="1"/>
                      <a:pt x="7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0"/>
              <p:cNvSpPr/>
              <p:nvPr/>
            </p:nvSpPr>
            <p:spPr>
              <a:xfrm>
                <a:off x="5413200" y="3872375"/>
                <a:ext cx="121775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4738" extrusionOk="0">
                    <a:moveTo>
                      <a:pt x="1" y="1"/>
                    </a:moveTo>
                    <a:cubicBezTo>
                      <a:pt x="1535" y="1669"/>
                      <a:pt x="3170" y="3236"/>
                      <a:pt x="4871" y="4737"/>
                    </a:cubicBezTo>
                    <a:cubicBezTo>
                      <a:pt x="4137" y="3870"/>
                      <a:pt x="3336" y="3070"/>
                      <a:pt x="2502" y="2302"/>
                    </a:cubicBezTo>
                    <a:cubicBezTo>
                      <a:pt x="1702" y="1502"/>
                      <a:pt x="868" y="70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0"/>
              <p:cNvSpPr/>
              <p:nvPr/>
            </p:nvSpPr>
            <p:spPr>
              <a:xfrm>
                <a:off x="5564150" y="3729075"/>
                <a:ext cx="519550" cy="259250"/>
              </a:xfrm>
              <a:custGeom>
                <a:avLst/>
                <a:gdLst/>
                <a:ahLst/>
                <a:cxnLst/>
                <a:rect l="l" t="t" r="r" b="b"/>
                <a:pathLst>
                  <a:path w="20782" h="10370" extrusionOk="0">
                    <a:moveTo>
                      <a:pt x="9126" y="1"/>
                    </a:moveTo>
                    <a:cubicBezTo>
                      <a:pt x="7362" y="1"/>
                      <a:pt x="5610" y="428"/>
                      <a:pt x="4170" y="1430"/>
                    </a:cubicBezTo>
                    <a:cubicBezTo>
                      <a:pt x="1468" y="3298"/>
                      <a:pt x="467" y="7100"/>
                      <a:pt x="0" y="10369"/>
                    </a:cubicBezTo>
                    <a:lnTo>
                      <a:pt x="1401" y="10269"/>
                    </a:lnTo>
                    <a:cubicBezTo>
                      <a:pt x="2435" y="10169"/>
                      <a:pt x="3403" y="9869"/>
                      <a:pt x="4270" y="9369"/>
                    </a:cubicBezTo>
                    <a:cubicBezTo>
                      <a:pt x="4704" y="9135"/>
                      <a:pt x="5137" y="8902"/>
                      <a:pt x="5604" y="8702"/>
                    </a:cubicBezTo>
                    <a:cubicBezTo>
                      <a:pt x="7372" y="8001"/>
                      <a:pt x="9307" y="8134"/>
                      <a:pt x="11208" y="8034"/>
                    </a:cubicBezTo>
                    <a:cubicBezTo>
                      <a:pt x="14277" y="7868"/>
                      <a:pt x="17313" y="7100"/>
                      <a:pt x="20081" y="5766"/>
                    </a:cubicBezTo>
                    <a:cubicBezTo>
                      <a:pt x="20248" y="5699"/>
                      <a:pt x="20382" y="5566"/>
                      <a:pt x="20482" y="5399"/>
                    </a:cubicBezTo>
                    <a:cubicBezTo>
                      <a:pt x="20782" y="4899"/>
                      <a:pt x="20215" y="4398"/>
                      <a:pt x="19748" y="4132"/>
                    </a:cubicBezTo>
                    <a:cubicBezTo>
                      <a:pt x="17379" y="2664"/>
                      <a:pt x="14944" y="1163"/>
                      <a:pt x="12242" y="429"/>
                    </a:cubicBezTo>
                    <a:cubicBezTo>
                      <a:pt x="11243" y="154"/>
                      <a:pt x="10183" y="1"/>
                      <a:pt x="91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0"/>
              <p:cNvSpPr/>
              <p:nvPr/>
            </p:nvSpPr>
            <p:spPr>
              <a:xfrm>
                <a:off x="5564150" y="3763400"/>
                <a:ext cx="512875" cy="227425"/>
              </a:xfrm>
              <a:custGeom>
                <a:avLst/>
                <a:gdLst/>
                <a:ahLst/>
                <a:cxnLst/>
                <a:rect l="l" t="t" r="r" b="b"/>
                <a:pathLst>
                  <a:path w="20515" h="9097" extrusionOk="0">
                    <a:moveTo>
                      <a:pt x="9765" y="1"/>
                    </a:moveTo>
                    <a:cubicBezTo>
                      <a:pt x="9265" y="1"/>
                      <a:pt x="8766" y="31"/>
                      <a:pt x="8273" y="90"/>
                    </a:cubicBezTo>
                    <a:cubicBezTo>
                      <a:pt x="6538" y="290"/>
                      <a:pt x="4937" y="991"/>
                      <a:pt x="3636" y="2091"/>
                    </a:cubicBezTo>
                    <a:cubicBezTo>
                      <a:pt x="2635" y="3059"/>
                      <a:pt x="1802" y="4193"/>
                      <a:pt x="1268" y="5494"/>
                    </a:cubicBezTo>
                    <a:cubicBezTo>
                      <a:pt x="901" y="6328"/>
                      <a:pt x="567" y="7195"/>
                      <a:pt x="300" y="8096"/>
                    </a:cubicBezTo>
                    <a:cubicBezTo>
                      <a:pt x="200" y="8396"/>
                      <a:pt x="134" y="8629"/>
                      <a:pt x="67" y="8830"/>
                    </a:cubicBezTo>
                    <a:cubicBezTo>
                      <a:pt x="34" y="8896"/>
                      <a:pt x="34" y="8996"/>
                      <a:pt x="0" y="9096"/>
                    </a:cubicBezTo>
                    <a:cubicBezTo>
                      <a:pt x="67" y="8996"/>
                      <a:pt x="100" y="8930"/>
                      <a:pt x="100" y="8830"/>
                    </a:cubicBezTo>
                    <a:cubicBezTo>
                      <a:pt x="167" y="8663"/>
                      <a:pt x="267" y="8429"/>
                      <a:pt x="367" y="8129"/>
                    </a:cubicBezTo>
                    <a:cubicBezTo>
                      <a:pt x="667" y="7262"/>
                      <a:pt x="1001" y="6395"/>
                      <a:pt x="1401" y="5527"/>
                    </a:cubicBezTo>
                    <a:cubicBezTo>
                      <a:pt x="1935" y="4293"/>
                      <a:pt x="2736" y="3159"/>
                      <a:pt x="3736" y="2192"/>
                    </a:cubicBezTo>
                    <a:cubicBezTo>
                      <a:pt x="5037" y="1124"/>
                      <a:pt x="6605" y="457"/>
                      <a:pt x="8273" y="257"/>
                    </a:cubicBezTo>
                    <a:cubicBezTo>
                      <a:pt x="8740" y="201"/>
                      <a:pt x="9209" y="174"/>
                      <a:pt x="9679" y="174"/>
                    </a:cubicBezTo>
                    <a:cubicBezTo>
                      <a:pt x="10888" y="174"/>
                      <a:pt x="12099" y="354"/>
                      <a:pt x="13276" y="690"/>
                    </a:cubicBezTo>
                    <a:cubicBezTo>
                      <a:pt x="14577" y="1057"/>
                      <a:pt x="15878" y="1558"/>
                      <a:pt x="17113" y="2158"/>
                    </a:cubicBezTo>
                    <a:cubicBezTo>
                      <a:pt x="18180" y="2659"/>
                      <a:pt x="19014" y="3092"/>
                      <a:pt x="19614" y="3392"/>
                    </a:cubicBezTo>
                    <a:lnTo>
                      <a:pt x="20281" y="3759"/>
                    </a:lnTo>
                    <a:cubicBezTo>
                      <a:pt x="20348" y="3793"/>
                      <a:pt x="20415" y="3826"/>
                      <a:pt x="20515" y="3859"/>
                    </a:cubicBezTo>
                    <a:cubicBezTo>
                      <a:pt x="20415" y="3826"/>
                      <a:pt x="20348" y="3759"/>
                      <a:pt x="20248" y="3726"/>
                    </a:cubicBezTo>
                    <a:lnTo>
                      <a:pt x="19614" y="3359"/>
                    </a:lnTo>
                    <a:cubicBezTo>
                      <a:pt x="19047" y="3025"/>
                      <a:pt x="18213" y="2558"/>
                      <a:pt x="17146" y="2025"/>
                    </a:cubicBezTo>
                    <a:cubicBezTo>
                      <a:pt x="15912" y="1391"/>
                      <a:pt x="14644" y="891"/>
                      <a:pt x="13310" y="524"/>
                    </a:cubicBezTo>
                    <a:cubicBezTo>
                      <a:pt x="12158" y="171"/>
                      <a:pt x="10958" y="1"/>
                      <a:pt x="97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0"/>
              <p:cNvSpPr/>
              <p:nvPr/>
            </p:nvSpPr>
            <p:spPr>
              <a:xfrm>
                <a:off x="5786800" y="3768075"/>
                <a:ext cx="206000" cy="137700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5508" extrusionOk="0">
                    <a:moveTo>
                      <a:pt x="40" y="0"/>
                    </a:moveTo>
                    <a:cubicBezTo>
                      <a:pt x="37" y="0"/>
                      <a:pt x="35" y="1"/>
                      <a:pt x="34" y="3"/>
                    </a:cubicBezTo>
                    <a:cubicBezTo>
                      <a:pt x="1" y="36"/>
                      <a:pt x="1802" y="1304"/>
                      <a:pt x="4070" y="2838"/>
                    </a:cubicBezTo>
                    <a:cubicBezTo>
                      <a:pt x="6275" y="4319"/>
                      <a:pt x="8122" y="5508"/>
                      <a:pt x="8204" y="5508"/>
                    </a:cubicBezTo>
                    <a:cubicBezTo>
                      <a:pt x="8205" y="5508"/>
                      <a:pt x="8206" y="5507"/>
                      <a:pt x="8207" y="5507"/>
                    </a:cubicBezTo>
                    <a:cubicBezTo>
                      <a:pt x="8240" y="5474"/>
                      <a:pt x="6439" y="4206"/>
                      <a:pt x="4170" y="2672"/>
                    </a:cubicBezTo>
                    <a:cubicBezTo>
                      <a:pt x="1962" y="1178"/>
                      <a:pt x="165" y="0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0"/>
              <p:cNvSpPr/>
              <p:nvPr/>
            </p:nvSpPr>
            <p:spPr>
              <a:xfrm>
                <a:off x="5874375" y="3765650"/>
                <a:ext cx="68400" cy="71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84" extrusionOk="0">
                    <a:moveTo>
                      <a:pt x="2735" y="0"/>
                    </a:moveTo>
                    <a:cubicBezTo>
                      <a:pt x="2268" y="0"/>
                      <a:pt x="1801" y="33"/>
                      <a:pt x="1368" y="100"/>
                    </a:cubicBezTo>
                    <a:cubicBezTo>
                      <a:pt x="901" y="100"/>
                      <a:pt x="434" y="167"/>
                      <a:pt x="0" y="234"/>
                    </a:cubicBezTo>
                    <a:cubicBezTo>
                      <a:pt x="234" y="267"/>
                      <a:pt x="459" y="284"/>
                      <a:pt x="684" y="284"/>
                    </a:cubicBezTo>
                    <a:cubicBezTo>
                      <a:pt x="909" y="284"/>
                      <a:pt x="1134" y="267"/>
                      <a:pt x="1368" y="234"/>
                    </a:cubicBezTo>
                    <a:cubicBezTo>
                      <a:pt x="1835" y="234"/>
                      <a:pt x="2302" y="133"/>
                      <a:pt x="27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0"/>
              <p:cNvSpPr/>
              <p:nvPr/>
            </p:nvSpPr>
            <p:spPr>
              <a:xfrm>
                <a:off x="5705075" y="3738950"/>
                <a:ext cx="3505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836" extrusionOk="0">
                    <a:moveTo>
                      <a:pt x="1402" y="1"/>
                    </a:moveTo>
                    <a:lnTo>
                      <a:pt x="1402" y="1"/>
                    </a:lnTo>
                    <a:cubicBezTo>
                      <a:pt x="1101" y="267"/>
                      <a:pt x="835" y="568"/>
                      <a:pt x="634" y="901"/>
                    </a:cubicBezTo>
                    <a:cubicBezTo>
                      <a:pt x="368" y="1168"/>
                      <a:pt x="167" y="1502"/>
                      <a:pt x="1" y="1835"/>
                    </a:cubicBezTo>
                    <a:cubicBezTo>
                      <a:pt x="301" y="1568"/>
                      <a:pt x="568" y="1268"/>
                      <a:pt x="768" y="968"/>
                    </a:cubicBezTo>
                    <a:cubicBezTo>
                      <a:pt x="1035" y="668"/>
                      <a:pt x="1235" y="368"/>
                      <a:pt x="14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5640025" y="3833175"/>
                <a:ext cx="140975" cy="10010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4004" extrusionOk="0">
                    <a:moveTo>
                      <a:pt x="1" y="1"/>
                    </a:moveTo>
                    <a:cubicBezTo>
                      <a:pt x="234" y="268"/>
                      <a:pt x="501" y="468"/>
                      <a:pt x="768" y="668"/>
                    </a:cubicBezTo>
                    <a:cubicBezTo>
                      <a:pt x="1268" y="1068"/>
                      <a:pt x="1935" y="1602"/>
                      <a:pt x="2736" y="2136"/>
                    </a:cubicBezTo>
                    <a:cubicBezTo>
                      <a:pt x="3503" y="2703"/>
                      <a:pt x="4237" y="3170"/>
                      <a:pt x="4771" y="3503"/>
                    </a:cubicBezTo>
                    <a:cubicBezTo>
                      <a:pt x="5038" y="3704"/>
                      <a:pt x="5338" y="3870"/>
                      <a:pt x="5638" y="4004"/>
                    </a:cubicBezTo>
                    <a:cubicBezTo>
                      <a:pt x="5371" y="3770"/>
                      <a:pt x="5104" y="3570"/>
                      <a:pt x="4804" y="3403"/>
                    </a:cubicBezTo>
                    <a:cubicBezTo>
                      <a:pt x="4304" y="3036"/>
                      <a:pt x="3603" y="2536"/>
                      <a:pt x="2836" y="2002"/>
                    </a:cubicBezTo>
                    <a:lnTo>
                      <a:pt x="835" y="568"/>
                    </a:lnTo>
                    <a:cubicBezTo>
                      <a:pt x="601" y="335"/>
                      <a:pt x="301" y="168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5528275" y="4123175"/>
                <a:ext cx="385300" cy="436400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17456" extrusionOk="0">
                    <a:moveTo>
                      <a:pt x="4792" y="0"/>
                    </a:moveTo>
                    <a:cubicBezTo>
                      <a:pt x="4240" y="0"/>
                      <a:pt x="3751" y="129"/>
                      <a:pt x="3537" y="643"/>
                    </a:cubicBezTo>
                    <a:lnTo>
                      <a:pt x="3537" y="610"/>
                    </a:lnTo>
                    <a:cubicBezTo>
                      <a:pt x="3390" y="574"/>
                      <a:pt x="3240" y="557"/>
                      <a:pt x="3089" y="557"/>
                    </a:cubicBezTo>
                    <a:cubicBezTo>
                      <a:pt x="1840" y="557"/>
                      <a:pt x="536" y="1724"/>
                      <a:pt x="268" y="2945"/>
                    </a:cubicBezTo>
                    <a:cubicBezTo>
                      <a:pt x="1" y="4312"/>
                      <a:pt x="501" y="5713"/>
                      <a:pt x="1102" y="6981"/>
                    </a:cubicBezTo>
                    <a:cubicBezTo>
                      <a:pt x="2403" y="9816"/>
                      <a:pt x="4304" y="12318"/>
                      <a:pt x="6706" y="14319"/>
                    </a:cubicBezTo>
                    <a:cubicBezTo>
                      <a:pt x="9107" y="16288"/>
                      <a:pt x="12110" y="17388"/>
                      <a:pt x="15245" y="17455"/>
                    </a:cubicBezTo>
                    <a:cubicBezTo>
                      <a:pt x="14678" y="14786"/>
                      <a:pt x="15412" y="12018"/>
                      <a:pt x="15078" y="9316"/>
                    </a:cubicBezTo>
                    <a:cubicBezTo>
                      <a:pt x="14511" y="4446"/>
                      <a:pt x="10608" y="610"/>
                      <a:pt x="5738" y="76"/>
                    </a:cubicBezTo>
                    <a:cubicBezTo>
                      <a:pt x="5428" y="40"/>
                      <a:pt x="5100" y="0"/>
                      <a:pt x="47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5616675" y="4139250"/>
                <a:ext cx="292750" cy="419475"/>
              </a:xfrm>
              <a:custGeom>
                <a:avLst/>
                <a:gdLst/>
                <a:ahLst/>
                <a:cxnLst/>
                <a:rect l="l" t="t" r="r" b="b"/>
                <a:pathLst>
                  <a:path w="11710" h="16779" extrusionOk="0">
                    <a:moveTo>
                      <a:pt x="1" y="0"/>
                    </a:moveTo>
                    <a:cubicBezTo>
                      <a:pt x="1" y="67"/>
                      <a:pt x="1" y="133"/>
                      <a:pt x="34" y="200"/>
                    </a:cubicBezTo>
                    <a:cubicBezTo>
                      <a:pt x="67" y="334"/>
                      <a:pt x="134" y="534"/>
                      <a:pt x="201" y="767"/>
                    </a:cubicBezTo>
                    <a:cubicBezTo>
                      <a:pt x="468" y="1468"/>
                      <a:pt x="835" y="2135"/>
                      <a:pt x="1235" y="2769"/>
                    </a:cubicBezTo>
                    <a:cubicBezTo>
                      <a:pt x="1869" y="3669"/>
                      <a:pt x="2569" y="4503"/>
                      <a:pt x="3370" y="5304"/>
                    </a:cubicBezTo>
                    <a:cubicBezTo>
                      <a:pt x="4237" y="6171"/>
                      <a:pt x="5204" y="7105"/>
                      <a:pt x="6138" y="8206"/>
                    </a:cubicBezTo>
                    <a:cubicBezTo>
                      <a:pt x="6572" y="8740"/>
                      <a:pt x="7006" y="9307"/>
                      <a:pt x="7373" y="9874"/>
                    </a:cubicBezTo>
                    <a:cubicBezTo>
                      <a:pt x="7706" y="10441"/>
                      <a:pt x="8006" y="11008"/>
                      <a:pt x="8273" y="11608"/>
                    </a:cubicBezTo>
                    <a:lnTo>
                      <a:pt x="8974" y="13209"/>
                    </a:lnTo>
                    <a:cubicBezTo>
                      <a:pt x="9207" y="13710"/>
                      <a:pt x="9474" y="14177"/>
                      <a:pt x="9674" y="14577"/>
                    </a:cubicBezTo>
                    <a:cubicBezTo>
                      <a:pt x="9975" y="15244"/>
                      <a:pt x="10442" y="15878"/>
                      <a:pt x="11009" y="16345"/>
                    </a:cubicBezTo>
                    <a:cubicBezTo>
                      <a:pt x="11175" y="16479"/>
                      <a:pt x="11342" y="16612"/>
                      <a:pt x="11509" y="16712"/>
                    </a:cubicBezTo>
                    <a:cubicBezTo>
                      <a:pt x="11576" y="16745"/>
                      <a:pt x="11642" y="16779"/>
                      <a:pt x="11709" y="16779"/>
                    </a:cubicBezTo>
                    <a:cubicBezTo>
                      <a:pt x="11709" y="16779"/>
                      <a:pt x="11442" y="16645"/>
                      <a:pt x="11042" y="16312"/>
                    </a:cubicBezTo>
                    <a:cubicBezTo>
                      <a:pt x="10508" y="15811"/>
                      <a:pt x="10108" y="15211"/>
                      <a:pt x="9808" y="14544"/>
                    </a:cubicBezTo>
                    <a:cubicBezTo>
                      <a:pt x="9608" y="14110"/>
                      <a:pt x="9374" y="13643"/>
                      <a:pt x="9141" y="13143"/>
                    </a:cubicBezTo>
                    <a:lnTo>
                      <a:pt x="8407" y="11542"/>
                    </a:lnTo>
                    <a:cubicBezTo>
                      <a:pt x="8173" y="10941"/>
                      <a:pt x="7873" y="10341"/>
                      <a:pt x="7539" y="9807"/>
                    </a:cubicBezTo>
                    <a:cubicBezTo>
                      <a:pt x="7173" y="9207"/>
                      <a:pt x="6739" y="8640"/>
                      <a:pt x="6272" y="8106"/>
                    </a:cubicBezTo>
                    <a:cubicBezTo>
                      <a:pt x="5338" y="7005"/>
                      <a:pt x="4337" y="6071"/>
                      <a:pt x="3470" y="5170"/>
                    </a:cubicBezTo>
                    <a:cubicBezTo>
                      <a:pt x="2703" y="4403"/>
                      <a:pt x="2002" y="3569"/>
                      <a:pt x="1335" y="2669"/>
                    </a:cubicBezTo>
                    <a:cubicBezTo>
                      <a:pt x="935" y="2068"/>
                      <a:pt x="568" y="1434"/>
                      <a:pt x="268" y="767"/>
                    </a:cubicBezTo>
                    <a:cubicBezTo>
                      <a:pt x="68" y="26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5735100" y="4354400"/>
                <a:ext cx="42550" cy="149300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5972" extrusionOk="0">
                    <a:moveTo>
                      <a:pt x="1702" y="0"/>
                    </a:moveTo>
                    <a:lnTo>
                      <a:pt x="1702" y="0"/>
                    </a:lnTo>
                    <a:cubicBezTo>
                      <a:pt x="1535" y="267"/>
                      <a:pt x="1435" y="534"/>
                      <a:pt x="1335" y="834"/>
                    </a:cubicBezTo>
                    <a:cubicBezTo>
                      <a:pt x="1135" y="1334"/>
                      <a:pt x="868" y="2102"/>
                      <a:pt x="634" y="2936"/>
                    </a:cubicBezTo>
                    <a:cubicBezTo>
                      <a:pt x="401" y="3770"/>
                      <a:pt x="234" y="4503"/>
                      <a:pt x="134" y="5070"/>
                    </a:cubicBezTo>
                    <a:cubicBezTo>
                      <a:pt x="67" y="5371"/>
                      <a:pt x="0" y="5671"/>
                      <a:pt x="0" y="5971"/>
                    </a:cubicBezTo>
                    <a:cubicBezTo>
                      <a:pt x="101" y="5704"/>
                      <a:pt x="201" y="5404"/>
                      <a:pt x="267" y="5137"/>
                    </a:cubicBezTo>
                    <a:cubicBezTo>
                      <a:pt x="401" y="4570"/>
                      <a:pt x="601" y="3836"/>
                      <a:pt x="834" y="3002"/>
                    </a:cubicBezTo>
                    <a:cubicBezTo>
                      <a:pt x="1068" y="2168"/>
                      <a:pt x="1301" y="1435"/>
                      <a:pt x="1468" y="901"/>
                    </a:cubicBezTo>
                    <a:cubicBezTo>
                      <a:pt x="1568" y="601"/>
                      <a:pt x="1635" y="300"/>
                      <a:pt x="17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0"/>
              <p:cNvSpPr/>
              <p:nvPr/>
            </p:nvSpPr>
            <p:spPr>
              <a:xfrm>
                <a:off x="5740925" y="4304350"/>
                <a:ext cx="161825" cy="36725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1469" extrusionOk="0">
                    <a:moveTo>
                      <a:pt x="1" y="1"/>
                    </a:moveTo>
                    <a:cubicBezTo>
                      <a:pt x="301" y="101"/>
                      <a:pt x="635" y="168"/>
                      <a:pt x="935" y="234"/>
                    </a:cubicBezTo>
                    <a:cubicBezTo>
                      <a:pt x="1535" y="334"/>
                      <a:pt x="2369" y="501"/>
                      <a:pt x="3237" y="701"/>
                    </a:cubicBezTo>
                    <a:cubicBezTo>
                      <a:pt x="4137" y="901"/>
                      <a:pt x="4938" y="1102"/>
                      <a:pt x="5538" y="1268"/>
                    </a:cubicBezTo>
                    <a:cubicBezTo>
                      <a:pt x="5839" y="1368"/>
                      <a:pt x="6172" y="1435"/>
                      <a:pt x="6472" y="1468"/>
                    </a:cubicBezTo>
                    <a:cubicBezTo>
                      <a:pt x="6205" y="1335"/>
                      <a:pt x="5872" y="1202"/>
                      <a:pt x="5572" y="1135"/>
                    </a:cubicBezTo>
                    <a:cubicBezTo>
                      <a:pt x="5005" y="935"/>
                      <a:pt x="4204" y="701"/>
                      <a:pt x="3303" y="501"/>
                    </a:cubicBezTo>
                    <a:cubicBezTo>
                      <a:pt x="2403" y="301"/>
                      <a:pt x="1569" y="168"/>
                      <a:pt x="968" y="101"/>
                    </a:cubicBezTo>
                    <a:cubicBezTo>
                      <a:pt x="635" y="34"/>
                      <a:pt x="335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5609175" y="4213450"/>
                <a:ext cx="45900" cy="17515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7006" extrusionOk="0">
                    <a:moveTo>
                      <a:pt x="1835" y="1"/>
                    </a:moveTo>
                    <a:lnTo>
                      <a:pt x="1835" y="1"/>
                    </a:lnTo>
                    <a:cubicBezTo>
                      <a:pt x="1668" y="301"/>
                      <a:pt x="1535" y="635"/>
                      <a:pt x="1435" y="1002"/>
                    </a:cubicBezTo>
                    <a:cubicBezTo>
                      <a:pt x="1235" y="1602"/>
                      <a:pt x="968" y="2469"/>
                      <a:pt x="734" y="3437"/>
                    </a:cubicBezTo>
                    <a:cubicBezTo>
                      <a:pt x="468" y="4404"/>
                      <a:pt x="267" y="5305"/>
                      <a:pt x="167" y="5938"/>
                    </a:cubicBezTo>
                    <a:cubicBezTo>
                      <a:pt x="67" y="6305"/>
                      <a:pt x="34" y="6639"/>
                      <a:pt x="1" y="7006"/>
                    </a:cubicBezTo>
                    <a:cubicBezTo>
                      <a:pt x="134" y="6672"/>
                      <a:pt x="234" y="6305"/>
                      <a:pt x="301" y="5972"/>
                    </a:cubicBezTo>
                    <a:cubicBezTo>
                      <a:pt x="434" y="5338"/>
                      <a:pt x="634" y="4471"/>
                      <a:pt x="901" y="3503"/>
                    </a:cubicBezTo>
                    <a:cubicBezTo>
                      <a:pt x="1168" y="2536"/>
                      <a:pt x="1402" y="1669"/>
                      <a:pt x="1568" y="1035"/>
                    </a:cubicBezTo>
                    <a:cubicBezTo>
                      <a:pt x="1702" y="701"/>
                      <a:pt x="1768" y="334"/>
                      <a:pt x="18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0"/>
              <p:cNvSpPr/>
              <p:nvPr/>
            </p:nvSpPr>
            <p:spPr>
              <a:xfrm>
                <a:off x="5637525" y="4179150"/>
                <a:ext cx="1885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823" extrusionOk="0">
                    <a:moveTo>
                      <a:pt x="54" y="0"/>
                    </a:moveTo>
                    <a:cubicBezTo>
                      <a:pt x="19" y="0"/>
                      <a:pt x="1" y="2"/>
                      <a:pt x="1" y="5"/>
                    </a:cubicBezTo>
                    <a:cubicBezTo>
                      <a:pt x="1" y="72"/>
                      <a:pt x="1702" y="272"/>
                      <a:pt x="3770" y="506"/>
                    </a:cubicBezTo>
                    <a:cubicBezTo>
                      <a:pt x="5478" y="698"/>
                      <a:pt x="6913" y="823"/>
                      <a:pt x="7361" y="823"/>
                    </a:cubicBezTo>
                    <a:cubicBezTo>
                      <a:pt x="7455" y="823"/>
                      <a:pt x="7506" y="817"/>
                      <a:pt x="7506" y="806"/>
                    </a:cubicBezTo>
                    <a:cubicBezTo>
                      <a:pt x="7539" y="772"/>
                      <a:pt x="5838" y="539"/>
                      <a:pt x="3770" y="305"/>
                    </a:cubicBezTo>
                    <a:cubicBezTo>
                      <a:pt x="1915" y="126"/>
                      <a:pt x="356" y="0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0"/>
              <p:cNvSpPr/>
              <p:nvPr/>
            </p:nvSpPr>
            <p:spPr>
              <a:xfrm>
                <a:off x="5133000" y="4707975"/>
                <a:ext cx="6613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201" extrusionOk="0">
                    <a:moveTo>
                      <a:pt x="13243" y="1"/>
                    </a:moveTo>
                    <a:cubicBezTo>
                      <a:pt x="5905" y="1"/>
                      <a:pt x="1" y="67"/>
                      <a:pt x="1" y="101"/>
                    </a:cubicBezTo>
                    <a:cubicBezTo>
                      <a:pt x="1" y="167"/>
                      <a:pt x="5905" y="201"/>
                      <a:pt x="13243" y="201"/>
                    </a:cubicBezTo>
                    <a:cubicBezTo>
                      <a:pt x="20549" y="201"/>
                      <a:pt x="26453" y="167"/>
                      <a:pt x="26453" y="101"/>
                    </a:cubicBezTo>
                    <a:cubicBezTo>
                      <a:pt x="26453" y="67"/>
                      <a:pt x="20549" y="1"/>
                      <a:pt x="13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5245575" y="4898950"/>
                <a:ext cx="44617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7847" h="201" extrusionOk="0">
                    <a:moveTo>
                      <a:pt x="8907" y="0"/>
                    </a:moveTo>
                    <a:cubicBezTo>
                      <a:pt x="4004" y="0"/>
                      <a:pt x="1" y="34"/>
                      <a:pt x="1" y="101"/>
                    </a:cubicBezTo>
                    <a:cubicBezTo>
                      <a:pt x="1" y="134"/>
                      <a:pt x="4004" y="201"/>
                      <a:pt x="8907" y="201"/>
                    </a:cubicBezTo>
                    <a:cubicBezTo>
                      <a:pt x="13844" y="201"/>
                      <a:pt x="17847" y="134"/>
                      <a:pt x="17847" y="101"/>
                    </a:cubicBezTo>
                    <a:cubicBezTo>
                      <a:pt x="17847" y="34"/>
                      <a:pt x="13844" y="0"/>
                      <a:pt x="8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0"/>
              <p:cNvSpPr/>
              <p:nvPr/>
            </p:nvSpPr>
            <p:spPr>
              <a:xfrm>
                <a:off x="5249750" y="4926475"/>
                <a:ext cx="43785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7514" h="201" extrusionOk="0">
                    <a:moveTo>
                      <a:pt x="8774" y="0"/>
                    </a:moveTo>
                    <a:cubicBezTo>
                      <a:pt x="3937" y="0"/>
                      <a:pt x="1" y="67"/>
                      <a:pt x="1" y="100"/>
                    </a:cubicBezTo>
                    <a:cubicBezTo>
                      <a:pt x="1" y="167"/>
                      <a:pt x="3937" y="200"/>
                      <a:pt x="8774" y="200"/>
                    </a:cubicBezTo>
                    <a:cubicBezTo>
                      <a:pt x="13577" y="200"/>
                      <a:pt x="17513" y="167"/>
                      <a:pt x="17513" y="100"/>
                    </a:cubicBezTo>
                    <a:cubicBezTo>
                      <a:pt x="17513" y="34"/>
                      <a:pt x="13577" y="0"/>
                      <a:pt x="87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0"/>
              <p:cNvSpPr/>
              <p:nvPr/>
            </p:nvSpPr>
            <p:spPr>
              <a:xfrm>
                <a:off x="5233900" y="4876425"/>
                <a:ext cx="4612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8448" h="201" extrusionOk="0">
                    <a:moveTo>
                      <a:pt x="9241" y="1"/>
                    </a:moveTo>
                    <a:cubicBezTo>
                      <a:pt x="4137" y="1"/>
                      <a:pt x="1" y="34"/>
                      <a:pt x="1" y="101"/>
                    </a:cubicBezTo>
                    <a:cubicBezTo>
                      <a:pt x="1" y="134"/>
                      <a:pt x="4137" y="201"/>
                      <a:pt x="9241" y="201"/>
                    </a:cubicBezTo>
                    <a:cubicBezTo>
                      <a:pt x="14344" y="201"/>
                      <a:pt x="18447" y="134"/>
                      <a:pt x="18447" y="101"/>
                    </a:cubicBezTo>
                    <a:cubicBezTo>
                      <a:pt x="18447" y="34"/>
                      <a:pt x="14344" y="1"/>
                      <a:pt x="92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20"/>
            <p:cNvGrpSpPr/>
            <p:nvPr/>
          </p:nvGrpSpPr>
          <p:grpSpPr>
            <a:xfrm flipH="1">
              <a:off x="1032494" y="1492555"/>
              <a:ext cx="849801" cy="829471"/>
              <a:chOff x="6953846" y="549455"/>
              <a:chExt cx="849801" cy="829471"/>
            </a:xfrm>
          </p:grpSpPr>
          <p:sp>
            <p:nvSpPr>
              <p:cNvPr id="154" name="Google Shape;154;p20"/>
              <p:cNvSpPr/>
              <p:nvPr/>
            </p:nvSpPr>
            <p:spPr>
              <a:xfrm>
                <a:off x="7008165" y="549455"/>
                <a:ext cx="795481" cy="829471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5990" extrusionOk="0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0"/>
              <p:cNvSpPr/>
              <p:nvPr/>
            </p:nvSpPr>
            <p:spPr>
              <a:xfrm>
                <a:off x="6953846" y="549455"/>
                <a:ext cx="795481" cy="829471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5990" extrusionOk="0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0"/>
              <p:cNvSpPr/>
              <p:nvPr/>
            </p:nvSpPr>
            <p:spPr>
              <a:xfrm>
                <a:off x="7060538" y="661030"/>
                <a:ext cx="582098" cy="606321"/>
              </a:xfrm>
              <a:custGeom>
                <a:avLst/>
                <a:gdLst/>
                <a:ahLst/>
                <a:cxnLst/>
                <a:rect l="l" t="t" r="r" b="b"/>
                <a:pathLst>
                  <a:path w="18239" h="18998" extrusionOk="0">
                    <a:moveTo>
                      <a:pt x="1" y="0"/>
                    </a:moveTo>
                    <a:lnTo>
                      <a:pt x="1" y="18998"/>
                    </a:lnTo>
                    <a:lnTo>
                      <a:pt x="18238" y="18998"/>
                    </a:lnTo>
                    <a:lnTo>
                      <a:pt x="182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0"/>
              <p:cNvSpPr/>
              <p:nvPr/>
            </p:nvSpPr>
            <p:spPr>
              <a:xfrm>
                <a:off x="6954803" y="1271213"/>
                <a:ext cx="105766" cy="104777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283" extrusionOk="0">
                    <a:moveTo>
                      <a:pt x="3314" y="0"/>
                    </a:moveTo>
                    <a:lnTo>
                      <a:pt x="3314" y="0"/>
                    </a:lnTo>
                    <a:cubicBezTo>
                      <a:pt x="3131" y="122"/>
                      <a:pt x="2979" y="274"/>
                      <a:pt x="2827" y="426"/>
                    </a:cubicBezTo>
                    <a:cubicBezTo>
                      <a:pt x="2493" y="730"/>
                      <a:pt x="2067" y="1125"/>
                      <a:pt x="1611" y="1581"/>
                    </a:cubicBezTo>
                    <a:cubicBezTo>
                      <a:pt x="1156" y="2037"/>
                      <a:pt x="760" y="2432"/>
                      <a:pt x="456" y="2766"/>
                    </a:cubicBezTo>
                    <a:cubicBezTo>
                      <a:pt x="304" y="2918"/>
                      <a:pt x="152" y="3070"/>
                      <a:pt x="0" y="3283"/>
                    </a:cubicBezTo>
                    <a:cubicBezTo>
                      <a:pt x="213" y="3161"/>
                      <a:pt x="396" y="3009"/>
                      <a:pt x="548" y="2827"/>
                    </a:cubicBezTo>
                    <a:cubicBezTo>
                      <a:pt x="852" y="2553"/>
                      <a:pt x="1307" y="2158"/>
                      <a:pt x="1733" y="1702"/>
                    </a:cubicBezTo>
                    <a:cubicBezTo>
                      <a:pt x="2159" y="1246"/>
                      <a:pt x="2584" y="821"/>
                      <a:pt x="2858" y="517"/>
                    </a:cubicBezTo>
                    <a:cubicBezTo>
                      <a:pt x="3040" y="365"/>
                      <a:pt x="3192" y="183"/>
                      <a:pt x="331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0"/>
              <p:cNvSpPr/>
              <p:nvPr/>
            </p:nvSpPr>
            <p:spPr>
              <a:xfrm>
                <a:off x="7642603" y="1269266"/>
                <a:ext cx="104777" cy="106724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33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6"/>
                      <a:pt x="426" y="548"/>
                    </a:cubicBezTo>
                    <a:cubicBezTo>
                      <a:pt x="730" y="852"/>
                      <a:pt x="1125" y="1277"/>
                      <a:pt x="1581" y="1733"/>
                    </a:cubicBezTo>
                    <a:cubicBezTo>
                      <a:pt x="2037" y="2189"/>
                      <a:pt x="246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61" y="3162"/>
                      <a:pt x="3009" y="2979"/>
                      <a:pt x="2827" y="2827"/>
                    </a:cubicBezTo>
                    <a:cubicBezTo>
                      <a:pt x="2553" y="2493"/>
                      <a:pt x="2158" y="2098"/>
                      <a:pt x="1702" y="1611"/>
                    </a:cubicBezTo>
                    <a:cubicBezTo>
                      <a:pt x="1246" y="1155"/>
                      <a:pt x="821" y="760"/>
                      <a:pt x="517" y="456"/>
                    </a:cubicBezTo>
                    <a:cubicBezTo>
                      <a:pt x="365" y="304"/>
                      <a:pt x="182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0"/>
              <p:cNvSpPr/>
              <p:nvPr/>
            </p:nvSpPr>
            <p:spPr>
              <a:xfrm>
                <a:off x="7640656" y="558200"/>
                <a:ext cx="105766" cy="103819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253" extrusionOk="0">
                    <a:moveTo>
                      <a:pt x="3313" y="0"/>
                    </a:moveTo>
                    <a:cubicBezTo>
                      <a:pt x="3131" y="122"/>
                      <a:pt x="2949" y="274"/>
                      <a:pt x="2797" y="426"/>
                    </a:cubicBezTo>
                    <a:cubicBezTo>
                      <a:pt x="2493" y="700"/>
                      <a:pt x="2037" y="1125"/>
                      <a:pt x="1611" y="1581"/>
                    </a:cubicBezTo>
                    <a:cubicBezTo>
                      <a:pt x="1155" y="2007"/>
                      <a:pt x="760" y="2432"/>
                      <a:pt x="456" y="2736"/>
                    </a:cubicBezTo>
                    <a:cubicBezTo>
                      <a:pt x="274" y="2888"/>
                      <a:pt x="152" y="3070"/>
                      <a:pt x="0" y="3253"/>
                    </a:cubicBezTo>
                    <a:cubicBezTo>
                      <a:pt x="213" y="3131"/>
                      <a:pt x="365" y="2979"/>
                      <a:pt x="547" y="2827"/>
                    </a:cubicBezTo>
                    <a:cubicBezTo>
                      <a:pt x="851" y="2554"/>
                      <a:pt x="1277" y="2128"/>
                      <a:pt x="1733" y="1672"/>
                    </a:cubicBezTo>
                    <a:cubicBezTo>
                      <a:pt x="2158" y="1247"/>
                      <a:pt x="2584" y="821"/>
                      <a:pt x="2857" y="517"/>
                    </a:cubicBezTo>
                    <a:cubicBezTo>
                      <a:pt x="3040" y="365"/>
                      <a:pt x="3192" y="183"/>
                      <a:pt x="331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0"/>
              <p:cNvSpPr/>
              <p:nvPr/>
            </p:nvSpPr>
            <p:spPr>
              <a:xfrm>
                <a:off x="6954803" y="557242"/>
                <a:ext cx="104809" cy="10672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344" extrusionOk="0">
                    <a:moveTo>
                      <a:pt x="0" y="0"/>
                    </a:moveTo>
                    <a:cubicBezTo>
                      <a:pt x="122" y="213"/>
                      <a:pt x="274" y="395"/>
                      <a:pt x="426" y="547"/>
                    </a:cubicBezTo>
                    <a:cubicBezTo>
                      <a:pt x="730" y="851"/>
                      <a:pt x="1125" y="1277"/>
                      <a:pt x="1581" y="1733"/>
                    </a:cubicBezTo>
                    <a:cubicBezTo>
                      <a:pt x="2037" y="2189"/>
                      <a:pt x="243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31" y="3161"/>
                      <a:pt x="3010" y="2979"/>
                      <a:pt x="2827" y="2827"/>
                    </a:cubicBezTo>
                    <a:cubicBezTo>
                      <a:pt x="2554" y="2523"/>
                      <a:pt x="2128" y="2097"/>
                      <a:pt x="1703" y="1641"/>
                    </a:cubicBezTo>
                    <a:cubicBezTo>
                      <a:pt x="1247" y="1186"/>
                      <a:pt x="821" y="760"/>
                      <a:pt x="517" y="486"/>
                    </a:cubicBezTo>
                    <a:cubicBezTo>
                      <a:pt x="365" y="304"/>
                      <a:pt x="183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>
                <a:off x="7060538" y="656179"/>
                <a:ext cx="585002" cy="611172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19150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" y="19058"/>
                    </a:lnTo>
                    <a:lnTo>
                      <a:pt x="1" y="19150"/>
                    </a:lnTo>
                    <a:lnTo>
                      <a:pt x="61" y="19150"/>
                    </a:lnTo>
                    <a:lnTo>
                      <a:pt x="13253" y="19089"/>
                    </a:lnTo>
                    <a:lnTo>
                      <a:pt x="13223" y="19089"/>
                    </a:lnTo>
                    <a:lnTo>
                      <a:pt x="122" y="19059"/>
                    </a:lnTo>
                    <a:lnTo>
                      <a:pt x="122" y="19059"/>
                    </a:lnTo>
                    <a:lnTo>
                      <a:pt x="122" y="213"/>
                    </a:lnTo>
                    <a:lnTo>
                      <a:pt x="18147" y="213"/>
                    </a:lnTo>
                    <a:cubicBezTo>
                      <a:pt x="18177" y="5840"/>
                      <a:pt x="18177" y="10560"/>
                      <a:pt x="18177" y="13891"/>
                    </a:cubicBezTo>
                    <a:lnTo>
                      <a:pt x="18177" y="17751"/>
                    </a:lnTo>
                    <a:lnTo>
                      <a:pt x="18177" y="18785"/>
                    </a:lnTo>
                    <a:lnTo>
                      <a:pt x="18177" y="19058"/>
                    </a:lnTo>
                    <a:cubicBezTo>
                      <a:pt x="18177" y="19089"/>
                      <a:pt x="18177" y="19119"/>
                      <a:pt x="18177" y="19150"/>
                    </a:cubicBezTo>
                    <a:cubicBezTo>
                      <a:pt x="18177" y="19150"/>
                      <a:pt x="18268" y="19028"/>
                      <a:pt x="18268" y="18967"/>
                    </a:cubicBezTo>
                    <a:lnTo>
                      <a:pt x="18268" y="18724"/>
                    </a:lnTo>
                    <a:lnTo>
                      <a:pt x="18268" y="17691"/>
                    </a:lnTo>
                    <a:lnTo>
                      <a:pt x="18268" y="13861"/>
                    </a:lnTo>
                    <a:cubicBezTo>
                      <a:pt x="18299" y="10517"/>
                      <a:pt x="18329" y="5745"/>
                      <a:pt x="18329" y="61"/>
                    </a:cubicBezTo>
                    <a:lnTo>
                      <a:pt x="1832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>
                <a:off x="7254549" y="866690"/>
                <a:ext cx="194043" cy="19404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extrusionOk="0">
                    <a:moveTo>
                      <a:pt x="1" y="0"/>
                    </a:moveTo>
                    <a:lnTo>
                      <a:pt x="1" y="6079"/>
                    </a:lnTo>
                    <a:lnTo>
                      <a:pt x="6080" y="6079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>
            <a:spLocks noGrp="1"/>
          </p:cNvSpPr>
          <p:nvPr>
            <p:ph type="title" hasCustomPrompt="1"/>
          </p:nvPr>
        </p:nvSpPr>
        <p:spPr>
          <a:xfrm>
            <a:off x="719999" y="1859525"/>
            <a:ext cx="28068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1"/>
          </p:nvPr>
        </p:nvSpPr>
        <p:spPr>
          <a:xfrm>
            <a:off x="719999" y="2794150"/>
            <a:ext cx="28068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 idx="2" hasCustomPrompt="1"/>
          </p:nvPr>
        </p:nvSpPr>
        <p:spPr>
          <a:xfrm>
            <a:off x="5617050" y="1859525"/>
            <a:ext cx="28068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3"/>
          </p:nvPr>
        </p:nvSpPr>
        <p:spPr>
          <a:xfrm>
            <a:off x="5617050" y="2794150"/>
            <a:ext cx="2806800" cy="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subTitle" idx="1"/>
          </p:nvPr>
        </p:nvSpPr>
        <p:spPr>
          <a:xfrm>
            <a:off x="5083850" y="2777799"/>
            <a:ext cx="31101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5083850" y="1479875"/>
            <a:ext cx="31101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3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subTitle" idx="1"/>
          </p:nvPr>
        </p:nvSpPr>
        <p:spPr>
          <a:xfrm>
            <a:off x="4964700" y="1893500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2"/>
          </p:nvPr>
        </p:nvSpPr>
        <p:spPr>
          <a:xfrm>
            <a:off x="4964700" y="2573598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3"/>
          </p:nvPr>
        </p:nvSpPr>
        <p:spPr>
          <a:xfrm>
            <a:off x="4964700" y="3253697"/>
            <a:ext cx="2273100" cy="4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4"/>
          </p:nvPr>
        </p:nvSpPr>
        <p:spPr>
          <a:xfrm>
            <a:off x="720000" y="2787775"/>
            <a:ext cx="25497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720000" y="1489850"/>
            <a:ext cx="2549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720000" y="3886824"/>
            <a:ext cx="282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>
            <a:off x="720000" y="582599"/>
            <a:ext cx="5778000" cy="311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4000"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4000"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4000"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4000"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4000"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4000"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4000"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4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78400" y="1395000"/>
            <a:ext cx="3269100" cy="15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91711" y="1173850"/>
            <a:ext cx="834300" cy="7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78400" y="3061625"/>
            <a:ext cx="32691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20000" y="1700275"/>
            <a:ext cx="4514100" cy="17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724325" y="2455675"/>
            <a:ext cx="3317100" cy="12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724325" y="1369849"/>
            <a:ext cx="3852000" cy="10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17125" y="616200"/>
            <a:ext cx="29247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36" name="Google Shape;36;p10"/>
          <p:cNvGrpSpPr/>
          <p:nvPr/>
        </p:nvGrpSpPr>
        <p:grpSpPr>
          <a:xfrm>
            <a:off x="-28178" y="-25612"/>
            <a:ext cx="9200356" cy="5194724"/>
            <a:chOff x="-28178" y="-25612"/>
            <a:chExt cx="9200356" cy="5194724"/>
          </a:xfrm>
        </p:grpSpPr>
        <p:grpSp>
          <p:nvGrpSpPr>
            <p:cNvPr id="37" name="Google Shape;37;p10"/>
            <p:cNvGrpSpPr/>
            <p:nvPr/>
          </p:nvGrpSpPr>
          <p:grpSpPr>
            <a:xfrm>
              <a:off x="-28178" y="-23828"/>
              <a:ext cx="9200356" cy="5187603"/>
              <a:chOff x="-28178" y="-23828"/>
              <a:chExt cx="9200356" cy="5187603"/>
            </a:xfrm>
          </p:grpSpPr>
          <p:sp>
            <p:nvSpPr>
              <p:cNvPr id="38" name="Google Shape;38;p10"/>
              <p:cNvSpPr/>
              <p:nvPr/>
            </p:nvSpPr>
            <p:spPr>
              <a:xfrm flipH="1">
                <a:off x="0" y="-23775"/>
                <a:ext cx="9144000" cy="563772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32257" extrusionOk="0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10"/>
              <p:cNvSpPr/>
              <p:nvPr/>
            </p:nvSpPr>
            <p:spPr>
              <a:xfrm rot="5400000" flipH="1">
                <a:off x="-2331037" y="2279030"/>
                <a:ext cx="5172553" cy="566836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32257" extrusionOk="0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10"/>
              <p:cNvSpPr/>
              <p:nvPr/>
            </p:nvSpPr>
            <p:spPr>
              <a:xfrm flipH="1">
                <a:off x="39915" y="4576577"/>
                <a:ext cx="9064169" cy="566917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32257" extrusionOk="0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10"/>
              <p:cNvSpPr/>
              <p:nvPr/>
            </p:nvSpPr>
            <p:spPr>
              <a:xfrm rot="5400000" flipH="1">
                <a:off x="6301637" y="2293233"/>
                <a:ext cx="5172553" cy="568530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32257" extrusionOk="0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10"/>
            <p:cNvGrpSpPr/>
            <p:nvPr/>
          </p:nvGrpSpPr>
          <p:grpSpPr>
            <a:xfrm>
              <a:off x="-26636" y="-25612"/>
              <a:ext cx="9197273" cy="5194724"/>
              <a:chOff x="-26636" y="-23724"/>
              <a:chExt cx="9197273" cy="5194724"/>
            </a:xfrm>
          </p:grpSpPr>
          <p:grpSp>
            <p:nvGrpSpPr>
              <p:cNvPr id="43" name="Google Shape;43;p10"/>
              <p:cNvGrpSpPr/>
              <p:nvPr/>
            </p:nvGrpSpPr>
            <p:grpSpPr>
              <a:xfrm>
                <a:off x="-26636" y="-23724"/>
                <a:ext cx="9197273" cy="566599"/>
                <a:chOff x="-25099" y="-23724"/>
                <a:chExt cx="9197273" cy="566599"/>
              </a:xfrm>
            </p:grpSpPr>
            <p:sp>
              <p:nvSpPr>
                <p:cNvPr id="44" name="Google Shape;44;p10"/>
                <p:cNvSpPr/>
                <p:nvPr/>
              </p:nvSpPr>
              <p:spPr>
                <a:xfrm rot="10800000" flipH="1">
                  <a:off x="-25099" y="-23724"/>
                  <a:ext cx="566098" cy="56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7306" extrusionOk="0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7306" extrusionOk="0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" name="Google Shape;46;p10"/>
              <p:cNvGrpSpPr/>
              <p:nvPr/>
            </p:nvGrpSpPr>
            <p:grpSpPr>
              <a:xfrm rot="10800000" flipH="1">
                <a:off x="-26636" y="4604401"/>
                <a:ext cx="9197273" cy="566599"/>
                <a:chOff x="-25099" y="-23724"/>
                <a:chExt cx="9197273" cy="566599"/>
              </a:xfrm>
            </p:grpSpPr>
            <p:sp>
              <p:nvSpPr>
                <p:cNvPr id="47" name="Google Shape;47;p10"/>
                <p:cNvSpPr/>
                <p:nvPr/>
              </p:nvSpPr>
              <p:spPr>
                <a:xfrm rot="10800000" flipH="1">
                  <a:off x="-25099" y="-23724"/>
                  <a:ext cx="566098" cy="56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7306" extrusionOk="0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10"/>
                <p:cNvSpPr/>
                <p:nvPr/>
              </p:nvSpPr>
              <p:spPr>
                <a:xfrm rot="10800000">
                  <a:off x="8606076" y="-23724"/>
                  <a:ext cx="566098" cy="566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7306" extrusionOk="0">
                      <a:moveTo>
                        <a:pt x="5905" y="0"/>
                      </a:moveTo>
                      <a:cubicBezTo>
                        <a:pt x="4837" y="1134"/>
                        <a:pt x="3803" y="2335"/>
                        <a:pt x="2869" y="3569"/>
                      </a:cubicBezTo>
                      <a:cubicBezTo>
                        <a:pt x="1835" y="4770"/>
                        <a:pt x="901" y="6004"/>
                        <a:pt x="0" y="7305"/>
                      </a:cubicBezTo>
                      <a:cubicBezTo>
                        <a:pt x="1068" y="6138"/>
                        <a:pt x="2102" y="4970"/>
                        <a:pt x="3069" y="3736"/>
                      </a:cubicBezTo>
                      <a:cubicBezTo>
                        <a:pt x="4070" y="2535"/>
                        <a:pt x="5037" y="1268"/>
                        <a:pt x="5905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717150" y="1668225"/>
            <a:ext cx="3852000" cy="10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None/>
              <a:defRPr sz="8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 flipH="1">
            <a:off x="717150" y="2745225"/>
            <a:ext cx="33171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895975" y="1441438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51400" y="1358350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2"/>
          </p:nvPr>
        </p:nvSpPr>
        <p:spPr>
          <a:xfrm>
            <a:off x="1951400" y="1633575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895975" y="2592244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4"/>
          </p:nvPr>
        </p:nvSpPr>
        <p:spPr>
          <a:xfrm>
            <a:off x="1951400" y="2512675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1951400" y="2789225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895975" y="374305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1951400" y="3667000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951400" y="3944875"/>
            <a:ext cx="2486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5" r:id="rId11"/>
    <p:sldLayoutId id="2147483666" r:id="rId12"/>
    <p:sldLayoutId id="2147483668" r:id="rId13"/>
    <p:sldLayoutId id="2147483670" r:id="rId14"/>
    <p:sldLayoutId id="2147483671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p34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7" name="Google Shape;257;p34"/>
          <p:cNvGrpSpPr/>
          <p:nvPr/>
        </p:nvGrpSpPr>
        <p:grpSpPr>
          <a:xfrm>
            <a:off x="4173476" y="615156"/>
            <a:ext cx="5012825" cy="4096100"/>
            <a:chOff x="3809475" y="622590"/>
            <a:chExt cx="5012825" cy="4096100"/>
          </a:xfrm>
        </p:grpSpPr>
        <p:grpSp>
          <p:nvGrpSpPr>
            <p:cNvPr id="258" name="Google Shape;258;p34"/>
            <p:cNvGrpSpPr/>
            <p:nvPr/>
          </p:nvGrpSpPr>
          <p:grpSpPr>
            <a:xfrm>
              <a:off x="4140970" y="953990"/>
              <a:ext cx="882275" cy="903525"/>
              <a:chOff x="4510625" y="649190"/>
              <a:chExt cx="882275" cy="903525"/>
            </a:xfrm>
          </p:grpSpPr>
          <p:sp>
            <p:nvSpPr>
              <p:cNvPr id="259" name="Google Shape;259;p34"/>
              <p:cNvSpPr/>
              <p:nvPr/>
            </p:nvSpPr>
            <p:spPr>
              <a:xfrm>
                <a:off x="4510625" y="649190"/>
                <a:ext cx="882275" cy="903525"/>
              </a:xfrm>
              <a:custGeom>
                <a:avLst/>
                <a:gdLst/>
                <a:ahLst/>
                <a:cxnLst/>
                <a:rect l="l" t="t" r="r" b="b"/>
                <a:pathLst>
                  <a:path w="35291" h="36141" extrusionOk="0">
                    <a:moveTo>
                      <a:pt x="17298" y="10253"/>
                    </a:moveTo>
                    <a:cubicBezTo>
                      <a:pt x="19922" y="10253"/>
                      <a:pt x="22561" y="11528"/>
                      <a:pt x="24105" y="14226"/>
                    </a:cubicBezTo>
                    <a:cubicBezTo>
                      <a:pt x="26263" y="17995"/>
                      <a:pt x="24986" y="22828"/>
                      <a:pt x="21187" y="24986"/>
                    </a:cubicBezTo>
                    <a:cubicBezTo>
                      <a:pt x="19900" y="25726"/>
                      <a:pt x="18558" y="26058"/>
                      <a:pt x="17260" y="26058"/>
                    </a:cubicBezTo>
                    <a:cubicBezTo>
                      <a:pt x="12429" y="26058"/>
                      <a:pt x="8205" y="21447"/>
                      <a:pt x="9667" y="16080"/>
                    </a:cubicBezTo>
                    <a:cubicBezTo>
                      <a:pt x="10685" y="12294"/>
                      <a:pt x="13979" y="10253"/>
                      <a:pt x="17298" y="10253"/>
                    </a:cubicBezTo>
                    <a:close/>
                    <a:moveTo>
                      <a:pt x="18177" y="0"/>
                    </a:moveTo>
                    <a:lnTo>
                      <a:pt x="14165" y="396"/>
                    </a:lnTo>
                    <a:lnTo>
                      <a:pt x="13922" y="3800"/>
                    </a:lnTo>
                    <a:lnTo>
                      <a:pt x="10943" y="5320"/>
                    </a:lnTo>
                    <a:lnTo>
                      <a:pt x="7813" y="3070"/>
                    </a:lnTo>
                    <a:lnTo>
                      <a:pt x="4591" y="5411"/>
                    </a:lnTo>
                    <a:lnTo>
                      <a:pt x="6262" y="8998"/>
                    </a:lnTo>
                    <a:lnTo>
                      <a:pt x="4347" y="11885"/>
                    </a:lnTo>
                    <a:lnTo>
                      <a:pt x="882" y="11703"/>
                    </a:lnTo>
                    <a:lnTo>
                      <a:pt x="1" y="15958"/>
                    </a:lnTo>
                    <a:lnTo>
                      <a:pt x="3284" y="17235"/>
                    </a:lnTo>
                    <a:lnTo>
                      <a:pt x="3557" y="20821"/>
                    </a:lnTo>
                    <a:lnTo>
                      <a:pt x="153" y="22797"/>
                    </a:lnTo>
                    <a:lnTo>
                      <a:pt x="1794" y="26505"/>
                    </a:lnTo>
                    <a:lnTo>
                      <a:pt x="5320" y="25958"/>
                    </a:lnTo>
                    <a:lnTo>
                      <a:pt x="7661" y="28664"/>
                    </a:lnTo>
                    <a:lnTo>
                      <a:pt x="6445" y="32037"/>
                    </a:lnTo>
                    <a:lnTo>
                      <a:pt x="9697" y="34317"/>
                    </a:lnTo>
                    <a:lnTo>
                      <a:pt x="12220" y="31581"/>
                    </a:lnTo>
                    <a:lnTo>
                      <a:pt x="15746" y="32524"/>
                    </a:lnTo>
                    <a:lnTo>
                      <a:pt x="16810" y="36141"/>
                    </a:lnTo>
                    <a:lnTo>
                      <a:pt x="20731" y="35898"/>
                    </a:lnTo>
                    <a:lnTo>
                      <a:pt x="21217" y="32645"/>
                    </a:lnTo>
                    <a:lnTo>
                      <a:pt x="24561" y="30700"/>
                    </a:lnTo>
                    <a:lnTo>
                      <a:pt x="27327" y="32889"/>
                    </a:lnTo>
                    <a:lnTo>
                      <a:pt x="30761" y="30305"/>
                    </a:lnTo>
                    <a:lnTo>
                      <a:pt x="29029" y="27265"/>
                    </a:lnTo>
                    <a:lnTo>
                      <a:pt x="30731" y="24226"/>
                    </a:lnTo>
                    <a:lnTo>
                      <a:pt x="34226" y="24499"/>
                    </a:lnTo>
                    <a:lnTo>
                      <a:pt x="35290" y="20518"/>
                    </a:lnTo>
                    <a:lnTo>
                      <a:pt x="32281" y="18876"/>
                    </a:lnTo>
                    <a:lnTo>
                      <a:pt x="31886" y="15259"/>
                    </a:lnTo>
                    <a:lnTo>
                      <a:pt x="34804" y="13283"/>
                    </a:lnTo>
                    <a:lnTo>
                      <a:pt x="32889" y="9940"/>
                    </a:lnTo>
                    <a:lnTo>
                      <a:pt x="29880" y="10365"/>
                    </a:lnTo>
                    <a:lnTo>
                      <a:pt x="27387" y="7235"/>
                    </a:lnTo>
                    <a:lnTo>
                      <a:pt x="28664" y="4134"/>
                    </a:lnTo>
                    <a:lnTo>
                      <a:pt x="25320" y="1915"/>
                    </a:lnTo>
                    <a:lnTo>
                      <a:pt x="22798" y="4438"/>
                    </a:lnTo>
                    <a:lnTo>
                      <a:pt x="19515" y="3861"/>
                    </a:lnTo>
                    <a:lnTo>
                      <a:pt x="18177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4835875" y="1016315"/>
                <a:ext cx="205875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8235" h="6501" extrusionOk="0">
                    <a:moveTo>
                      <a:pt x="4105" y="1"/>
                    </a:moveTo>
                    <a:cubicBezTo>
                      <a:pt x="3559" y="1"/>
                      <a:pt x="3005" y="136"/>
                      <a:pt x="2493" y="422"/>
                    </a:cubicBezTo>
                    <a:cubicBezTo>
                      <a:pt x="0" y="1881"/>
                      <a:pt x="487" y="5620"/>
                      <a:pt x="3283" y="6380"/>
                    </a:cubicBezTo>
                    <a:cubicBezTo>
                      <a:pt x="3585" y="6462"/>
                      <a:pt x="3882" y="6500"/>
                      <a:pt x="4169" y="6500"/>
                    </a:cubicBezTo>
                    <a:cubicBezTo>
                      <a:pt x="6535" y="6500"/>
                      <a:pt x="8235" y="3888"/>
                      <a:pt x="6961" y="1638"/>
                    </a:cubicBezTo>
                    <a:cubicBezTo>
                      <a:pt x="6345" y="590"/>
                      <a:pt x="5242" y="1"/>
                      <a:pt x="4105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34"/>
            <p:cNvSpPr/>
            <p:nvPr/>
          </p:nvSpPr>
          <p:spPr>
            <a:xfrm>
              <a:off x="4606375" y="1595240"/>
              <a:ext cx="353375" cy="595025"/>
            </a:xfrm>
            <a:custGeom>
              <a:avLst/>
              <a:gdLst/>
              <a:ahLst/>
              <a:cxnLst/>
              <a:rect l="l" t="t" r="r" b="b"/>
              <a:pathLst>
                <a:path w="14135" h="23801" extrusionOk="0">
                  <a:moveTo>
                    <a:pt x="4986" y="1"/>
                  </a:moveTo>
                  <a:lnTo>
                    <a:pt x="1976" y="3223"/>
                  </a:lnTo>
                  <a:cubicBezTo>
                    <a:pt x="1" y="5472"/>
                    <a:pt x="1" y="8816"/>
                    <a:pt x="1946" y="11095"/>
                  </a:cubicBezTo>
                  <a:lnTo>
                    <a:pt x="11369" y="20153"/>
                  </a:lnTo>
                  <a:lnTo>
                    <a:pt x="11156" y="20974"/>
                  </a:lnTo>
                  <a:lnTo>
                    <a:pt x="7721" y="20974"/>
                  </a:lnTo>
                  <a:lnTo>
                    <a:pt x="7387" y="21491"/>
                  </a:lnTo>
                  <a:lnTo>
                    <a:pt x="12584" y="23801"/>
                  </a:lnTo>
                  <a:lnTo>
                    <a:pt x="13648" y="19454"/>
                  </a:lnTo>
                  <a:cubicBezTo>
                    <a:pt x="14135" y="17995"/>
                    <a:pt x="13861" y="16384"/>
                    <a:pt x="12888" y="15199"/>
                  </a:cubicBezTo>
                  <a:lnTo>
                    <a:pt x="6657" y="7448"/>
                  </a:lnTo>
                  <a:cubicBezTo>
                    <a:pt x="6657" y="7448"/>
                    <a:pt x="10214" y="3588"/>
                    <a:pt x="10396" y="3466"/>
                  </a:cubicBezTo>
                  <a:lnTo>
                    <a:pt x="4986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4998475" y="825465"/>
              <a:ext cx="126175" cy="187750"/>
            </a:xfrm>
            <a:custGeom>
              <a:avLst/>
              <a:gdLst/>
              <a:ahLst/>
              <a:cxnLst/>
              <a:rect l="l" t="t" r="r" b="b"/>
              <a:pathLst>
                <a:path w="5047" h="7510" extrusionOk="0">
                  <a:moveTo>
                    <a:pt x="5014" y="1"/>
                  </a:moveTo>
                  <a:cubicBezTo>
                    <a:pt x="4935" y="1"/>
                    <a:pt x="3818" y="1661"/>
                    <a:pt x="2463" y="3710"/>
                  </a:cubicBezTo>
                  <a:cubicBezTo>
                    <a:pt x="1095" y="5776"/>
                    <a:pt x="1" y="7479"/>
                    <a:pt x="62" y="7509"/>
                  </a:cubicBezTo>
                  <a:cubicBezTo>
                    <a:pt x="62" y="7509"/>
                    <a:pt x="62" y="7509"/>
                    <a:pt x="63" y="7509"/>
                  </a:cubicBezTo>
                  <a:cubicBezTo>
                    <a:pt x="113" y="7509"/>
                    <a:pt x="1259" y="5849"/>
                    <a:pt x="2615" y="3801"/>
                  </a:cubicBezTo>
                  <a:cubicBezTo>
                    <a:pt x="3983" y="1734"/>
                    <a:pt x="5047" y="32"/>
                    <a:pt x="5016" y="1"/>
                  </a:cubicBezTo>
                  <a:cubicBezTo>
                    <a:pt x="5016" y="1"/>
                    <a:pt x="5015" y="1"/>
                    <a:pt x="50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5038000" y="1126865"/>
              <a:ext cx="182400" cy="44400"/>
            </a:xfrm>
            <a:custGeom>
              <a:avLst/>
              <a:gdLst/>
              <a:ahLst/>
              <a:cxnLst/>
              <a:rect l="l" t="t" r="r" b="b"/>
              <a:pathLst>
                <a:path w="7296" h="1776" extrusionOk="0">
                  <a:moveTo>
                    <a:pt x="294" y="0"/>
                  </a:moveTo>
                  <a:cubicBezTo>
                    <a:pt x="196" y="0"/>
                    <a:pt x="98" y="4"/>
                    <a:pt x="0" y="12"/>
                  </a:cubicBezTo>
                  <a:cubicBezTo>
                    <a:pt x="365" y="103"/>
                    <a:pt x="700" y="164"/>
                    <a:pt x="1064" y="225"/>
                  </a:cubicBezTo>
                  <a:cubicBezTo>
                    <a:pt x="1763" y="347"/>
                    <a:pt x="2675" y="529"/>
                    <a:pt x="3678" y="772"/>
                  </a:cubicBezTo>
                  <a:cubicBezTo>
                    <a:pt x="4681" y="1015"/>
                    <a:pt x="5593" y="1289"/>
                    <a:pt x="6232" y="1471"/>
                  </a:cubicBezTo>
                  <a:cubicBezTo>
                    <a:pt x="6566" y="1623"/>
                    <a:pt x="6931" y="1714"/>
                    <a:pt x="7295" y="1775"/>
                  </a:cubicBezTo>
                  <a:cubicBezTo>
                    <a:pt x="6961" y="1593"/>
                    <a:pt x="6627" y="1441"/>
                    <a:pt x="6262" y="1350"/>
                  </a:cubicBezTo>
                  <a:cubicBezTo>
                    <a:pt x="5441" y="1046"/>
                    <a:pt x="4590" y="803"/>
                    <a:pt x="3709" y="590"/>
                  </a:cubicBezTo>
                  <a:cubicBezTo>
                    <a:pt x="2858" y="377"/>
                    <a:pt x="1976" y="195"/>
                    <a:pt x="1095" y="73"/>
                  </a:cubicBezTo>
                  <a:cubicBezTo>
                    <a:pt x="828" y="29"/>
                    <a:pt x="561" y="0"/>
                    <a:pt x="29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4983275" y="1194040"/>
              <a:ext cx="38025" cy="162625"/>
            </a:xfrm>
            <a:custGeom>
              <a:avLst/>
              <a:gdLst/>
              <a:ahLst/>
              <a:cxnLst/>
              <a:rect l="l" t="t" r="r" b="b"/>
              <a:pathLst>
                <a:path w="1521" h="6505" extrusionOk="0">
                  <a:moveTo>
                    <a:pt x="1" y="0"/>
                  </a:moveTo>
                  <a:cubicBezTo>
                    <a:pt x="31" y="304"/>
                    <a:pt x="123" y="638"/>
                    <a:pt x="214" y="942"/>
                  </a:cubicBezTo>
                  <a:cubicBezTo>
                    <a:pt x="366" y="1520"/>
                    <a:pt x="548" y="2341"/>
                    <a:pt x="761" y="3222"/>
                  </a:cubicBezTo>
                  <a:cubicBezTo>
                    <a:pt x="974" y="4134"/>
                    <a:pt x="1156" y="4955"/>
                    <a:pt x="1278" y="5532"/>
                  </a:cubicBezTo>
                  <a:cubicBezTo>
                    <a:pt x="1338" y="5866"/>
                    <a:pt x="1399" y="6170"/>
                    <a:pt x="1521" y="6505"/>
                  </a:cubicBezTo>
                  <a:cubicBezTo>
                    <a:pt x="1521" y="6170"/>
                    <a:pt x="1490" y="5836"/>
                    <a:pt x="1430" y="5502"/>
                  </a:cubicBezTo>
                  <a:cubicBezTo>
                    <a:pt x="1338" y="4924"/>
                    <a:pt x="1156" y="4073"/>
                    <a:pt x="974" y="3192"/>
                  </a:cubicBezTo>
                  <a:cubicBezTo>
                    <a:pt x="761" y="2310"/>
                    <a:pt x="518" y="1489"/>
                    <a:pt x="335" y="912"/>
                  </a:cubicBezTo>
                  <a:cubicBezTo>
                    <a:pt x="275" y="578"/>
                    <a:pt x="153" y="274"/>
                    <a:pt x="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5319150" y="2244965"/>
              <a:ext cx="1142900" cy="1170250"/>
            </a:xfrm>
            <a:custGeom>
              <a:avLst/>
              <a:gdLst/>
              <a:ahLst/>
              <a:cxnLst/>
              <a:rect l="l" t="t" r="r" b="b"/>
              <a:pathLst>
                <a:path w="45716" h="46810" extrusionOk="0">
                  <a:moveTo>
                    <a:pt x="22445" y="13287"/>
                  </a:moveTo>
                  <a:cubicBezTo>
                    <a:pt x="25838" y="13287"/>
                    <a:pt x="29250" y="14933"/>
                    <a:pt x="31248" y="18420"/>
                  </a:cubicBezTo>
                  <a:cubicBezTo>
                    <a:pt x="34044" y="23314"/>
                    <a:pt x="32372" y="29545"/>
                    <a:pt x="27479" y="32341"/>
                  </a:cubicBezTo>
                  <a:cubicBezTo>
                    <a:pt x="25807" y="33299"/>
                    <a:pt x="24068" y="33729"/>
                    <a:pt x="22387" y="33729"/>
                  </a:cubicBezTo>
                  <a:cubicBezTo>
                    <a:pt x="16119" y="33729"/>
                    <a:pt x="10661" y="27748"/>
                    <a:pt x="12554" y="20821"/>
                  </a:cubicBezTo>
                  <a:cubicBezTo>
                    <a:pt x="13879" y="15929"/>
                    <a:pt x="18147" y="13287"/>
                    <a:pt x="22445" y="13287"/>
                  </a:cubicBezTo>
                  <a:close/>
                  <a:moveTo>
                    <a:pt x="23558" y="0"/>
                  </a:moveTo>
                  <a:lnTo>
                    <a:pt x="18360" y="547"/>
                  </a:lnTo>
                  <a:lnTo>
                    <a:pt x="18056" y="4924"/>
                  </a:lnTo>
                  <a:lnTo>
                    <a:pt x="14226" y="6900"/>
                  </a:lnTo>
                  <a:lnTo>
                    <a:pt x="10123" y="4012"/>
                  </a:lnTo>
                  <a:lnTo>
                    <a:pt x="5989" y="7052"/>
                  </a:lnTo>
                  <a:lnTo>
                    <a:pt x="8147" y="11672"/>
                  </a:lnTo>
                  <a:lnTo>
                    <a:pt x="5654" y="15380"/>
                  </a:lnTo>
                  <a:lnTo>
                    <a:pt x="1186" y="15137"/>
                  </a:lnTo>
                  <a:lnTo>
                    <a:pt x="1" y="20700"/>
                  </a:lnTo>
                  <a:lnTo>
                    <a:pt x="4287" y="22341"/>
                  </a:lnTo>
                  <a:lnTo>
                    <a:pt x="4651" y="26991"/>
                  </a:lnTo>
                  <a:lnTo>
                    <a:pt x="244" y="29514"/>
                  </a:lnTo>
                  <a:lnTo>
                    <a:pt x="2341" y="34317"/>
                  </a:lnTo>
                  <a:lnTo>
                    <a:pt x="6931" y="33618"/>
                  </a:lnTo>
                  <a:lnTo>
                    <a:pt x="9971" y="37113"/>
                  </a:lnTo>
                  <a:lnTo>
                    <a:pt x="8390" y="41460"/>
                  </a:lnTo>
                  <a:lnTo>
                    <a:pt x="12554" y="44439"/>
                  </a:lnTo>
                  <a:lnTo>
                    <a:pt x="15837" y="40882"/>
                  </a:lnTo>
                  <a:lnTo>
                    <a:pt x="20396" y="42128"/>
                  </a:lnTo>
                  <a:lnTo>
                    <a:pt x="21825" y="46809"/>
                  </a:lnTo>
                  <a:lnTo>
                    <a:pt x="26871" y="46475"/>
                  </a:lnTo>
                  <a:lnTo>
                    <a:pt x="27509" y="42250"/>
                  </a:lnTo>
                  <a:lnTo>
                    <a:pt x="31856" y="39788"/>
                  </a:lnTo>
                  <a:lnTo>
                    <a:pt x="35381" y="42615"/>
                  </a:lnTo>
                  <a:lnTo>
                    <a:pt x="39850" y="39271"/>
                  </a:lnTo>
                  <a:lnTo>
                    <a:pt x="37570" y="35320"/>
                  </a:lnTo>
                  <a:lnTo>
                    <a:pt x="39789" y="31368"/>
                  </a:lnTo>
                  <a:lnTo>
                    <a:pt x="44318" y="31703"/>
                  </a:lnTo>
                  <a:lnTo>
                    <a:pt x="45716" y="26536"/>
                  </a:lnTo>
                  <a:lnTo>
                    <a:pt x="41825" y="24438"/>
                  </a:lnTo>
                  <a:lnTo>
                    <a:pt x="41278" y="19757"/>
                  </a:lnTo>
                  <a:lnTo>
                    <a:pt x="45047" y="17204"/>
                  </a:lnTo>
                  <a:lnTo>
                    <a:pt x="42585" y="12858"/>
                  </a:lnTo>
                  <a:lnTo>
                    <a:pt x="38695" y="13435"/>
                  </a:lnTo>
                  <a:lnTo>
                    <a:pt x="35503" y="9392"/>
                  </a:lnTo>
                  <a:lnTo>
                    <a:pt x="37144" y="5380"/>
                  </a:lnTo>
                  <a:lnTo>
                    <a:pt x="32798" y="2493"/>
                  </a:lnTo>
                  <a:lnTo>
                    <a:pt x="29576" y="5775"/>
                  </a:lnTo>
                  <a:lnTo>
                    <a:pt x="25290" y="5015"/>
                  </a:lnTo>
                  <a:lnTo>
                    <a:pt x="2355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5731025" y="2688790"/>
              <a:ext cx="292575" cy="273825"/>
            </a:xfrm>
            <a:custGeom>
              <a:avLst/>
              <a:gdLst/>
              <a:ahLst/>
              <a:cxnLst/>
              <a:rect l="l" t="t" r="r" b="b"/>
              <a:pathLst>
                <a:path w="11703" h="10953" extrusionOk="0">
                  <a:moveTo>
                    <a:pt x="10278" y="2551"/>
                  </a:moveTo>
                  <a:lnTo>
                    <a:pt x="10365" y="2703"/>
                  </a:lnTo>
                  <a:cubicBezTo>
                    <a:pt x="10379" y="2718"/>
                    <a:pt x="10394" y="2725"/>
                    <a:pt x="10405" y="2732"/>
                  </a:cubicBezTo>
                  <a:lnTo>
                    <a:pt x="10405" y="2732"/>
                  </a:lnTo>
                  <a:cubicBezTo>
                    <a:pt x="10363" y="2671"/>
                    <a:pt x="10321" y="2611"/>
                    <a:pt x="10278" y="2551"/>
                  </a:cubicBezTo>
                  <a:close/>
                  <a:moveTo>
                    <a:pt x="10405" y="2732"/>
                  </a:moveTo>
                  <a:lnTo>
                    <a:pt x="10405" y="2732"/>
                  </a:lnTo>
                  <a:cubicBezTo>
                    <a:pt x="10412" y="2743"/>
                    <a:pt x="10419" y="2754"/>
                    <a:pt x="10426" y="2764"/>
                  </a:cubicBezTo>
                  <a:cubicBezTo>
                    <a:pt x="10426" y="2748"/>
                    <a:pt x="10417" y="2740"/>
                    <a:pt x="10405" y="2732"/>
                  </a:cubicBezTo>
                  <a:close/>
                  <a:moveTo>
                    <a:pt x="10426" y="2764"/>
                  </a:moveTo>
                  <a:cubicBezTo>
                    <a:pt x="10426" y="2795"/>
                    <a:pt x="10456" y="2825"/>
                    <a:pt x="10456" y="2855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460" y="2844"/>
                    <a:pt x="10443" y="2804"/>
                    <a:pt x="10426" y="2764"/>
                  </a:cubicBezTo>
                  <a:close/>
                  <a:moveTo>
                    <a:pt x="5705" y="1"/>
                  </a:moveTo>
                  <a:cubicBezTo>
                    <a:pt x="5106" y="1"/>
                    <a:pt x="4502" y="101"/>
                    <a:pt x="3921" y="302"/>
                  </a:cubicBezTo>
                  <a:cubicBezTo>
                    <a:pt x="3009" y="606"/>
                    <a:pt x="2189" y="1184"/>
                    <a:pt x="1550" y="1913"/>
                  </a:cubicBezTo>
                  <a:cubicBezTo>
                    <a:pt x="851" y="2764"/>
                    <a:pt x="395" y="3767"/>
                    <a:pt x="274" y="4862"/>
                  </a:cubicBezTo>
                  <a:cubicBezTo>
                    <a:pt x="0" y="7232"/>
                    <a:pt x="1307" y="9512"/>
                    <a:pt x="3496" y="10485"/>
                  </a:cubicBezTo>
                  <a:cubicBezTo>
                    <a:pt x="4013" y="10697"/>
                    <a:pt x="4560" y="10849"/>
                    <a:pt x="5107" y="10910"/>
                  </a:cubicBezTo>
                  <a:cubicBezTo>
                    <a:pt x="5339" y="10938"/>
                    <a:pt x="5571" y="10953"/>
                    <a:pt x="5806" y="10953"/>
                  </a:cubicBezTo>
                  <a:cubicBezTo>
                    <a:pt x="6094" y="10953"/>
                    <a:pt x="6386" y="10930"/>
                    <a:pt x="6687" y="10880"/>
                  </a:cubicBezTo>
                  <a:cubicBezTo>
                    <a:pt x="7630" y="10697"/>
                    <a:pt x="8542" y="10272"/>
                    <a:pt x="9301" y="9634"/>
                  </a:cubicBezTo>
                  <a:cubicBezTo>
                    <a:pt x="10487" y="8600"/>
                    <a:pt x="11156" y="7111"/>
                    <a:pt x="11186" y="5561"/>
                  </a:cubicBezTo>
                  <a:cubicBezTo>
                    <a:pt x="11186" y="5013"/>
                    <a:pt x="11125" y="4497"/>
                    <a:pt x="10973" y="3980"/>
                  </a:cubicBezTo>
                  <a:cubicBezTo>
                    <a:pt x="10912" y="3798"/>
                    <a:pt x="10852" y="3615"/>
                    <a:pt x="10791" y="3463"/>
                  </a:cubicBezTo>
                  <a:cubicBezTo>
                    <a:pt x="10730" y="3311"/>
                    <a:pt x="10669" y="3190"/>
                    <a:pt x="10608" y="3068"/>
                  </a:cubicBezTo>
                  <a:lnTo>
                    <a:pt x="10477" y="2884"/>
                  </a:lnTo>
                  <a:lnTo>
                    <a:pt x="10477" y="2884"/>
                  </a:lnTo>
                  <a:cubicBezTo>
                    <a:pt x="10637" y="3265"/>
                    <a:pt x="10772" y="3625"/>
                    <a:pt x="10882" y="4010"/>
                  </a:cubicBezTo>
                  <a:cubicBezTo>
                    <a:pt x="11703" y="7050"/>
                    <a:pt x="9757" y="10150"/>
                    <a:pt x="6657" y="10697"/>
                  </a:cubicBezTo>
                  <a:cubicBezTo>
                    <a:pt x="6338" y="10735"/>
                    <a:pt x="6030" y="10761"/>
                    <a:pt x="5719" y="10761"/>
                  </a:cubicBezTo>
                  <a:cubicBezTo>
                    <a:pt x="5528" y="10761"/>
                    <a:pt x="5335" y="10751"/>
                    <a:pt x="5137" y="10728"/>
                  </a:cubicBezTo>
                  <a:cubicBezTo>
                    <a:pt x="4620" y="10667"/>
                    <a:pt x="4104" y="10515"/>
                    <a:pt x="3617" y="10302"/>
                  </a:cubicBezTo>
                  <a:cubicBezTo>
                    <a:pt x="1490" y="9360"/>
                    <a:pt x="243" y="7172"/>
                    <a:pt x="487" y="4862"/>
                  </a:cubicBezTo>
                  <a:cubicBezTo>
                    <a:pt x="608" y="3828"/>
                    <a:pt x="1034" y="2855"/>
                    <a:pt x="1702" y="2035"/>
                  </a:cubicBezTo>
                  <a:cubicBezTo>
                    <a:pt x="2310" y="1305"/>
                    <a:pt x="3101" y="758"/>
                    <a:pt x="4013" y="454"/>
                  </a:cubicBezTo>
                  <a:cubicBezTo>
                    <a:pt x="4582" y="249"/>
                    <a:pt x="5204" y="146"/>
                    <a:pt x="5825" y="146"/>
                  </a:cubicBezTo>
                  <a:cubicBezTo>
                    <a:pt x="6032" y="146"/>
                    <a:pt x="6239" y="158"/>
                    <a:pt x="6444" y="181"/>
                  </a:cubicBezTo>
                  <a:cubicBezTo>
                    <a:pt x="7630" y="333"/>
                    <a:pt x="8754" y="880"/>
                    <a:pt x="9605" y="1731"/>
                  </a:cubicBezTo>
                  <a:cubicBezTo>
                    <a:pt x="9849" y="1999"/>
                    <a:pt x="10074" y="2267"/>
                    <a:pt x="10278" y="2551"/>
                  </a:cubicBezTo>
                  <a:lnTo>
                    <a:pt x="10278" y="2551"/>
                  </a:lnTo>
                  <a:lnTo>
                    <a:pt x="10244" y="2491"/>
                  </a:lnTo>
                  <a:cubicBezTo>
                    <a:pt x="10183" y="2369"/>
                    <a:pt x="10092" y="2247"/>
                    <a:pt x="10001" y="2126"/>
                  </a:cubicBezTo>
                  <a:cubicBezTo>
                    <a:pt x="9909" y="1974"/>
                    <a:pt x="9788" y="1822"/>
                    <a:pt x="9636" y="1700"/>
                  </a:cubicBezTo>
                  <a:cubicBezTo>
                    <a:pt x="9271" y="1305"/>
                    <a:pt x="8845" y="971"/>
                    <a:pt x="8390" y="728"/>
                  </a:cubicBezTo>
                  <a:cubicBezTo>
                    <a:pt x="7573" y="245"/>
                    <a:pt x="6644" y="1"/>
                    <a:pt x="57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5952150" y="2473665"/>
              <a:ext cx="162650" cy="243225"/>
            </a:xfrm>
            <a:custGeom>
              <a:avLst/>
              <a:gdLst/>
              <a:ahLst/>
              <a:cxnLst/>
              <a:rect l="l" t="t" r="r" b="b"/>
              <a:pathLst>
                <a:path w="6506" h="9729" extrusionOk="0">
                  <a:moveTo>
                    <a:pt x="6444" y="1"/>
                  </a:moveTo>
                  <a:cubicBezTo>
                    <a:pt x="6393" y="1"/>
                    <a:pt x="4912" y="2148"/>
                    <a:pt x="3162" y="4834"/>
                  </a:cubicBezTo>
                  <a:cubicBezTo>
                    <a:pt x="1399" y="7509"/>
                    <a:pt x="0" y="9697"/>
                    <a:pt x="61" y="9728"/>
                  </a:cubicBezTo>
                  <a:cubicBezTo>
                    <a:pt x="61" y="9728"/>
                    <a:pt x="62" y="9728"/>
                    <a:pt x="62" y="9728"/>
                  </a:cubicBezTo>
                  <a:cubicBezTo>
                    <a:pt x="112" y="9728"/>
                    <a:pt x="1563" y="7582"/>
                    <a:pt x="3344" y="4925"/>
                  </a:cubicBezTo>
                  <a:cubicBezTo>
                    <a:pt x="5107" y="2251"/>
                    <a:pt x="6505" y="32"/>
                    <a:pt x="6444" y="1"/>
                  </a:cubicBezTo>
                  <a:cubicBezTo>
                    <a:pt x="6444" y="1"/>
                    <a:pt x="6444" y="1"/>
                    <a:pt x="64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6002300" y="2862740"/>
              <a:ext cx="236350" cy="57775"/>
            </a:xfrm>
            <a:custGeom>
              <a:avLst/>
              <a:gdLst/>
              <a:ahLst/>
              <a:cxnLst/>
              <a:rect l="l" t="t" r="r" b="b"/>
              <a:pathLst>
                <a:path w="9454" h="2311" extrusionOk="0">
                  <a:moveTo>
                    <a:pt x="1" y="1"/>
                  </a:moveTo>
                  <a:cubicBezTo>
                    <a:pt x="487" y="122"/>
                    <a:pt x="943" y="214"/>
                    <a:pt x="1399" y="274"/>
                  </a:cubicBezTo>
                  <a:cubicBezTo>
                    <a:pt x="2280" y="426"/>
                    <a:pt x="3466" y="670"/>
                    <a:pt x="4773" y="1004"/>
                  </a:cubicBezTo>
                  <a:cubicBezTo>
                    <a:pt x="6080" y="1308"/>
                    <a:pt x="7235" y="1642"/>
                    <a:pt x="8086" y="1916"/>
                  </a:cubicBezTo>
                  <a:cubicBezTo>
                    <a:pt x="8542" y="2068"/>
                    <a:pt x="8998" y="2189"/>
                    <a:pt x="9454" y="2311"/>
                  </a:cubicBezTo>
                  <a:cubicBezTo>
                    <a:pt x="9332" y="2250"/>
                    <a:pt x="9241" y="2189"/>
                    <a:pt x="9089" y="2159"/>
                  </a:cubicBezTo>
                  <a:cubicBezTo>
                    <a:pt x="8876" y="2037"/>
                    <a:pt x="8542" y="1916"/>
                    <a:pt x="8116" y="1764"/>
                  </a:cubicBezTo>
                  <a:cubicBezTo>
                    <a:pt x="7296" y="1460"/>
                    <a:pt x="6141" y="1095"/>
                    <a:pt x="4834" y="791"/>
                  </a:cubicBezTo>
                  <a:cubicBezTo>
                    <a:pt x="3496" y="457"/>
                    <a:pt x="2311" y="244"/>
                    <a:pt x="1429" y="122"/>
                  </a:cubicBezTo>
                  <a:cubicBezTo>
                    <a:pt x="1004" y="62"/>
                    <a:pt x="639" y="31"/>
                    <a:pt x="3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931625" y="2950140"/>
              <a:ext cx="49425" cy="210500"/>
            </a:xfrm>
            <a:custGeom>
              <a:avLst/>
              <a:gdLst/>
              <a:ahLst/>
              <a:cxnLst/>
              <a:rect l="l" t="t" r="r" b="b"/>
              <a:pathLst>
                <a:path w="1977" h="8420" extrusionOk="0">
                  <a:moveTo>
                    <a:pt x="1" y="0"/>
                  </a:moveTo>
                  <a:cubicBezTo>
                    <a:pt x="92" y="426"/>
                    <a:pt x="183" y="821"/>
                    <a:pt x="305" y="1247"/>
                  </a:cubicBezTo>
                  <a:cubicBezTo>
                    <a:pt x="487" y="2006"/>
                    <a:pt x="761" y="3040"/>
                    <a:pt x="1034" y="4195"/>
                  </a:cubicBezTo>
                  <a:cubicBezTo>
                    <a:pt x="1308" y="5350"/>
                    <a:pt x="1521" y="6414"/>
                    <a:pt x="1673" y="7174"/>
                  </a:cubicBezTo>
                  <a:cubicBezTo>
                    <a:pt x="1733" y="7599"/>
                    <a:pt x="1855" y="8025"/>
                    <a:pt x="1977" y="8420"/>
                  </a:cubicBezTo>
                  <a:cubicBezTo>
                    <a:pt x="1946" y="7994"/>
                    <a:pt x="1916" y="7569"/>
                    <a:pt x="1825" y="7174"/>
                  </a:cubicBezTo>
                  <a:cubicBezTo>
                    <a:pt x="1703" y="6383"/>
                    <a:pt x="1490" y="5320"/>
                    <a:pt x="1217" y="4164"/>
                  </a:cubicBezTo>
                  <a:cubicBezTo>
                    <a:pt x="943" y="2979"/>
                    <a:pt x="669" y="1946"/>
                    <a:pt x="426" y="1186"/>
                  </a:cubicBezTo>
                  <a:cubicBezTo>
                    <a:pt x="335" y="791"/>
                    <a:pt x="183" y="395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5686175" y="2934165"/>
              <a:ext cx="109450" cy="177100"/>
            </a:xfrm>
            <a:custGeom>
              <a:avLst/>
              <a:gdLst/>
              <a:ahLst/>
              <a:cxnLst/>
              <a:rect l="l" t="t" r="r" b="b"/>
              <a:pathLst>
                <a:path w="4378" h="7084" extrusionOk="0">
                  <a:moveTo>
                    <a:pt x="4316" y="1"/>
                  </a:moveTo>
                  <a:cubicBezTo>
                    <a:pt x="4268" y="1"/>
                    <a:pt x="3272" y="1570"/>
                    <a:pt x="2098" y="3496"/>
                  </a:cubicBezTo>
                  <a:cubicBezTo>
                    <a:pt x="913" y="5442"/>
                    <a:pt x="1" y="7053"/>
                    <a:pt x="62" y="7083"/>
                  </a:cubicBezTo>
                  <a:cubicBezTo>
                    <a:pt x="852" y="5959"/>
                    <a:pt x="1582" y="4803"/>
                    <a:pt x="2281" y="3588"/>
                  </a:cubicBezTo>
                  <a:cubicBezTo>
                    <a:pt x="3436" y="1642"/>
                    <a:pt x="4378" y="31"/>
                    <a:pt x="4317" y="1"/>
                  </a:cubicBezTo>
                  <a:cubicBezTo>
                    <a:pt x="4317" y="1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5774325" y="2499515"/>
              <a:ext cx="60825" cy="191525"/>
            </a:xfrm>
            <a:custGeom>
              <a:avLst/>
              <a:gdLst/>
              <a:ahLst/>
              <a:cxnLst/>
              <a:rect l="l" t="t" r="r" b="b"/>
              <a:pathLst>
                <a:path w="2433" h="7661" extrusionOk="0">
                  <a:moveTo>
                    <a:pt x="1" y="1"/>
                  </a:moveTo>
                  <a:cubicBezTo>
                    <a:pt x="305" y="1308"/>
                    <a:pt x="670" y="2584"/>
                    <a:pt x="1095" y="3861"/>
                  </a:cubicBezTo>
                  <a:cubicBezTo>
                    <a:pt x="1733" y="5958"/>
                    <a:pt x="2311" y="7660"/>
                    <a:pt x="2372" y="7660"/>
                  </a:cubicBezTo>
                  <a:cubicBezTo>
                    <a:pt x="2433" y="7630"/>
                    <a:pt x="1946" y="5897"/>
                    <a:pt x="1277" y="3800"/>
                  </a:cubicBezTo>
                  <a:cubicBezTo>
                    <a:pt x="639" y="1672"/>
                    <a:pt x="62" y="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5586650" y="2784490"/>
              <a:ext cx="158825" cy="15200"/>
            </a:xfrm>
            <a:custGeom>
              <a:avLst/>
              <a:gdLst/>
              <a:ahLst/>
              <a:cxnLst/>
              <a:rect l="l" t="t" r="r" b="b"/>
              <a:pathLst>
                <a:path w="6353" h="608" extrusionOk="0">
                  <a:moveTo>
                    <a:pt x="0" y="0"/>
                  </a:moveTo>
                  <a:cubicBezTo>
                    <a:pt x="1064" y="213"/>
                    <a:pt x="2097" y="334"/>
                    <a:pt x="3161" y="395"/>
                  </a:cubicBezTo>
                  <a:cubicBezTo>
                    <a:pt x="4225" y="547"/>
                    <a:pt x="5289" y="608"/>
                    <a:pt x="6353" y="608"/>
                  </a:cubicBezTo>
                  <a:cubicBezTo>
                    <a:pt x="5319" y="426"/>
                    <a:pt x="4256" y="274"/>
                    <a:pt x="3192" y="213"/>
                  </a:cubicBezTo>
                  <a:cubicBezTo>
                    <a:pt x="2128" y="91"/>
                    <a:pt x="1064" y="0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5761425" y="2720065"/>
              <a:ext cx="227225" cy="210350"/>
            </a:xfrm>
            <a:custGeom>
              <a:avLst/>
              <a:gdLst/>
              <a:ahLst/>
              <a:cxnLst/>
              <a:rect l="l" t="t" r="r" b="b"/>
              <a:pathLst>
                <a:path w="9089" h="8414" extrusionOk="0">
                  <a:moveTo>
                    <a:pt x="4551" y="0"/>
                  </a:moveTo>
                  <a:cubicBezTo>
                    <a:pt x="2530" y="0"/>
                    <a:pt x="724" y="1439"/>
                    <a:pt x="395" y="3519"/>
                  </a:cubicBezTo>
                  <a:cubicBezTo>
                    <a:pt x="0" y="5799"/>
                    <a:pt x="1550" y="7987"/>
                    <a:pt x="3860" y="8352"/>
                  </a:cubicBezTo>
                  <a:cubicBezTo>
                    <a:pt x="4100" y="8394"/>
                    <a:pt x="4337" y="8414"/>
                    <a:pt x="4572" y="8414"/>
                  </a:cubicBezTo>
                  <a:cubicBezTo>
                    <a:pt x="6574" y="8414"/>
                    <a:pt x="8340" y="6955"/>
                    <a:pt x="8693" y="4887"/>
                  </a:cubicBezTo>
                  <a:cubicBezTo>
                    <a:pt x="9088" y="2607"/>
                    <a:pt x="7538" y="449"/>
                    <a:pt x="5228" y="54"/>
                  </a:cubicBezTo>
                  <a:cubicBezTo>
                    <a:pt x="5001" y="18"/>
                    <a:pt x="4775" y="0"/>
                    <a:pt x="45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5817650" y="2800090"/>
              <a:ext cx="107925" cy="26200"/>
            </a:xfrm>
            <a:custGeom>
              <a:avLst/>
              <a:gdLst/>
              <a:ahLst/>
              <a:cxnLst/>
              <a:rect l="l" t="t" r="r" b="b"/>
              <a:pathLst>
                <a:path w="4317" h="1048" extrusionOk="0">
                  <a:moveTo>
                    <a:pt x="1863" y="1"/>
                  </a:moveTo>
                  <a:cubicBezTo>
                    <a:pt x="1440" y="1"/>
                    <a:pt x="1015" y="76"/>
                    <a:pt x="608" y="227"/>
                  </a:cubicBezTo>
                  <a:cubicBezTo>
                    <a:pt x="213" y="379"/>
                    <a:pt x="0" y="561"/>
                    <a:pt x="31" y="592"/>
                  </a:cubicBezTo>
                  <a:cubicBezTo>
                    <a:pt x="31" y="592"/>
                    <a:pt x="274" y="470"/>
                    <a:pt x="669" y="379"/>
                  </a:cubicBezTo>
                  <a:cubicBezTo>
                    <a:pt x="1053" y="255"/>
                    <a:pt x="1445" y="194"/>
                    <a:pt x="1834" y="194"/>
                  </a:cubicBezTo>
                  <a:cubicBezTo>
                    <a:pt x="2494" y="194"/>
                    <a:pt x="3147" y="369"/>
                    <a:pt x="3739" y="713"/>
                  </a:cubicBezTo>
                  <a:cubicBezTo>
                    <a:pt x="3921" y="835"/>
                    <a:pt x="4134" y="926"/>
                    <a:pt x="4317" y="1048"/>
                  </a:cubicBezTo>
                  <a:cubicBezTo>
                    <a:pt x="4195" y="835"/>
                    <a:pt x="4013" y="683"/>
                    <a:pt x="3830" y="592"/>
                  </a:cubicBezTo>
                  <a:cubicBezTo>
                    <a:pt x="3230" y="198"/>
                    <a:pt x="2548" y="1"/>
                    <a:pt x="186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5854125" y="2764715"/>
              <a:ext cx="29650" cy="100325"/>
            </a:xfrm>
            <a:custGeom>
              <a:avLst/>
              <a:gdLst/>
              <a:ahLst/>
              <a:cxnLst/>
              <a:rect l="l" t="t" r="r" b="b"/>
              <a:pathLst>
                <a:path w="1186" h="4013" extrusionOk="0">
                  <a:moveTo>
                    <a:pt x="1186" y="1"/>
                  </a:moveTo>
                  <a:cubicBezTo>
                    <a:pt x="274" y="1125"/>
                    <a:pt x="0" y="2615"/>
                    <a:pt x="456" y="4013"/>
                  </a:cubicBezTo>
                  <a:cubicBezTo>
                    <a:pt x="396" y="3314"/>
                    <a:pt x="426" y="2615"/>
                    <a:pt x="517" y="1946"/>
                  </a:cubicBezTo>
                  <a:cubicBezTo>
                    <a:pt x="669" y="1277"/>
                    <a:pt x="882" y="609"/>
                    <a:pt x="118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" name="Google Shape;276;p34"/>
            <p:cNvGrpSpPr/>
            <p:nvPr/>
          </p:nvGrpSpPr>
          <p:grpSpPr>
            <a:xfrm>
              <a:off x="5914925" y="627915"/>
              <a:ext cx="575250" cy="588925"/>
              <a:chOff x="3519450" y="586225"/>
              <a:chExt cx="575250" cy="588925"/>
            </a:xfrm>
          </p:grpSpPr>
          <p:sp>
            <p:nvSpPr>
              <p:cNvPr id="277" name="Google Shape;277;p34"/>
              <p:cNvSpPr/>
              <p:nvPr/>
            </p:nvSpPr>
            <p:spPr>
              <a:xfrm>
                <a:off x="3519450" y="586225"/>
                <a:ext cx="575250" cy="588925"/>
              </a:xfrm>
              <a:custGeom>
                <a:avLst/>
                <a:gdLst/>
                <a:ahLst/>
                <a:cxnLst/>
                <a:rect l="l" t="t" r="r" b="b"/>
                <a:pathLst>
                  <a:path w="23010" h="23557" extrusionOk="0">
                    <a:moveTo>
                      <a:pt x="11286" y="6701"/>
                    </a:moveTo>
                    <a:cubicBezTo>
                      <a:pt x="12992" y="6701"/>
                      <a:pt x="14709" y="7527"/>
                      <a:pt x="15715" y="9271"/>
                    </a:cubicBezTo>
                    <a:cubicBezTo>
                      <a:pt x="17143" y="11733"/>
                      <a:pt x="16292" y="14864"/>
                      <a:pt x="13830" y="16292"/>
                    </a:cubicBezTo>
                    <a:cubicBezTo>
                      <a:pt x="12991" y="16773"/>
                      <a:pt x="12117" y="16989"/>
                      <a:pt x="11273" y="16989"/>
                    </a:cubicBezTo>
                    <a:cubicBezTo>
                      <a:pt x="8114" y="16989"/>
                      <a:pt x="5363" y="13965"/>
                      <a:pt x="6322" y="10487"/>
                    </a:cubicBezTo>
                    <a:cubicBezTo>
                      <a:pt x="6985" y="8025"/>
                      <a:pt x="9127" y="6701"/>
                      <a:pt x="11286" y="6701"/>
                    </a:cubicBezTo>
                    <a:close/>
                    <a:moveTo>
                      <a:pt x="11854" y="0"/>
                    </a:moveTo>
                    <a:lnTo>
                      <a:pt x="9240" y="274"/>
                    </a:lnTo>
                    <a:lnTo>
                      <a:pt x="9088" y="2493"/>
                    </a:lnTo>
                    <a:lnTo>
                      <a:pt x="7143" y="3496"/>
                    </a:lnTo>
                    <a:lnTo>
                      <a:pt x="5107" y="2037"/>
                    </a:lnTo>
                    <a:lnTo>
                      <a:pt x="3009" y="3557"/>
                    </a:lnTo>
                    <a:lnTo>
                      <a:pt x="4103" y="5897"/>
                    </a:lnTo>
                    <a:lnTo>
                      <a:pt x="2857" y="7782"/>
                    </a:lnTo>
                    <a:lnTo>
                      <a:pt x="578" y="7660"/>
                    </a:lnTo>
                    <a:lnTo>
                      <a:pt x="0" y="10426"/>
                    </a:lnTo>
                    <a:lnTo>
                      <a:pt x="2158" y="11247"/>
                    </a:lnTo>
                    <a:lnTo>
                      <a:pt x="2341" y="13587"/>
                    </a:lnTo>
                    <a:lnTo>
                      <a:pt x="122" y="14864"/>
                    </a:lnTo>
                    <a:lnTo>
                      <a:pt x="1186" y="17295"/>
                    </a:lnTo>
                    <a:lnTo>
                      <a:pt x="3496" y="16931"/>
                    </a:lnTo>
                    <a:lnTo>
                      <a:pt x="5015" y="18694"/>
                    </a:lnTo>
                    <a:lnTo>
                      <a:pt x="4195" y="20882"/>
                    </a:lnTo>
                    <a:lnTo>
                      <a:pt x="6322" y="22372"/>
                    </a:lnTo>
                    <a:lnTo>
                      <a:pt x="7964" y="20578"/>
                    </a:lnTo>
                    <a:lnTo>
                      <a:pt x="10243" y="21217"/>
                    </a:lnTo>
                    <a:lnTo>
                      <a:pt x="10973" y="23557"/>
                    </a:lnTo>
                    <a:lnTo>
                      <a:pt x="13496" y="23405"/>
                    </a:lnTo>
                    <a:lnTo>
                      <a:pt x="13830" y="21277"/>
                    </a:lnTo>
                    <a:lnTo>
                      <a:pt x="16019" y="20031"/>
                    </a:lnTo>
                    <a:lnTo>
                      <a:pt x="17782" y="21460"/>
                    </a:lnTo>
                    <a:lnTo>
                      <a:pt x="20031" y="19758"/>
                    </a:lnTo>
                    <a:lnTo>
                      <a:pt x="18906" y="17782"/>
                    </a:lnTo>
                    <a:lnTo>
                      <a:pt x="20031" y="15806"/>
                    </a:lnTo>
                    <a:lnTo>
                      <a:pt x="22311" y="15958"/>
                    </a:lnTo>
                    <a:lnTo>
                      <a:pt x="23010" y="13374"/>
                    </a:lnTo>
                    <a:lnTo>
                      <a:pt x="21034" y="12311"/>
                    </a:lnTo>
                    <a:lnTo>
                      <a:pt x="20791" y="9970"/>
                    </a:lnTo>
                    <a:lnTo>
                      <a:pt x="22675" y="8663"/>
                    </a:lnTo>
                    <a:lnTo>
                      <a:pt x="21429" y="6475"/>
                    </a:lnTo>
                    <a:lnTo>
                      <a:pt x="19453" y="6779"/>
                    </a:lnTo>
                    <a:lnTo>
                      <a:pt x="17842" y="4742"/>
                    </a:lnTo>
                    <a:lnTo>
                      <a:pt x="18693" y="2706"/>
                    </a:lnTo>
                    <a:lnTo>
                      <a:pt x="16505" y="1277"/>
                    </a:lnTo>
                    <a:lnTo>
                      <a:pt x="14864" y="2918"/>
                    </a:lnTo>
                    <a:lnTo>
                      <a:pt x="12705" y="2523"/>
                    </a:lnTo>
                    <a:lnTo>
                      <a:pt x="11854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3732200" y="825550"/>
                <a:ext cx="133625" cy="106075"/>
              </a:xfrm>
              <a:custGeom>
                <a:avLst/>
                <a:gdLst/>
                <a:ahLst/>
                <a:cxnLst/>
                <a:rect l="l" t="t" r="r" b="b"/>
                <a:pathLst>
                  <a:path w="5345" h="4243" extrusionOk="0">
                    <a:moveTo>
                      <a:pt x="2676" y="1"/>
                    </a:moveTo>
                    <a:cubicBezTo>
                      <a:pt x="2323" y="1"/>
                      <a:pt x="1967" y="89"/>
                      <a:pt x="1642" y="276"/>
                    </a:cubicBezTo>
                    <a:cubicBezTo>
                      <a:pt x="1" y="1218"/>
                      <a:pt x="305" y="3680"/>
                      <a:pt x="2129" y="4166"/>
                    </a:cubicBezTo>
                    <a:cubicBezTo>
                      <a:pt x="2323" y="4218"/>
                      <a:pt x="2513" y="4242"/>
                      <a:pt x="2697" y="4242"/>
                    </a:cubicBezTo>
                    <a:cubicBezTo>
                      <a:pt x="4242" y="4242"/>
                      <a:pt x="5345" y="2533"/>
                      <a:pt x="4530" y="1066"/>
                    </a:cubicBezTo>
                    <a:cubicBezTo>
                      <a:pt x="4139" y="387"/>
                      <a:pt x="3414" y="1"/>
                      <a:pt x="267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34"/>
            <p:cNvGrpSpPr/>
            <p:nvPr/>
          </p:nvGrpSpPr>
          <p:grpSpPr>
            <a:xfrm>
              <a:off x="3809475" y="2556015"/>
              <a:ext cx="1447600" cy="1483325"/>
              <a:chOff x="1337800" y="1599925"/>
              <a:chExt cx="1447600" cy="1483325"/>
            </a:xfrm>
          </p:grpSpPr>
          <p:sp>
            <p:nvSpPr>
              <p:cNvPr id="280" name="Google Shape;280;p34"/>
              <p:cNvSpPr/>
              <p:nvPr/>
            </p:nvSpPr>
            <p:spPr>
              <a:xfrm>
                <a:off x="1337800" y="1599925"/>
                <a:ext cx="1447600" cy="1483325"/>
              </a:xfrm>
              <a:custGeom>
                <a:avLst/>
                <a:gdLst/>
                <a:ahLst/>
                <a:cxnLst/>
                <a:rect l="l" t="t" r="r" b="b"/>
                <a:pathLst>
                  <a:path w="57904" h="59333" extrusionOk="0">
                    <a:moveTo>
                      <a:pt x="28392" y="16853"/>
                    </a:moveTo>
                    <a:cubicBezTo>
                      <a:pt x="32981" y="16853"/>
                      <a:pt x="37270" y="19273"/>
                      <a:pt x="39575" y="23314"/>
                    </a:cubicBezTo>
                    <a:cubicBezTo>
                      <a:pt x="43162" y="29514"/>
                      <a:pt x="41004" y="37417"/>
                      <a:pt x="34803" y="40973"/>
                    </a:cubicBezTo>
                    <a:cubicBezTo>
                      <a:pt x="32800" y="42116"/>
                      <a:pt x="30578" y="42682"/>
                      <a:pt x="28364" y="42682"/>
                    </a:cubicBezTo>
                    <a:cubicBezTo>
                      <a:pt x="25572" y="42682"/>
                      <a:pt x="22793" y="41781"/>
                      <a:pt x="20487" y="40001"/>
                    </a:cubicBezTo>
                    <a:cubicBezTo>
                      <a:pt x="16353" y="36809"/>
                      <a:pt x="14560" y="31429"/>
                      <a:pt x="15927" y="26383"/>
                    </a:cubicBezTo>
                    <a:cubicBezTo>
                      <a:pt x="17295" y="21338"/>
                      <a:pt x="21551" y="17630"/>
                      <a:pt x="26718" y="16961"/>
                    </a:cubicBezTo>
                    <a:cubicBezTo>
                      <a:pt x="27278" y="16889"/>
                      <a:pt x="27837" y="16853"/>
                      <a:pt x="28392" y="16853"/>
                    </a:cubicBezTo>
                    <a:close/>
                    <a:moveTo>
                      <a:pt x="29849" y="0"/>
                    </a:moveTo>
                    <a:lnTo>
                      <a:pt x="23283" y="669"/>
                    </a:lnTo>
                    <a:lnTo>
                      <a:pt x="22888" y="6231"/>
                    </a:lnTo>
                    <a:lnTo>
                      <a:pt x="17994" y="8724"/>
                    </a:lnTo>
                    <a:lnTo>
                      <a:pt x="12827" y="5076"/>
                    </a:lnTo>
                    <a:lnTo>
                      <a:pt x="7569" y="8906"/>
                    </a:lnTo>
                    <a:lnTo>
                      <a:pt x="10274" y="14772"/>
                    </a:lnTo>
                    <a:lnTo>
                      <a:pt x="7143" y="19484"/>
                    </a:lnTo>
                    <a:lnTo>
                      <a:pt x="1459" y="19180"/>
                    </a:lnTo>
                    <a:lnTo>
                      <a:pt x="0" y="26201"/>
                    </a:lnTo>
                    <a:lnTo>
                      <a:pt x="5410" y="28298"/>
                    </a:lnTo>
                    <a:lnTo>
                      <a:pt x="5866" y="34195"/>
                    </a:lnTo>
                    <a:lnTo>
                      <a:pt x="243" y="37417"/>
                    </a:lnTo>
                    <a:lnTo>
                      <a:pt x="2918" y="43496"/>
                    </a:lnTo>
                    <a:lnTo>
                      <a:pt x="8724" y="42584"/>
                    </a:lnTo>
                    <a:lnTo>
                      <a:pt x="12553" y="47022"/>
                    </a:lnTo>
                    <a:lnTo>
                      <a:pt x="10547" y="52554"/>
                    </a:lnTo>
                    <a:lnTo>
                      <a:pt x="15867" y="56323"/>
                    </a:lnTo>
                    <a:lnTo>
                      <a:pt x="20031" y="51825"/>
                    </a:lnTo>
                    <a:lnTo>
                      <a:pt x="25776" y="53375"/>
                    </a:lnTo>
                    <a:lnTo>
                      <a:pt x="27569" y="59332"/>
                    </a:lnTo>
                    <a:lnTo>
                      <a:pt x="33982" y="58907"/>
                    </a:lnTo>
                    <a:lnTo>
                      <a:pt x="34803" y="53557"/>
                    </a:lnTo>
                    <a:lnTo>
                      <a:pt x="40274" y="50426"/>
                    </a:lnTo>
                    <a:lnTo>
                      <a:pt x="44773" y="53983"/>
                    </a:lnTo>
                    <a:lnTo>
                      <a:pt x="50457" y="49758"/>
                    </a:lnTo>
                    <a:lnTo>
                      <a:pt x="47569" y="44773"/>
                    </a:lnTo>
                    <a:lnTo>
                      <a:pt x="50366" y="39758"/>
                    </a:lnTo>
                    <a:lnTo>
                      <a:pt x="56110" y="40183"/>
                    </a:lnTo>
                    <a:lnTo>
                      <a:pt x="57904" y="33618"/>
                    </a:lnTo>
                    <a:lnTo>
                      <a:pt x="52980" y="30973"/>
                    </a:lnTo>
                    <a:lnTo>
                      <a:pt x="52311" y="25016"/>
                    </a:lnTo>
                    <a:lnTo>
                      <a:pt x="57114" y="21794"/>
                    </a:lnTo>
                    <a:lnTo>
                      <a:pt x="53952" y="16292"/>
                    </a:lnTo>
                    <a:lnTo>
                      <a:pt x="48998" y="17022"/>
                    </a:lnTo>
                    <a:lnTo>
                      <a:pt x="44925" y="11915"/>
                    </a:lnTo>
                    <a:lnTo>
                      <a:pt x="47022" y="6809"/>
                    </a:lnTo>
                    <a:lnTo>
                      <a:pt x="41551" y="3161"/>
                    </a:lnTo>
                    <a:lnTo>
                      <a:pt x="37448" y="7295"/>
                    </a:lnTo>
                    <a:lnTo>
                      <a:pt x="32037" y="6353"/>
                    </a:lnTo>
                    <a:lnTo>
                      <a:pt x="2984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1893275" y="2201725"/>
                <a:ext cx="297125" cy="2667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10669" extrusionOk="0">
                    <a:moveTo>
                      <a:pt x="5922" y="0"/>
                    </a:moveTo>
                    <a:cubicBezTo>
                      <a:pt x="3616" y="0"/>
                      <a:pt x="1497" y="1508"/>
                      <a:pt x="821" y="3862"/>
                    </a:cubicBezTo>
                    <a:cubicBezTo>
                      <a:pt x="0" y="6688"/>
                      <a:pt x="1642" y="9637"/>
                      <a:pt x="4468" y="10457"/>
                    </a:cubicBezTo>
                    <a:cubicBezTo>
                      <a:pt x="4962" y="10601"/>
                      <a:pt x="5459" y="10669"/>
                      <a:pt x="5948" y="10669"/>
                    </a:cubicBezTo>
                    <a:cubicBezTo>
                      <a:pt x="8260" y="10669"/>
                      <a:pt x="10387" y="9143"/>
                      <a:pt x="11064" y="6810"/>
                    </a:cubicBezTo>
                    <a:cubicBezTo>
                      <a:pt x="11885" y="3983"/>
                      <a:pt x="10244" y="1035"/>
                      <a:pt x="7417" y="214"/>
                    </a:cubicBezTo>
                    <a:cubicBezTo>
                      <a:pt x="6918" y="69"/>
                      <a:pt x="6416" y="0"/>
                      <a:pt x="5922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34"/>
            <p:cNvSpPr/>
            <p:nvPr/>
          </p:nvSpPr>
          <p:spPr>
            <a:xfrm>
              <a:off x="7839725" y="2431890"/>
              <a:ext cx="138325" cy="224225"/>
            </a:xfrm>
            <a:custGeom>
              <a:avLst/>
              <a:gdLst/>
              <a:ahLst/>
              <a:cxnLst/>
              <a:rect l="l" t="t" r="r" b="b"/>
              <a:pathLst>
                <a:path w="5533" h="8969" extrusionOk="0">
                  <a:moveTo>
                    <a:pt x="5470" y="0"/>
                  </a:moveTo>
                  <a:cubicBezTo>
                    <a:pt x="5392" y="0"/>
                    <a:pt x="4153" y="1965"/>
                    <a:pt x="2645" y="4408"/>
                  </a:cubicBezTo>
                  <a:cubicBezTo>
                    <a:pt x="1155" y="6900"/>
                    <a:pt x="0" y="8937"/>
                    <a:pt x="61" y="8967"/>
                  </a:cubicBezTo>
                  <a:cubicBezTo>
                    <a:pt x="62" y="8968"/>
                    <a:pt x="63" y="8969"/>
                    <a:pt x="65" y="8969"/>
                  </a:cubicBezTo>
                  <a:cubicBezTo>
                    <a:pt x="159" y="8969"/>
                    <a:pt x="1391" y="7015"/>
                    <a:pt x="2888" y="4560"/>
                  </a:cubicBezTo>
                  <a:cubicBezTo>
                    <a:pt x="4377" y="2067"/>
                    <a:pt x="5532" y="31"/>
                    <a:pt x="5472" y="1"/>
                  </a:cubicBezTo>
                  <a:cubicBezTo>
                    <a:pt x="5471" y="0"/>
                    <a:pt x="5471" y="0"/>
                    <a:pt x="547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34"/>
            <p:cNvGrpSpPr/>
            <p:nvPr/>
          </p:nvGrpSpPr>
          <p:grpSpPr>
            <a:xfrm>
              <a:off x="7374675" y="1558765"/>
              <a:ext cx="1447625" cy="1482575"/>
              <a:chOff x="4979200" y="1517075"/>
              <a:chExt cx="1447625" cy="1482575"/>
            </a:xfrm>
          </p:grpSpPr>
          <p:sp>
            <p:nvSpPr>
              <p:cNvPr id="284" name="Google Shape;284;p34"/>
              <p:cNvSpPr/>
              <p:nvPr/>
            </p:nvSpPr>
            <p:spPr>
              <a:xfrm>
                <a:off x="4979200" y="1517075"/>
                <a:ext cx="1447625" cy="1482575"/>
              </a:xfrm>
              <a:custGeom>
                <a:avLst/>
                <a:gdLst/>
                <a:ahLst/>
                <a:cxnLst/>
                <a:rect l="l" t="t" r="r" b="b"/>
                <a:pathLst>
                  <a:path w="57905" h="59303" extrusionOk="0">
                    <a:moveTo>
                      <a:pt x="28378" y="16825"/>
                    </a:moveTo>
                    <a:cubicBezTo>
                      <a:pt x="32972" y="16825"/>
                      <a:pt x="37268" y="19270"/>
                      <a:pt x="39575" y="23314"/>
                    </a:cubicBezTo>
                    <a:cubicBezTo>
                      <a:pt x="43162" y="29515"/>
                      <a:pt x="41004" y="37418"/>
                      <a:pt x="34803" y="40974"/>
                    </a:cubicBezTo>
                    <a:cubicBezTo>
                      <a:pt x="32812" y="42110"/>
                      <a:pt x="30604" y="42670"/>
                      <a:pt x="28403" y="42670"/>
                    </a:cubicBezTo>
                    <a:cubicBezTo>
                      <a:pt x="25598" y="42670"/>
                      <a:pt x="22804" y="41760"/>
                      <a:pt x="20487" y="39971"/>
                    </a:cubicBezTo>
                    <a:cubicBezTo>
                      <a:pt x="16353" y="36780"/>
                      <a:pt x="14560" y="31430"/>
                      <a:pt x="15928" y="26384"/>
                    </a:cubicBezTo>
                    <a:cubicBezTo>
                      <a:pt x="17295" y="21339"/>
                      <a:pt x="21551" y="17630"/>
                      <a:pt x="26718" y="16931"/>
                    </a:cubicBezTo>
                    <a:cubicBezTo>
                      <a:pt x="27274" y="16860"/>
                      <a:pt x="27828" y="16825"/>
                      <a:pt x="28378" y="16825"/>
                    </a:cubicBezTo>
                    <a:close/>
                    <a:moveTo>
                      <a:pt x="29849" y="1"/>
                    </a:moveTo>
                    <a:lnTo>
                      <a:pt x="23253" y="700"/>
                    </a:lnTo>
                    <a:lnTo>
                      <a:pt x="22888" y="6262"/>
                    </a:lnTo>
                    <a:lnTo>
                      <a:pt x="17994" y="8725"/>
                    </a:lnTo>
                    <a:lnTo>
                      <a:pt x="12797" y="5077"/>
                    </a:lnTo>
                    <a:lnTo>
                      <a:pt x="7538" y="8907"/>
                    </a:lnTo>
                    <a:lnTo>
                      <a:pt x="10274" y="14773"/>
                    </a:lnTo>
                    <a:lnTo>
                      <a:pt x="7143" y="19485"/>
                    </a:lnTo>
                    <a:lnTo>
                      <a:pt x="1459" y="19211"/>
                    </a:lnTo>
                    <a:lnTo>
                      <a:pt x="0" y="26202"/>
                    </a:lnTo>
                    <a:lnTo>
                      <a:pt x="5411" y="28269"/>
                    </a:lnTo>
                    <a:lnTo>
                      <a:pt x="5867" y="34166"/>
                    </a:lnTo>
                    <a:lnTo>
                      <a:pt x="274" y="37388"/>
                    </a:lnTo>
                    <a:lnTo>
                      <a:pt x="2918" y="43467"/>
                    </a:lnTo>
                    <a:lnTo>
                      <a:pt x="8754" y="42555"/>
                    </a:lnTo>
                    <a:lnTo>
                      <a:pt x="12584" y="46993"/>
                    </a:lnTo>
                    <a:lnTo>
                      <a:pt x="10578" y="52525"/>
                    </a:lnTo>
                    <a:lnTo>
                      <a:pt x="15897" y="56294"/>
                    </a:lnTo>
                    <a:lnTo>
                      <a:pt x="20031" y="51795"/>
                    </a:lnTo>
                    <a:lnTo>
                      <a:pt x="25806" y="53345"/>
                    </a:lnTo>
                    <a:lnTo>
                      <a:pt x="27600" y="59303"/>
                    </a:lnTo>
                    <a:lnTo>
                      <a:pt x="33983" y="58877"/>
                    </a:lnTo>
                    <a:lnTo>
                      <a:pt x="34803" y="53558"/>
                    </a:lnTo>
                    <a:lnTo>
                      <a:pt x="40305" y="50397"/>
                    </a:lnTo>
                    <a:lnTo>
                      <a:pt x="44803" y="53984"/>
                    </a:lnTo>
                    <a:lnTo>
                      <a:pt x="50457" y="49759"/>
                    </a:lnTo>
                    <a:lnTo>
                      <a:pt x="47600" y="44743"/>
                    </a:lnTo>
                    <a:lnTo>
                      <a:pt x="50396" y="39728"/>
                    </a:lnTo>
                    <a:lnTo>
                      <a:pt x="56141" y="40154"/>
                    </a:lnTo>
                    <a:lnTo>
                      <a:pt x="57904" y="33649"/>
                    </a:lnTo>
                    <a:lnTo>
                      <a:pt x="52980" y="30974"/>
                    </a:lnTo>
                    <a:lnTo>
                      <a:pt x="52311" y="25017"/>
                    </a:lnTo>
                    <a:lnTo>
                      <a:pt x="57114" y="21764"/>
                    </a:lnTo>
                    <a:lnTo>
                      <a:pt x="53953" y="16293"/>
                    </a:lnTo>
                    <a:lnTo>
                      <a:pt x="49028" y="17023"/>
                    </a:lnTo>
                    <a:lnTo>
                      <a:pt x="44955" y="11886"/>
                    </a:lnTo>
                    <a:lnTo>
                      <a:pt x="47053" y="6779"/>
                    </a:lnTo>
                    <a:lnTo>
                      <a:pt x="41551" y="3132"/>
                    </a:lnTo>
                    <a:lnTo>
                      <a:pt x="37448" y="7296"/>
                    </a:lnTo>
                    <a:lnTo>
                      <a:pt x="32037" y="6354"/>
                    </a:lnTo>
                    <a:lnTo>
                      <a:pt x="29849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>
                <a:off x="5535425" y="2118575"/>
                <a:ext cx="296400" cy="266675"/>
              </a:xfrm>
              <a:custGeom>
                <a:avLst/>
                <a:gdLst/>
                <a:ahLst/>
                <a:cxnLst/>
                <a:rect l="l" t="t" r="r" b="b"/>
                <a:pathLst>
                  <a:path w="11856" h="10667" extrusionOk="0">
                    <a:moveTo>
                      <a:pt x="5904" y="1"/>
                    </a:moveTo>
                    <a:cubicBezTo>
                      <a:pt x="3571" y="1"/>
                      <a:pt x="1418" y="1558"/>
                      <a:pt x="761" y="3935"/>
                    </a:cubicBezTo>
                    <a:cubicBezTo>
                      <a:pt x="1" y="6762"/>
                      <a:pt x="1673" y="9710"/>
                      <a:pt x="4499" y="10470"/>
                    </a:cubicBezTo>
                    <a:cubicBezTo>
                      <a:pt x="4979" y="10603"/>
                      <a:pt x="5461" y="10666"/>
                      <a:pt x="5934" y="10666"/>
                    </a:cubicBezTo>
                    <a:cubicBezTo>
                      <a:pt x="8277" y="10666"/>
                      <a:pt x="10407" y="9114"/>
                      <a:pt x="11065" y="6762"/>
                    </a:cubicBezTo>
                    <a:cubicBezTo>
                      <a:pt x="11855" y="3905"/>
                      <a:pt x="10183" y="987"/>
                      <a:pt x="7326" y="197"/>
                    </a:cubicBezTo>
                    <a:cubicBezTo>
                      <a:pt x="6852" y="64"/>
                      <a:pt x="6374" y="1"/>
                      <a:pt x="5904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" name="Google Shape;286;p34"/>
            <p:cNvGrpSpPr/>
            <p:nvPr/>
          </p:nvGrpSpPr>
          <p:grpSpPr>
            <a:xfrm>
              <a:off x="6645925" y="2682665"/>
              <a:ext cx="712050" cy="730275"/>
              <a:chOff x="4250450" y="2640975"/>
              <a:chExt cx="712050" cy="730275"/>
            </a:xfrm>
          </p:grpSpPr>
          <p:sp>
            <p:nvSpPr>
              <p:cNvPr id="287" name="Google Shape;287;p34"/>
              <p:cNvSpPr/>
              <p:nvPr/>
            </p:nvSpPr>
            <p:spPr>
              <a:xfrm>
                <a:off x="4250450" y="2640975"/>
                <a:ext cx="712050" cy="730275"/>
              </a:xfrm>
              <a:custGeom>
                <a:avLst/>
                <a:gdLst/>
                <a:ahLst/>
                <a:cxnLst/>
                <a:rect l="l" t="t" r="r" b="b"/>
                <a:pathLst>
                  <a:path w="28482" h="29211" extrusionOk="0">
                    <a:moveTo>
                      <a:pt x="14000" y="8296"/>
                    </a:moveTo>
                    <a:cubicBezTo>
                      <a:pt x="16115" y="8296"/>
                      <a:pt x="18239" y="9320"/>
                      <a:pt x="19484" y="11490"/>
                    </a:cubicBezTo>
                    <a:cubicBezTo>
                      <a:pt x="21217" y="14529"/>
                      <a:pt x="20183" y="18420"/>
                      <a:pt x="17144" y="20183"/>
                    </a:cubicBezTo>
                    <a:cubicBezTo>
                      <a:pt x="16105" y="20773"/>
                      <a:pt x="15025" y="21038"/>
                      <a:pt x="13980" y="21038"/>
                    </a:cubicBezTo>
                    <a:cubicBezTo>
                      <a:pt x="10071" y="21038"/>
                      <a:pt x="6661" y="17326"/>
                      <a:pt x="7812" y="13009"/>
                    </a:cubicBezTo>
                    <a:cubicBezTo>
                      <a:pt x="8646" y="9948"/>
                      <a:pt x="11315" y="8296"/>
                      <a:pt x="14000" y="8296"/>
                    </a:cubicBezTo>
                    <a:close/>
                    <a:moveTo>
                      <a:pt x="14682" y="0"/>
                    </a:moveTo>
                    <a:lnTo>
                      <a:pt x="11460" y="365"/>
                    </a:lnTo>
                    <a:lnTo>
                      <a:pt x="11278" y="3100"/>
                    </a:lnTo>
                    <a:lnTo>
                      <a:pt x="8846" y="4316"/>
                    </a:lnTo>
                    <a:lnTo>
                      <a:pt x="6323" y="2492"/>
                    </a:lnTo>
                    <a:lnTo>
                      <a:pt x="3739" y="4407"/>
                    </a:lnTo>
                    <a:lnTo>
                      <a:pt x="5077" y="7295"/>
                    </a:lnTo>
                    <a:lnTo>
                      <a:pt x="3527" y="9635"/>
                    </a:lnTo>
                    <a:lnTo>
                      <a:pt x="730" y="9483"/>
                    </a:lnTo>
                    <a:lnTo>
                      <a:pt x="1" y="12918"/>
                    </a:lnTo>
                    <a:lnTo>
                      <a:pt x="2676" y="13952"/>
                    </a:lnTo>
                    <a:lnTo>
                      <a:pt x="2888" y="16839"/>
                    </a:lnTo>
                    <a:lnTo>
                      <a:pt x="122" y="18420"/>
                    </a:lnTo>
                    <a:lnTo>
                      <a:pt x="1460" y="21429"/>
                    </a:lnTo>
                    <a:lnTo>
                      <a:pt x="4317" y="20973"/>
                    </a:lnTo>
                    <a:lnTo>
                      <a:pt x="6201" y="23161"/>
                    </a:lnTo>
                    <a:lnTo>
                      <a:pt x="5229" y="25867"/>
                    </a:lnTo>
                    <a:lnTo>
                      <a:pt x="7843" y="27721"/>
                    </a:lnTo>
                    <a:lnTo>
                      <a:pt x="9879" y="25502"/>
                    </a:lnTo>
                    <a:lnTo>
                      <a:pt x="12706" y="26262"/>
                    </a:lnTo>
                    <a:lnTo>
                      <a:pt x="13588" y="29210"/>
                    </a:lnTo>
                    <a:lnTo>
                      <a:pt x="16718" y="28997"/>
                    </a:lnTo>
                    <a:lnTo>
                      <a:pt x="17144" y="26353"/>
                    </a:lnTo>
                    <a:lnTo>
                      <a:pt x="19849" y="24803"/>
                    </a:lnTo>
                    <a:lnTo>
                      <a:pt x="22038" y="26566"/>
                    </a:lnTo>
                    <a:lnTo>
                      <a:pt x="24834" y="24499"/>
                    </a:lnTo>
                    <a:lnTo>
                      <a:pt x="23436" y="22037"/>
                    </a:lnTo>
                    <a:lnTo>
                      <a:pt x="24804" y="19575"/>
                    </a:lnTo>
                    <a:lnTo>
                      <a:pt x="27630" y="19788"/>
                    </a:lnTo>
                    <a:lnTo>
                      <a:pt x="28482" y="16566"/>
                    </a:lnTo>
                    <a:lnTo>
                      <a:pt x="26080" y="15259"/>
                    </a:lnTo>
                    <a:lnTo>
                      <a:pt x="25746" y="12341"/>
                    </a:lnTo>
                    <a:lnTo>
                      <a:pt x="28086" y="10730"/>
                    </a:lnTo>
                    <a:lnTo>
                      <a:pt x="26536" y="8024"/>
                    </a:lnTo>
                    <a:lnTo>
                      <a:pt x="24105" y="8389"/>
                    </a:lnTo>
                    <a:lnTo>
                      <a:pt x="22098" y="5866"/>
                    </a:lnTo>
                    <a:lnTo>
                      <a:pt x="23132" y="3374"/>
                    </a:lnTo>
                    <a:lnTo>
                      <a:pt x="20427" y="1581"/>
                    </a:lnTo>
                    <a:lnTo>
                      <a:pt x="18421" y="3617"/>
                    </a:lnTo>
                    <a:lnTo>
                      <a:pt x="15776" y="3131"/>
                    </a:lnTo>
                    <a:lnTo>
                      <a:pt x="1468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4523250" y="2937400"/>
                <a:ext cx="147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98" h="5253" extrusionOk="0">
                    <a:moveTo>
                      <a:pt x="2965" y="1"/>
                    </a:moveTo>
                    <a:cubicBezTo>
                      <a:pt x="1858" y="1"/>
                      <a:pt x="827" y="711"/>
                      <a:pt x="457" y="1821"/>
                    </a:cubicBezTo>
                    <a:cubicBezTo>
                      <a:pt x="1" y="3189"/>
                      <a:pt x="761" y="4678"/>
                      <a:pt x="2159" y="5134"/>
                    </a:cubicBezTo>
                    <a:cubicBezTo>
                      <a:pt x="2416" y="5214"/>
                      <a:pt x="2678" y="5252"/>
                      <a:pt x="2936" y="5252"/>
                    </a:cubicBezTo>
                    <a:cubicBezTo>
                      <a:pt x="4049" y="5252"/>
                      <a:pt x="5096" y="4543"/>
                      <a:pt x="5442" y="3432"/>
                    </a:cubicBezTo>
                    <a:cubicBezTo>
                      <a:pt x="5898" y="2064"/>
                      <a:pt x="5138" y="575"/>
                      <a:pt x="3739" y="119"/>
                    </a:cubicBezTo>
                    <a:cubicBezTo>
                      <a:pt x="3482" y="39"/>
                      <a:pt x="3222" y="1"/>
                      <a:pt x="2965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" name="Google Shape;289;p34"/>
            <p:cNvSpPr/>
            <p:nvPr/>
          </p:nvSpPr>
          <p:spPr>
            <a:xfrm>
              <a:off x="6683175" y="622590"/>
              <a:ext cx="1142125" cy="1170250"/>
            </a:xfrm>
            <a:custGeom>
              <a:avLst/>
              <a:gdLst/>
              <a:ahLst/>
              <a:cxnLst/>
              <a:rect l="l" t="t" r="r" b="b"/>
              <a:pathLst>
                <a:path w="45685" h="46810" extrusionOk="0">
                  <a:moveTo>
                    <a:pt x="22432" y="13277"/>
                  </a:moveTo>
                  <a:cubicBezTo>
                    <a:pt x="25829" y="13277"/>
                    <a:pt x="29246" y="14930"/>
                    <a:pt x="31247" y="18420"/>
                  </a:cubicBezTo>
                  <a:cubicBezTo>
                    <a:pt x="34043" y="23314"/>
                    <a:pt x="32372" y="29545"/>
                    <a:pt x="27478" y="32342"/>
                  </a:cubicBezTo>
                  <a:cubicBezTo>
                    <a:pt x="25806" y="33299"/>
                    <a:pt x="24067" y="33730"/>
                    <a:pt x="22386" y="33730"/>
                  </a:cubicBezTo>
                  <a:cubicBezTo>
                    <a:pt x="16118" y="33730"/>
                    <a:pt x="10660" y="27748"/>
                    <a:pt x="12554" y="20822"/>
                  </a:cubicBezTo>
                  <a:cubicBezTo>
                    <a:pt x="13877" y="15917"/>
                    <a:pt x="18138" y="13277"/>
                    <a:pt x="22432" y="13277"/>
                  </a:cubicBezTo>
                  <a:close/>
                  <a:moveTo>
                    <a:pt x="23557" y="1"/>
                  </a:moveTo>
                  <a:lnTo>
                    <a:pt x="18390" y="548"/>
                  </a:lnTo>
                  <a:lnTo>
                    <a:pt x="18086" y="4925"/>
                  </a:lnTo>
                  <a:lnTo>
                    <a:pt x="14195" y="6900"/>
                  </a:lnTo>
                  <a:lnTo>
                    <a:pt x="10122" y="4013"/>
                  </a:lnTo>
                  <a:lnTo>
                    <a:pt x="5958" y="7052"/>
                  </a:lnTo>
                  <a:lnTo>
                    <a:pt x="8116" y="11703"/>
                  </a:lnTo>
                  <a:lnTo>
                    <a:pt x="5654" y="15411"/>
                  </a:lnTo>
                  <a:lnTo>
                    <a:pt x="1155" y="15168"/>
                  </a:lnTo>
                  <a:lnTo>
                    <a:pt x="0" y="20700"/>
                  </a:lnTo>
                  <a:lnTo>
                    <a:pt x="4256" y="22341"/>
                  </a:lnTo>
                  <a:lnTo>
                    <a:pt x="4651" y="26992"/>
                  </a:lnTo>
                  <a:lnTo>
                    <a:pt x="213" y="29515"/>
                  </a:lnTo>
                  <a:lnTo>
                    <a:pt x="2341" y="34317"/>
                  </a:lnTo>
                  <a:lnTo>
                    <a:pt x="6900" y="33618"/>
                  </a:lnTo>
                  <a:lnTo>
                    <a:pt x="9940" y="37114"/>
                  </a:lnTo>
                  <a:lnTo>
                    <a:pt x="8359" y="41460"/>
                  </a:lnTo>
                  <a:lnTo>
                    <a:pt x="12554" y="44439"/>
                  </a:lnTo>
                  <a:lnTo>
                    <a:pt x="15836" y="40883"/>
                  </a:lnTo>
                  <a:lnTo>
                    <a:pt x="20396" y="42129"/>
                  </a:lnTo>
                  <a:lnTo>
                    <a:pt x="21794" y="46810"/>
                  </a:lnTo>
                  <a:lnTo>
                    <a:pt x="26870" y="46475"/>
                  </a:lnTo>
                  <a:lnTo>
                    <a:pt x="27508" y="42250"/>
                  </a:lnTo>
                  <a:lnTo>
                    <a:pt x="31824" y="39788"/>
                  </a:lnTo>
                  <a:lnTo>
                    <a:pt x="35381" y="42615"/>
                  </a:lnTo>
                  <a:lnTo>
                    <a:pt x="39819" y="39272"/>
                  </a:lnTo>
                  <a:lnTo>
                    <a:pt x="37539" y="35320"/>
                  </a:lnTo>
                  <a:lnTo>
                    <a:pt x="39758" y="31369"/>
                  </a:lnTo>
                  <a:lnTo>
                    <a:pt x="44317" y="31703"/>
                  </a:lnTo>
                  <a:lnTo>
                    <a:pt x="45685" y="26566"/>
                  </a:lnTo>
                  <a:lnTo>
                    <a:pt x="41794" y="24439"/>
                  </a:lnTo>
                  <a:lnTo>
                    <a:pt x="41277" y="19758"/>
                  </a:lnTo>
                  <a:lnTo>
                    <a:pt x="45077" y="17205"/>
                  </a:lnTo>
                  <a:lnTo>
                    <a:pt x="42585" y="12858"/>
                  </a:lnTo>
                  <a:lnTo>
                    <a:pt x="38694" y="13435"/>
                  </a:lnTo>
                  <a:lnTo>
                    <a:pt x="35472" y="9423"/>
                  </a:lnTo>
                  <a:lnTo>
                    <a:pt x="37144" y="5381"/>
                  </a:lnTo>
                  <a:lnTo>
                    <a:pt x="32797" y="2493"/>
                  </a:lnTo>
                  <a:lnTo>
                    <a:pt x="29575" y="5776"/>
                  </a:lnTo>
                  <a:lnTo>
                    <a:pt x="25289" y="5016"/>
                  </a:lnTo>
                  <a:lnTo>
                    <a:pt x="2355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7137588" y="1102715"/>
              <a:ext cx="233300" cy="210000"/>
            </a:xfrm>
            <a:custGeom>
              <a:avLst/>
              <a:gdLst/>
              <a:ahLst/>
              <a:cxnLst/>
              <a:rect l="l" t="t" r="r" b="b"/>
              <a:pathLst>
                <a:path w="9332" h="8400" extrusionOk="0">
                  <a:moveTo>
                    <a:pt x="4657" y="1"/>
                  </a:moveTo>
                  <a:cubicBezTo>
                    <a:pt x="4284" y="1"/>
                    <a:pt x="3904" y="50"/>
                    <a:pt x="3526" y="152"/>
                  </a:cubicBezTo>
                  <a:cubicBezTo>
                    <a:pt x="1307" y="790"/>
                    <a:pt x="0" y="3100"/>
                    <a:pt x="638" y="5350"/>
                  </a:cubicBezTo>
                  <a:cubicBezTo>
                    <a:pt x="1167" y="7187"/>
                    <a:pt x="2842" y="8399"/>
                    <a:pt x="4662" y="8399"/>
                  </a:cubicBezTo>
                  <a:cubicBezTo>
                    <a:pt x="5040" y="8399"/>
                    <a:pt x="5424" y="8347"/>
                    <a:pt x="5806" y="8237"/>
                  </a:cubicBezTo>
                  <a:cubicBezTo>
                    <a:pt x="8055" y="7599"/>
                    <a:pt x="9332" y="5289"/>
                    <a:pt x="8724" y="3070"/>
                  </a:cubicBezTo>
                  <a:cubicBezTo>
                    <a:pt x="8193" y="1199"/>
                    <a:pt x="6505" y="1"/>
                    <a:pt x="4657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4"/>
            <p:cNvGrpSpPr/>
            <p:nvPr/>
          </p:nvGrpSpPr>
          <p:grpSpPr>
            <a:xfrm>
              <a:off x="5599550" y="1147665"/>
              <a:ext cx="297900" cy="304000"/>
              <a:chOff x="3204075" y="1105975"/>
              <a:chExt cx="297900" cy="304000"/>
            </a:xfrm>
          </p:grpSpPr>
          <p:sp>
            <p:nvSpPr>
              <p:cNvPr id="292" name="Google Shape;292;p34"/>
              <p:cNvSpPr/>
              <p:nvPr/>
            </p:nvSpPr>
            <p:spPr>
              <a:xfrm>
                <a:off x="3204075" y="1105975"/>
                <a:ext cx="297900" cy="304000"/>
              </a:xfrm>
              <a:custGeom>
                <a:avLst/>
                <a:gdLst/>
                <a:ahLst/>
                <a:cxnLst/>
                <a:rect l="l" t="t" r="r" b="b"/>
                <a:pathLst>
                  <a:path w="11916" h="12160" extrusionOk="0">
                    <a:moveTo>
                      <a:pt x="5854" y="3456"/>
                    </a:moveTo>
                    <a:cubicBezTo>
                      <a:pt x="6743" y="3456"/>
                      <a:pt x="7636" y="3888"/>
                      <a:pt x="8147" y="4803"/>
                    </a:cubicBezTo>
                    <a:cubicBezTo>
                      <a:pt x="8876" y="6080"/>
                      <a:pt x="8420" y="7691"/>
                      <a:pt x="7174" y="8421"/>
                    </a:cubicBezTo>
                    <a:cubicBezTo>
                      <a:pt x="6735" y="8672"/>
                      <a:pt x="6278" y="8786"/>
                      <a:pt x="5836" y="8786"/>
                    </a:cubicBezTo>
                    <a:cubicBezTo>
                      <a:pt x="4201" y="8786"/>
                      <a:pt x="2781" y="7231"/>
                      <a:pt x="3284" y="5411"/>
                    </a:cubicBezTo>
                    <a:cubicBezTo>
                      <a:pt x="3622" y="4141"/>
                      <a:pt x="4735" y="3456"/>
                      <a:pt x="5854" y="3456"/>
                    </a:cubicBezTo>
                    <a:close/>
                    <a:moveTo>
                      <a:pt x="6110" y="1"/>
                    </a:moveTo>
                    <a:lnTo>
                      <a:pt x="4773" y="153"/>
                    </a:lnTo>
                    <a:lnTo>
                      <a:pt x="4712" y="1278"/>
                    </a:lnTo>
                    <a:lnTo>
                      <a:pt x="3709" y="1794"/>
                    </a:lnTo>
                    <a:lnTo>
                      <a:pt x="2645" y="1034"/>
                    </a:lnTo>
                    <a:lnTo>
                      <a:pt x="1551" y="1825"/>
                    </a:lnTo>
                    <a:lnTo>
                      <a:pt x="2129" y="3041"/>
                    </a:lnTo>
                    <a:lnTo>
                      <a:pt x="1490" y="3983"/>
                    </a:lnTo>
                    <a:lnTo>
                      <a:pt x="305" y="3922"/>
                    </a:lnTo>
                    <a:lnTo>
                      <a:pt x="1" y="5381"/>
                    </a:lnTo>
                    <a:lnTo>
                      <a:pt x="1125" y="5807"/>
                    </a:lnTo>
                    <a:lnTo>
                      <a:pt x="1217" y="6992"/>
                    </a:lnTo>
                    <a:lnTo>
                      <a:pt x="92" y="7661"/>
                    </a:lnTo>
                    <a:lnTo>
                      <a:pt x="639" y="8907"/>
                    </a:lnTo>
                    <a:lnTo>
                      <a:pt x="1825" y="8725"/>
                    </a:lnTo>
                    <a:lnTo>
                      <a:pt x="2615" y="9636"/>
                    </a:lnTo>
                    <a:lnTo>
                      <a:pt x="2220" y="10791"/>
                    </a:lnTo>
                    <a:lnTo>
                      <a:pt x="3284" y="11551"/>
                    </a:lnTo>
                    <a:lnTo>
                      <a:pt x="4135" y="10639"/>
                    </a:lnTo>
                    <a:lnTo>
                      <a:pt x="5320" y="10943"/>
                    </a:lnTo>
                    <a:lnTo>
                      <a:pt x="5715" y="12159"/>
                    </a:lnTo>
                    <a:lnTo>
                      <a:pt x="7022" y="12068"/>
                    </a:lnTo>
                    <a:lnTo>
                      <a:pt x="7174" y="10974"/>
                    </a:lnTo>
                    <a:lnTo>
                      <a:pt x="8299" y="10335"/>
                    </a:lnTo>
                    <a:lnTo>
                      <a:pt x="9211" y="11065"/>
                    </a:lnTo>
                    <a:lnTo>
                      <a:pt x="10366" y="10214"/>
                    </a:lnTo>
                    <a:lnTo>
                      <a:pt x="9788" y="9180"/>
                    </a:lnTo>
                    <a:lnTo>
                      <a:pt x="10366" y="8147"/>
                    </a:lnTo>
                    <a:lnTo>
                      <a:pt x="11551" y="8238"/>
                    </a:lnTo>
                    <a:lnTo>
                      <a:pt x="11916" y="6901"/>
                    </a:lnTo>
                    <a:lnTo>
                      <a:pt x="10883" y="6354"/>
                    </a:lnTo>
                    <a:lnTo>
                      <a:pt x="10761" y="5138"/>
                    </a:lnTo>
                    <a:lnTo>
                      <a:pt x="11734" y="4500"/>
                    </a:lnTo>
                    <a:lnTo>
                      <a:pt x="11095" y="3344"/>
                    </a:lnTo>
                    <a:lnTo>
                      <a:pt x="10092" y="3496"/>
                    </a:lnTo>
                    <a:lnTo>
                      <a:pt x="9211" y="2463"/>
                    </a:lnTo>
                    <a:lnTo>
                      <a:pt x="9667" y="1430"/>
                    </a:lnTo>
                    <a:lnTo>
                      <a:pt x="8512" y="670"/>
                    </a:lnTo>
                    <a:lnTo>
                      <a:pt x="7691" y="1521"/>
                    </a:lnTo>
                    <a:lnTo>
                      <a:pt x="6566" y="1308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314275" y="1229950"/>
                <a:ext cx="69300" cy="54275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171" extrusionOk="0">
                    <a:moveTo>
                      <a:pt x="1393" y="1"/>
                    </a:moveTo>
                    <a:cubicBezTo>
                      <a:pt x="1208" y="1"/>
                      <a:pt x="1022" y="48"/>
                      <a:pt x="851" y="148"/>
                    </a:cubicBezTo>
                    <a:cubicBezTo>
                      <a:pt x="0" y="635"/>
                      <a:pt x="152" y="1881"/>
                      <a:pt x="1094" y="2124"/>
                    </a:cubicBezTo>
                    <a:cubicBezTo>
                      <a:pt x="1202" y="2155"/>
                      <a:pt x="1308" y="2170"/>
                      <a:pt x="1410" y="2170"/>
                    </a:cubicBezTo>
                    <a:cubicBezTo>
                      <a:pt x="2201" y="2170"/>
                      <a:pt x="2771" y="1297"/>
                      <a:pt x="2341" y="544"/>
                    </a:cubicBezTo>
                    <a:cubicBezTo>
                      <a:pt x="2137" y="197"/>
                      <a:pt x="1769" y="1"/>
                      <a:pt x="1393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34"/>
            <p:cNvGrpSpPr/>
            <p:nvPr/>
          </p:nvGrpSpPr>
          <p:grpSpPr>
            <a:xfrm>
              <a:off x="8047925" y="961515"/>
              <a:ext cx="481050" cy="492425"/>
              <a:chOff x="5652450" y="919825"/>
              <a:chExt cx="481050" cy="492425"/>
            </a:xfrm>
          </p:grpSpPr>
          <p:sp>
            <p:nvSpPr>
              <p:cNvPr id="295" name="Google Shape;295;p34"/>
              <p:cNvSpPr/>
              <p:nvPr/>
            </p:nvSpPr>
            <p:spPr>
              <a:xfrm>
                <a:off x="5652450" y="919825"/>
                <a:ext cx="481050" cy="492425"/>
              </a:xfrm>
              <a:custGeom>
                <a:avLst/>
                <a:gdLst/>
                <a:ahLst/>
                <a:cxnLst/>
                <a:rect l="l" t="t" r="r" b="b"/>
                <a:pathLst>
                  <a:path w="19242" h="19697" extrusionOk="0">
                    <a:moveTo>
                      <a:pt x="9456" y="5598"/>
                    </a:moveTo>
                    <a:cubicBezTo>
                      <a:pt x="10883" y="5598"/>
                      <a:pt x="12318" y="6290"/>
                      <a:pt x="13162" y="7751"/>
                    </a:cubicBezTo>
                    <a:cubicBezTo>
                      <a:pt x="14348" y="9818"/>
                      <a:pt x="13618" y="12432"/>
                      <a:pt x="11582" y="13617"/>
                    </a:cubicBezTo>
                    <a:lnTo>
                      <a:pt x="11582" y="13648"/>
                    </a:lnTo>
                    <a:cubicBezTo>
                      <a:pt x="10878" y="14044"/>
                      <a:pt x="10147" y="14223"/>
                      <a:pt x="9441" y="14223"/>
                    </a:cubicBezTo>
                    <a:cubicBezTo>
                      <a:pt x="6794" y="14223"/>
                      <a:pt x="4498" y="11712"/>
                      <a:pt x="5290" y="8784"/>
                    </a:cubicBezTo>
                    <a:cubicBezTo>
                      <a:pt x="5850" y="6711"/>
                      <a:pt x="7646" y="5598"/>
                      <a:pt x="9456" y="5598"/>
                    </a:cubicBezTo>
                    <a:close/>
                    <a:moveTo>
                      <a:pt x="9940" y="0"/>
                    </a:moveTo>
                    <a:lnTo>
                      <a:pt x="7752" y="213"/>
                    </a:lnTo>
                    <a:lnTo>
                      <a:pt x="7600" y="2067"/>
                    </a:lnTo>
                    <a:lnTo>
                      <a:pt x="5989" y="2888"/>
                    </a:lnTo>
                    <a:lnTo>
                      <a:pt x="4256" y="1672"/>
                    </a:lnTo>
                    <a:lnTo>
                      <a:pt x="2524" y="2948"/>
                    </a:lnTo>
                    <a:lnTo>
                      <a:pt x="3436" y="4894"/>
                    </a:lnTo>
                    <a:lnTo>
                      <a:pt x="2372" y="6505"/>
                    </a:lnTo>
                    <a:lnTo>
                      <a:pt x="487" y="6383"/>
                    </a:lnTo>
                    <a:lnTo>
                      <a:pt x="1" y="8724"/>
                    </a:lnTo>
                    <a:lnTo>
                      <a:pt x="1794" y="9423"/>
                    </a:lnTo>
                    <a:lnTo>
                      <a:pt x="1946" y="11368"/>
                    </a:lnTo>
                    <a:lnTo>
                      <a:pt x="92" y="12432"/>
                    </a:lnTo>
                    <a:lnTo>
                      <a:pt x="973" y="14468"/>
                    </a:lnTo>
                    <a:lnTo>
                      <a:pt x="2888" y="14164"/>
                    </a:lnTo>
                    <a:lnTo>
                      <a:pt x="4195" y="15623"/>
                    </a:lnTo>
                    <a:lnTo>
                      <a:pt x="3527" y="17447"/>
                    </a:lnTo>
                    <a:lnTo>
                      <a:pt x="5290" y="18693"/>
                    </a:lnTo>
                    <a:lnTo>
                      <a:pt x="6657" y="17204"/>
                    </a:lnTo>
                    <a:lnTo>
                      <a:pt x="8572" y="17721"/>
                    </a:lnTo>
                    <a:lnTo>
                      <a:pt x="9150" y="19696"/>
                    </a:lnTo>
                    <a:lnTo>
                      <a:pt x="11278" y="19544"/>
                    </a:lnTo>
                    <a:lnTo>
                      <a:pt x="11551" y="17781"/>
                    </a:lnTo>
                    <a:lnTo>
                      <a:pt x="13375" y="16718"/>
                    </a:lnTo>
                    <a:lnTo>
                      <a:pt x="14895" y="17933"/>
                    </a:lnTo>
                    <a:lnTo>
                      <a:pt x="16779" y="16505"/>
                    </a:lnTo>
                    <a:lnTo>
                      <a:pt x="15837" y="14864"/>
                    </a:lnTo>
                    <a:lnTo>
                      <a:pt x="16749" y="13192"/>
                    </a:lnTo>
                    <a:lnTo>
                      <a:pt x="18664" y="13344"/>
                    </a:lnTo>
                    <a:lnTo>
                      <a:pt x="19241" y="11155"/>
                    </a:lnTo>
                    <a:lnTo>
                      <a:pt x="17600" y="10304"/>
                    </a:lnTo>
                    <a:lnTo>
                      <a:pt x="17387" y="8328"/>
                    </a:lnTo>
                    <a:lnTo>
                      <a:pt x="18998" y="7265"/>
                    </a:lnTo>
                    <a:lnTo>
                      <a:pt x="17934" y="5441"/>
                    </a:lnTo>
                    <a:lnTo>
                      <a:pt x="16293" y="5654"/>
                    </a:lnTo>
                    <a:lnTo>
                      <a:pt x="14956" y="3982"/>
                    </a:lnTo>
                    <a:lnTo>
                      <a:pt x="15624" y="2249"/>
                    </a:lnTo>
                    <a:lnTo>
                      <a:pt x="13800" y="1034"/>
                    </a:lnTo>
                    <a:lnTo>
                      <a:pt x="12433" y="2432"/>
                    </a:lnTo>
                    <a:lnTo>
                      <a:pt x="10639" y="2097"/>
                    </a:lnTo>
                    <a:lnTo>
                      <a:pt x="994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5830275" y="1119750"/>
                <a:ext cx="11272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3553" extrusionOk="0">
                    <a:moveTo>
                      <a:pt x="2269" y="0"/>
                    </a:moveTo>
                    <a:cubicBezTo>
                      <a:pt x="1963" y="0"/>
                      <a:pt x="1652" y="78"/>
                      <a:pt x="1368" y="240"/>
                    </a:cubicBezTo>
                    <a:cubicBezTo>
                      <a:pt x="0" y="1031"/>
                      <a:pt x="274" y="3067"/>
                      <a:pt x="1794" y="3493"/>
                    </a:cubicBezTo>
                    <a:cubicBezTo>
                      <a:pt x="1950" y="3533"/>
                      <a:pt x="2104" y="3552"/>
                      <a:pt x="2254" y="3552"/>
                    </a:cubicBezTo>
                    <a:cubicBezTo>
                      <a:pt x="3555" y="3552"/>
                      <a:pt x="4509" y="2105"/>
                      <a:pt x="3800" y="879"/>
                    </a:cubicBezTo>
                    <a:cubicBezTo>
                      <a:pt x="3476" y="311"/>
                      <a:pt x="2881" y="0"/>
                      <a:pt x="226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34"/>
            <p:cNvSpPr/>
            <p:nvPr/>
          </p:nvSpPr>
          <p:spPr>
            <a:xfrm>
              <a:off x="4824875" y="3313540"/>
              <a:ext cx="128050" cy="117800"/>
            </a:xfrm>
            <a:custGeom>
              <a:avLst/>
              <a:gdLst/>
              <a:ahLst/>
              <a:cxnLst/>
              <a:rect l="l" t="t" r="r" b="b"/>
              <a:pathLst>
                <a:path w="5122" h="4712" extrusionOk="0">
                  <a:moveTo>
                    <a:pt x="2721" y="1"/>
                  </a:moveTo>
                  <a:cubicBezTo>
                    <a:pt x="1547" y="1"/>
                    <a:pt x="518" y="868"/>
                    <a:pt x="379" y="2091"/>
                  </a:cubicBezTo>
                  <a:cubicBezTo>
                    <a:pt x="319" y="2577"/>
                    <a:pt x="440" y="3094"/>
                    <a:pt x="683" y="3519"/>
                  </a:cubicBezTo>
                  <a:cubicBezTo>
                    <a:pt x="927" y="3975"/>
                    <a:pt x="1322" y="4310"/>
                    <a:pt x="1778" y="4522"/>
                  </a:cubicBezTo>
                  <a:cubicBezTo>
                    <a:pt x="2080" y="4651"/>
                    <a:pt x="2394" y="4712"/>
                    <a:pt x="2703" y="4712"/>
                  </a:cubicBezTo>
                  <a:cubicBezTo>
                    <a:pt x="3635" y="4712"/>
                    <a:pt x="4520" y="4159"/>
                    <a:pt x="4908" y="3246"/>
                  </a:cubicBezTo>
                  <a:cubicBezTo>
                    <a:pt x="5091" y="2759"/>
                    <a:pt x="5121" y="2243"/>
                    <a:pt x="4969" y="1726"/>
                  </a:cubicBezTo>
                  <a:cubicBezTo>
                    <a:pt x="4908" y="1604"/>
                    <a:pt x="4878" y="1483"/>
                    <a:pt x="4787" y="1361"/>
                  </a:cubicBezTo>
                  <a:cubicBezTo>
                    <a:pt x="4787" y="1300"/>
                    <a:pt x="4756" y="1270"/>
                    <a:pt x="4726" y="1240"/>
                  </a:cubicBezTo>
                  <a:cubicBezTo>
                    <a:pt x="4696" y="1240"/>
                    <a:pt x="4787" y="1422"/>
                    <a:pt x="4878" y="1756"/>
                  </a:cubicBezTo>
                  <a:cubicBezTo>
                    <a:pt x="5000" y="2243"/>
                    <a:pt x="4969" y="2759"/>
                    <a:pt x="4756" y="3215"/>
                  </a:cubicBezTo>
                  <a:cubicBezTo>
                    <a:pt x="4387" y="4098"/>
                    <a:pt x="3568" y="4549"/>
                    <a:pt x="2748" y="4549"/>
                  </a:cubicBezTo>
                  <a:cubicBezTo>
                    <a:pt x="2015" y="4549"/>
                    <a:pt x="1282" y="4190"/>
                    <a:pt x="866" y="3458"/>
                  </a:cubicBezTo>
                  <a:cubicBezTo>
                    <a:pt x="1" y="1959"/>
                    <a:pt x="1105" y="159"/>
                    <a:pt x="2751" y="159"/>
                  </a:cubicBezTo>
                  <a:cubicBezTo>
                    <a:pt x="2840" y="159"/>
                    <a:pt x="2931" y="165"/>
                    <a:pt x="3024" y="176"/>
                  </a:cubicBezTo>
                  <a:cubicBezTo>
                    <a:pt x="3510" y="237"/>
                    <a:pt x="3996" y="480"/>
                    <a:pt x="4361" y="814"/>
                  </a:cubicBezTo>
                  <a:cubicBezTo>
                    <a:pt x="4604" y="1057"/>
                    <a:pt x="4696" y="1240"/>
                    <a:pt x="4726" y="1240"/>
                  </a:cubicBezTo>
                  <a:cubicBezTo>
                    <a:pt x="4726" y="1179"/>
                    <a:pt x="4696" y="1118"/>
                    <a:pt x="4665" y="1088"/>
                  </a:cubicBezTo>
                  <a:cubicBezTo>
                    <a:pt x="4574" y="966"/>
                    <a:pt x="4513" y="844"/>
                    <a:pt x="4422" y="723"/>
                  </a:cubicBezTo>
                  <a:cubicBezTo>
                    <a:pt x="4057" y="358"/>
                    <a:pt x="3571" y="85"/>
                    <a:pt x="3054" y="24"/>
                  </a:cubicBezTo>
                  <a:cubicBezTo>
                    <a:pt x="2942" y="8"/>
                    <a:pt x="2831" y="1"/>
                    <a:pt x="27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4926300" y="3224465"/>
              <a:ext cx="67650" cy="102600"/>
            </a:xfrm>
            <a:custGeom>
              <a:avLst/>
              <a:gdLst/>
              <a:ahLst/>
              <a:cxnLst/>
              <a:rect l="l" t="t" r="r" b="b"/>
              <a:pathLst>
                <a:path w="2706" h="4104" extrusionOk="0">
                  <a:moveTo>
                    <a:pt x="2705" y="0"/>
                  </a:moveTo>
                  <a:cubicBezTo>
                    <a:pt x="1702" y="1307"/>
                    <a:pt x="791" y="2675"/>
                    <a:pt x="0" y="4104"/>
                  </a:cubicBezTo>
                  <a:cubicBezTo>
                    <a:pt x="547" y="3465"/>
                    <a:pt x="1003" y="2827"/>
                    <a:pt x="1429" y="2097"/>
                  </a:cubicBezTo>
                  <a:cubicBezTo>
                    <a:pt x="1915" y="1459"/>
                    <a:pt x="2341" y="730"/>
                    <a:pt x="270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4946800" y="3388590"/>
              <a:ext cx="99575" cy="24550"/>
            </a:xfrm>
            <a:custGeom>
              <a:avLst/>
              <a:gdLst/>
              <a:ahLst/>
              <a:cxnLst/>
              <a:rect l="l" t="t" r="r" b="b"/>
              <a:pathLst>
                <a:path w="3983" h="982" extrusionOk="0">
                  <a:moveTo>
                    <a:pt x="31" y="1"/>
                  </a:moveTo>
                  <a:cubicBezTo>
                    <a:pt x="1" y="61"/>
                    <a:pt x="913" y="213"/>
                    <a:pt x="2007" y="487"/>
                  </a:cubicBezTo>
                  <a:cubicBezTo>
                    <a:pt x="3005" y="709"/>
                    <a:pt x="3826" y="981"/>
                    <a:pt x="3963" y="981"/>
                  </a:cubicBezTo>
                  <a:cubicBezTo>
                    <a:pt x="3976" y="981"/>
                    <a:pt x="3983" y="979"/>
                    <a:pt x="3983" y="973"/>
                  </a:cubicBezTo>
                  <a:cubicBezTo>
                    <a:pt x="3375" y="639"/>
                    <a:pt x="2737" y="396"/>
                    <a:pt x="2068" y="274"/>
                  </a:cubicBezTo>
                  <a:cubicBezTo>
                    <a:pt x="1399" y="92"/>
                    <a:pt x="700" y="1"/>
                    <a:pt x="3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4917175" y="3425065"/>
              <a:ext cx="21300" cy="88925"/>
            </a:xfrm>
            <a:custGeom>
              <a:avLst/>
              <a:gdLst/>
              <a:ahLst/>
              <a:cxnLst/>
              <a:rect l="l" t="t" r="r" b="b"/>
              <a:pathLst>
                <a:path w="852" h="3557" extrusionOk="0">
                  <a:moveTo>
                    <a:pt x="1" y="1"/>
                  </a:moveTo>
                  <a:lnTo>
                    <a:pt x="1" y="1"/>
                  </a:lnTo>
                  <a:cubicBezTo>
                    <a:pt x="244" y="1216"/>
                    <a:pt x="517" y="2402"/>
                    <a:pt x="852" y="3557"/>
                  </a:cubicBezTo>
                  <a:cubicBezTo>
                    <a:pt x="821" y="2949"/>
                    <a:pt x="760" y="2341"/>
                    <a:pt x="578" y="1733"/>
                  </a:cubicBezTo>
                  <a:cubicBezTo>
                    <a:pt x="456" y="1156"/>
                    <a:pt x="274" y="548"/>
                    <a:pt x="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814600" y="3418990"/>
              <a:ext cx="44850" cy="74500"/>
            </a:xfrm>
            <a:custGeom>
              <a:avLst/>
              <a:gdLst/>
              <a:ahLst/>
              <a:cxnLst/>
              <a:rect l="l" t="t" r="r" b="b"/>
              <a:pathLst>
                <a:path w="1794" h="2980" extrusionOk="0">
                  <a:moveTo>
                    <a:pt x="1793" y="0"/>
                  </a:moveTo>
                  <a:lnTo>
                    <a:pt x="1793" y="0"/>
                  </a:lnTo>
                  <a:cubicBezTo>
                    <a:pt x="1398" y="426"/>
                    <a:pt x="1094" y="912"/>
                    <a:pt x="821" y="1429"/>
                  </a:cubicBezTo>
                  <a:cubicBezTo>
                    <a:pt x="486" y="1915"/>
                    <a:pt x="213" y="2432"/>
                    <a:pt x="0" y="2979"/>
                  </a:cubicBezTo>
                  <a:cubicBezTo>
                    <a:pt x="365" y="2523"/>
                    <a:pt x="699" y="2037"/>
                    <a:pt x="973" y="1520"/>
                  </a:cubicBezTo>
                  <a:cubicBezTo>
                    <a:pt x="1307" y="1034"/>
                    <a:pt x="1581" y="517"/>
                    <a:pt x="179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4851075" y="3235865"/>
              <a:ext cx="25100" cy="80550"/>
            </a:xfrm>
            <a:custGeom>
              <a:avLst/>
              <a:gdLst/>
              <a:ahLst/>
              <a:cxnLst/>
              <a:rect l="l" t="t" r="r" b="b"/>
              <a:pathLst>
                <a:path w="1004" h="3222" extrusionOk="0">
                  <a:moveTo>
                    <a:pt x="0" y="0"/>
                  </a:moveTo>
                  <a:cubicBezTo>
                    <a:pt x="61" y="547"/>
                    <a:pt x="213" y="1094"/>
                    <a:pt x="395" y="1641"/>
                  </a:cubicBezTo>
                  <a:cubicBezTo>
                    <a:pt x="547" y="2189"/>
                    <a:pt x="730" y="2705"/>
                    <a:pt x="1003" y="3222"/>
                  </a:cubicBezTo>
                  <a:cubicBezTo>
                    <a:pt x="912" y="2644"/>
                    <a:pt x="790" y="2097"/>
                    <a:pt x="608" y="1581"/>
                  </a:cubicBezTo>
                  <a:cubicBezTo>
                    <a:pt x="456" y="1033"/>
                    <a:pt x="274" y="486"/>
                    <a:pt x="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4837375" y="3328315"/>
              <a:ext cx="111850" cy="88600"/>
            </a:xfrm>
            <a:custGeom>
              <a:avLst/>
              <a:gdLst/>
              <a:ahLst/>
              <a:cxnLst/>
              <a:rect l="l" t="t" r="r" b="b"/>
              <a:pathLst>
                <a:path w="4474" h="3544" extrusionOk="0">
                  <a:moveTo>
                    <a:pt x="2262" y="0"/>
                  </a:moveTo>
                  <a:cubicBezTo>
                    <a:pt x="1960" y="0"/>
                    <a:pt x="1652" y="81"/>
                    <a:pt x="1369" y="253"/>
                  </a:cubicBezTo>
                  <a:cubicBezTo>
                    <a:pt x="1" y="1013"/>
                    <a:pt x="244" y="3080"/>
                    <a:pt x="1794" y="3475"/>
                  </a:cubicBezTo>
                  <a:cubicBezTo>
                    <a:pt x="1961" y="3522"/>
                    <a:pt x="2125" y="3544"/>
                    <a:pt x="2283" y="3544"/>
                  </a:cubicBezTo>
                  <a:cubicBezTo>
                    <a:pt x="3563" y="3544"/>
                    <a:pt x="4474" y="2109"/>
                    <a:pt x="3770" y="892"/>
                  </a:cubicBezTo>
                  <a:cubicBezTo>
                    <a:pt x="3446" y="324"/>
                    <a:pt x="2865" y="0"/>
                    <a:pt x="226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4869300" y="3360490"/>
              <a:ext cx="45625" cy="12925"/>
            </a:xfrm>
            <a:custGeom>
              <a:avLst/>
              <a:gdLst/>
              <a:ahLst/>
              <a:cxnLst/>
              <a:rect l="l" t="t" r="r" b="b"/>
              <a:pathLst>
                <a:path w="1825" h="517" extrusionOk="0">
                  <a:moveTo>
                    <a:pt x="714" y="0"/>
                  </a:moveTo>
                  <a:cubicBezTo>
                    <a:pt x="450" y="0"/>
                    <a:pt x="189" y="115"/>
                    <a:pt x="1" y="304"/>
                  </a:cubicBezTo>
                  <a:cubicBezTo>
                    <a:pt x="305" y="243"/>
                    <a:pt x="609" y="213"/>
                    <a:pt x="943" y="213"/>
                  </a:cubicBezTo>
                  <a:cubicBezTo>
                    <a:pt x="1216" y="273"/>
                    <a:pt x="1520" y="365"/>
                    <a:pt x="1824" y="517"/>
                  </a:cubicBezTo>
                  <a:cubicBezTo>
                    <a:pt x="1612" y="213"/>
                    <a:pt x="1308" y="30"/>
                    <a:pt x="943" y="30"/>
                  </a:cubicBezTo>
                  <a:cubicBezTo>
                    <a:pt x="868" y="10"/>
                    <a:pt x="791" y="0"/>
                    <a:pt x="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4884500" y="3346790"/>
              <a:ext cx="13700" cy="42575"/>
            </a:xfrm>
            <a:custGeom>
              <a:avLst/>
              <a:gdLst/>
              <a:ahLst/>
              <a:cxnLst/>
              <a:rect l="l" t="t" r="r" b="b"/>
              <a:pathLst>
                <a:path w="548" h="1703" extrusionOk="0">
                  <a:moveTo>
                    <a:pt x="517" y="1"/>
                  </a:moveTo>
                  <a:cubicBezTo>
                    <a:pt x="456" y="1"/>
                    <a:pt x="183" y="305"/>
                    <a:pt x="92" y="821"/>
                  </a:cubicBezTo>
                  <a:cubicBezTo>
                    <a:pt x="1" y="1125"/>
                    <a:pt x="31" y="1429"/>
                    <a:pt x="213" y="1703"/>
                  </a:cubicBezTo>
                  <a:cubicBezTo>
                    <a:pt x="244" y="1703"/>
                    <a:pt x="213" y="1308"/>
                    <a:pt x="274" y="852"/>
                  </a:cubicBezTo>
                  <a:cubicBezTo>
                    <a:pt x="365" y="396"/>
                    <a:pt x="548" y="31"/>
                    <a:pt x="5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34"/>
            <p:cNvGrpSpPr/>
            <p:nvPr/>
          </p:nvGrpSpPr>
          <p:grpSpPr>
            <a:xfrm>
              <a:off x="6409600" y="2074740"/>
              <a:ext cx="633775" cy="640625"/>
              <a:chOff x="4014125" y="2033050"/>
              <a:chExt cx="633775" cy="640625"/>
            </a:xfrm>
          </p:grpSpPr>
          <p:sp>
            <p:nvSpPr>
              <p:cNvPr id="307" name="Google Shape;307;p34"/>
              <p:cNvSpPr/>
              <p:nvPr/>
            </p:nvSpPr>
            <p:spPr>
              <a:xfrm>
                <a:off x="4014125" y="2033050"/>
                <a:ext cx="633775" cy="640625"/>
              </a:xfrm>
              <a:custGeom>
                <a:avLst/>
                <a:gdLst/>
                <a:ahLst/>
                <a:cxnLst/>
                <a:rect l="l" t="t" r="r" b="b"/>
                <a:pathLst>
                  <a:path w="25351" h="25625" extrusionOk="0">
                    <a:moveTo>
                      <a:pt x="12634" y="7123"/>
                    </a:moveTo>
                    <a:cubicBezTo>
                      <a:pt x="15557" y="7123"/>
                      <a:pt x="18360" y="9390"/>
                      <a:pt x="18360" y="12828"/>
                    </a:cubicBezTo>
                    <a:cubicBezTo>
                      <a:pt x="18360" y="15958"/>
                      <a:pt x="15806" y="18481"/>
                      <a:pt x="12676" y="18481"/>
                    </a:cubicBezTo>
                    <a:cubicBezTo>
                      <a:pt x="7630" y="18481"/>
                      <a:pt x="5077" y="12372"/>
                      <a:pt x="8663" y="8785"/>
                    </a:cubicBezTo>
                    <a:cubicBezTo>
                      <a:pt x="9821" y="7637"/>
                      <a:pt x="11241" y="7123"/>
                      <a:pt x="12634" y="7123"/>
                    </a:cubicBezTo>
                    <a:close/>
                    <a:moveTo>
                      <a:pt x="12129" y="1"/>
                    </a:moveTo>
                    <a:lnTo>
                      <a:pt x="9302" y="335"/>
                    </a:lnTo>
                    <a:lnTo>
                      <a:pt x="9059" y="3162"/>
                    </a:lnTo>
                    <a:lnTo>
                      <a:pt x="6840" y="4256"/>
                    </a:lnTo>
                    <a:lnTo>
                      <a:pt x="4742" y="2919"/>
                    </a:lnTo>
                    <a:lnTo>
                      <a:pt x="2645" y="5289"/>
                    </a:lnTo>
                    <a:lnTo>
                      <a:pt x="4256" y="7265"/>
                    </a:lnTo>
                    <a:lnTo>
                      <a:pt x="3162" y="9606"/>
                    </a:lnTo>
                    <a:lnTo>
                      <a:pt x="305" y="9606"/>
                    </a:lnTo>
                    <a:lnTo>
                      <a:pt x="1" y="12493"/>
                    </a:lnTo>
                    <a:lnTo>
                      <a:pt x="2402" y="13405"/>
                    </a:lnTo>
                    <a:lnTo>
                      <a:pt x="2888" y="15928"/>
                    </a:lnTo>
                    <a:lnTo>
                      <a:pt x="913" y="17569"/>
                    </a:lnTo>
                    <a:lnTo>
                      <a:pt x="2128" y="20183"/>
                    </a:lnTo>
                    <a:lnTo>
                      <a:pt x="4682" y="19363"/>
                    </a:lnTo>
                    <a:lnTo>
                      <a:pt x="6536" y="21217"/>
                    </a:lnTo>
                    <a:lnTo>
                      <a:pt x="5928" y="23892"/>
                    </a:lnTo>
                    <a:lnTo>
                      <a:pt x="8451" y="25138"/>
                    </a:lnTo>
                    <a:lnTo>
                      <a:pt x="9940" y="23284"/>
                    </a:lnTo>
                    <a:lnTo>
                      <a:pt x="12706" y="23284"/>
                    </a:lnTo>
                    <a:lnTo>
                      <a:pt x="13648" y="25624"/>
                    </a:lnTo>
                    <a:lnTo>
                      <a:pt x="16718" y="25229"/>
                    </a:lnTo>
                    <a:lnTo>
                      <a:pt x="16718" y="22706"/>
                    </a:lnTo>
                    <a:lnTo>
                      <a:pt x="18876" y="21429"/>
                    </a:lnTo>
                    <a:lnTo>
                      <a:pt x="20974" y="22828"/>
                    </a:lnTo>
                    <a:lnTo>
                      <a:pt x="23071" y="20730"/>
                    </a:lnTo>
                    <a:lnTo>
                      <a:pt x="21794" y="18633"/>
                    </a:lnTo>
                    <a:lnTo>
                      <a:pt x="22828" y="16232"/>
                    </a:lnTo>
                    <a:lnTo>
                      <a:pt x="25351" y="16049"/>
                    </a:lnTo>
                    <a:lnTo>
                      <a:pt x="25351" y="13283"/>
                    </a:lnTo>
                    <a:lnTo>
                      <a:pt x="23314" y="12463"/>
                    </a:lnTo>
                    <a:lnTo>
                      <a:pt x="22889" y="9636"/>
                    </a:lnTo>
                    <a:lnTo>
                      <a:pt x="24773" y="8147"/>
                    </a:lnTo>
                    <a:lnTo>
                      <a:pt x="23497" y="5563"/>
                    </a:lnTo>
                    <a:lnTo>
                      <a:pt x="21035" y="6232"/>
                    </a:lnTo>
                    <a:lnTo>
                      <a:pt x="19180" y="4712"/>
                    </a:lnTo>
                    <a:lnTo>
                      <a:pt x="19727" y="1794"/>
                    </a:lnTo>
                    <a:lnTo>
                      <a:pt x="17083" y="639"/>
                    </a:lnTo>
                    <a:lnTo>
                      <a:pt x="15715" y="2675"/>
                    </a:lnTo>
                    <a:lnTo>
                      <a:pt x="13314" y="2554"/>
                    </a:lnTo>
                    <a:lnTo>
                      <a:pt x="12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4252725" y="2290650"/>
                <a:ext cx="136825" cy="11697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4679" extrusionOk="0">
                    <a:moveTo>
                      <a:pt x="3132" y="1"/>
                    </a:moveTo>
                    <a:cubicBezTo>
                      <a:pt x="1065" y="1"/>
                      <a:pt x="1" y="2524"/>
                      <a:pt x="1490" y="3983"/>
                    </a:cubicBezTo>
                    <a:cubicBezTo>
                      <a:pt x="1962" y="4464"/>
                      <a:pt x="2545" y="4679"/>
                      <a:pt x="3118" y="4679"/>
                    </a:cubicBezTo>
                    <a:cubicBezTo>
                      <a:pt x="4317" y="4679"/>
                      <a:pt x="5472" y="3740"/>
                      <a:pt x="5472" y="2341"/>
                    </a:cubicBezTo>
                    <a:cubicBezTo>
                      <a:pt x="5472" y="1034"/>
                      <a:pt x="4439" y="1"/>
                      <a:pt x="3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34"/>
            <p:cNvGrpSpPr/>
            <p:nvPr/>
          </p:nvGrpSpPr>
          <p:grpSpPr>
            <a:xfrm>
              <a:off x="5872350" y="1323965"/>
              <a:ext cx="861000" cy="884550"/>
              <a:chOff x="3476875" y="1282275"/>
              <a:chExt cx="861000" cy="884550"/>
            </a:xfrm>
          </p:grpSpPr>
          <p:sp>
            <p:nvSpPr>
              <p:cNvPr id="310" name="Google Shape;310;p34"/>
              <p:cNvSpPr/>
              <p:nvPr/>
            </p:nvSpPr>
            <p:spPr>
              <a:xfrm>
                <a:off x="3476875" y="1282275"/>
                <a:ext cx="861000" cy="884550"/>
              </a:xfrm>
              <a:custGeom>
                <a:avLst/>
                <a:gdLst/>
                <a:ahLst/>
                <a:cxnLst/>
                <a:rect l="l" t="t" r="r" b="b"/>
                <a:pathLst>
                  <a:path w="34440" h="35382" extrusionOk="0">
                    <a:moveTo>
                      <a:pt x="16939" y="10049"/>
                    </a:moveTo>
                    <a:cubicBezTo>
                      <a:pt x="19506" y="10049"/>
                      <a:pt x="22086" y="11293"/>
                      <a:pt x="23588" y="13922"/>
                    </a:cubicBezTo>
                    <a:cubicBezTo>
                      <a:pt x="25716" y="17600"/>
                      <a:pt x="24439" y="22311"/>
                      <a:pt x="20731" y="24439"/>
                    </a:cubicBezTo>
                    <a:cubicBezTo>
                      <a:pt x="19479" y="25158"/>
                      <a:pt x="18175" y="25481"/>
                      <a:pt x="16912" y="25481"/>
                    </a:cubicBezTo>
                    <a:cubicBezTo>
                      <a:pt x="12195" y="25481"/>
                      <a:pt x="8063" y="20973"/>
                      <a:pt x="9454" y="15746"/>
                    </a:cubicBezTo>
                    <a:cubicBezTo>
                      <a:pt x="10456" y="12043"/>
                      <a:pt x="13688" y="10049"/>
                      <a:pt x="16939" y="10049"/>
                    </a:cubicBezTo>
                    <a:close/>
                    <a:moveTo>
                      <a:pt x="17782" y="1"/>
                    </a:moveTo>
                    <a:lnTo>
                      <a:pt x="13861" y="426"/>
                    </a:lnTo>
                    <a:lnTo>
                      <a:pt x="13649" y="3739"/>
                    </a:lnTo>
                    <a:lnTo>
                      <a:pt x="10731" y="5198"/>
                    </a:lnTo>
                    <a:lnTo>
                      <a:pt x="7630" y="3040"/>
                    </a:lnTo>
                    <a:lnTo>
                      <a:pt x="4499" y="5320"/>
                    </a:lnTo>
                    <a:lnTo>
                      <a:pt x="6141" y="8815"/>
                    </a:lnTo>
                    <a:lnTo>
                      <a:pt x="4256" y="11612"/>
                    </a:lnTo>
                    <a:lnTo>
                      <a:pt x="882" y="11429"/>
                    </a:lnTo>
                    <a:lnTo>
                      <a:pt x="1" y="15624"/>
                    </a:lnTo>
                    <a:lnTo>
                      <a:pt x="3223" y="16870"/>
                    </a:lnTo>
                    <a:lnTo>
                      <a:pt x="3496" y="20366"/>
                    </a:lnTo>
                    <a:lnTo>
                      <a:pt x="153" y="22281"/>
                    </a:lnTo>
                    <a:lnTo>
                      <a:pt x="1764" y="25928"/>
                    </a:lnTo>
                    <a:lnTo>
                      <a:pt x="5199" y="25381"/>
                    </a:lnTo>
                    <a:lnTo>
                      <a:pt x="7478" y="28025"/>
                    </a:lnTo>
                    <a:lnTo>
                      <a:pt x="6293" y="31339"/>
                    </a:lnTo>
                    <a:lnTo>
                      <a:pt x="9454" y="33588"/>
                    </a:lnTo>
                    <a:lnTo>
                      <a:pt x="11946" y="30913"/>
                    </a:lnTo>
                    <a:lnTo>
                      <a:pt x="15351" y="31855"/>
                    </a:lnTo>
                    <a:lnTo>
                      <a:pt x="16415" y="35381"/>
                    </a:lnTo>
                    <a:lnTo>
                      <a:pt x="20214" y="35138"/>
                    </a:lnTo>
                    <a:lnTo>
                      <a:pt x="20700" y="31947"/>
                    </a:lnTo>
                    <a:lnTo>
                      <a:pt x="23983" y="30062"/>
                    </a:lnTo>
                    <a:lnTo>
                      <a:pt x="26628" y="32190"/>
                    </a:lnTo>
                    <a:lnTo>
                      <a:pt x="30032" y="29667"/>
                    </a:lnTo>
                    <a:lnTo>
                      <a:pt x="28299" y="26718"/>
                    </a:lnTo>
                    <a:lnTo>
                      <a:pt x="29971" y="23709"/>
                    </a:lnTo>
                    <a:lnTo>
                      <a:pt x="33406" y="23952"/>
                    </a:lnTo>
                    <a:lnTo>
                      <a:pt x="34439" y="20092"/>
                    </a:lnTo>
                    <a:lnTo>
                      <a:pt x="31491" y="18481"/>
                    </a:lnTo>
                    <a:lnTo>
                      <a:pt x="31126" y="14955"/>
                    </a:lnTo>
                    <a:lnTo>
                      <a:pt x="34014" y="13010"/>
                    </a:lnTo>
                    <a:lnTo>
                      <a:pt x="32160" y="9727"/>
                    </a:lnTo>
                    <a:lnTo>
                      <a:pt x="29211" y="10153"/>
                    </a:lnTo>
                    <a:lnTo>
                      <a:pt x="26780" y="7113"/>
                    </a:lnTo>
                    <a:lnTo>
                      <a:pt x="28026" y="4074"/>
                    </a:lnTo>
                    <a:lnTo>
                      <a:pt x="24773" y="1916"/>
                    </a:lnTo>
                    <a:lnTo>
                      <a:pt x="22311" y="4378"/>
                    </a:lnTo>
                    <a:lnTo>
                      <a:pt x="19089" y="3800"/>
                    </a:lnTo>
                    <a:lnTo>
                      <a:pt x="177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3806675" y="1641075"/>
                <a:ext cx="179375" cy="158975"/>
              </a:xfrm>
              <a:custGeom>
                <a:avLst/>
                <a:gdLst/>
                <a:ahLst/>
                <a:cxnLst/>
                <a:rect l="l" t="t" r="r" b="b"/>
                <a:pathLst>
                  <a:path w="7175" h="6359" extrusionOk="0">
                    <a:moveTo>
                      <a:pt x="3572" y="1"/>
                    </a:moveTo>
                    <a:cubicBezTo>
                      <a:pt x="3225" y="1"/>
                      <a:pt x="2872" y="58"/>
                      <a:pt x="2523" y="178"/>
                    </a:cubicBezTo>
                    <a:cubicBezTo>
                      <a:pt x="882" y="786"/>
                      <a:pt x="1" y="2579"/>
                      <a:pt x="609" y="4251"/>
                    </a:cubicBezTo>
                    <a:cubicBezTo>
                      <a:pt x="1062" y="5539"/>
                      <a:pt x="2282" y="6359"/>
                      <a:pt x="3579" y="6359"/>
                    </a:cubicBezTo>
                    <a:cubicBezTo>
                      <a:pt x="3935" y="6359"/>
                      <a:pt x="4298" y="6297"/>
                      <a:pt x="4651" y="6166"/>
                    </a:cubicBezTo>
                    <a:cubicBezTo>
                      <a:pt x="6293" y="5588"/>
                      <a:pt x="7174" y="3795"/>
                      <a:pt x="6597" y="2123"/>
                    </a:cubicBezTo>
                    <a:cubicBezTo>
                      <a:pt x="6115" y="824"/>
                      <a:pt x="4891" y="1"/>
                      <a:pt x="3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34"/>
            <p:cNvGrpSpPr/>
            <p:nvPr/>
          </p:nvGrpSpPr>
          <p:grpSpPr>
            <a:xfrm>
              <a:off x="6740925" y="1770015"/>
              <a:ext cx="297125" cy="302475"/>
              <a:chOff x="4345450" y="1728325"/>
              <a:chExt cx="297125" cy="302475"/>
            </a:xfrm>
          </p:grpSpPr>
          <p:sp>
            <p:nvSpPr>
              <p:cNvPr id="313" name="Google Shape;313;p34"/>
              <p:cNvSpPr/>
              <p:nvPr/>
            </p:nvSpPr>
            <p:spPr>
              <a:xfrm>
                <a:off x="4345450" y="1728325"/>
                <a:ext cx="297125" cy="30247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12099" extrusionOk="0">
                    <a:moveTo>
                      <a:pt x="5808" y="3395"/>
                    </a:moveTo>
                    <a:cubicBezTo>
                      <a:pt x="6697" y="3395"/>
                      <a:pt x="7591" y="3828"/>
                      <a:pt x="8116" y="4743"/>
                    </a:cubicBezTo>
                    <a:cubicBezTo>
                      <a:pt x="8815" y="6019"/>
                      <a:pt x="8389" y="7600"/>
                      <a:pt x="7143" y="8360"/>
                    </a:cubicBezTo>
                    <a:cubicBezTo>
                      <a:pt x="6704" y="8612"/>
                      <a:pt x="6247" y="8725"/>
                      <a:pt x="5805" y="8725"/>
                    </a:cubicBezTo>
                    <a:cubicBezTo>
                      <a:pt x="4168" y="8725"/>
                      <a:pt x="2743" y="7170"/>
                      <a:pt x="3222" y="5351"/>
                    </a:cubicBezTo>
                    <a:cubicBezTo>
                      <a:pt x="3578" y="4080"/>
                      <a:pt x="4689" y="3395"/>
                      <a:pt x="5808" y="3395"/>
                    </a:cubicBezTo>
                    <a:close/>
                    <a:moveTo>
                      <a:pt x="6110" y="1"/>
                    </a:moveTo>
                    <a:lnTo>
                      <a:pt x="4772" y="123"/>
                    </a:lnTo>
                    <a:lnTo>
                      <a:pt x="4681" y="1278"/>
                    </a:lnTo>
                    <a:lnTo>
                      <a:pt x="3708" y="1764"/>
                    </a:lnTo>
                    <a:lnTo>
                      <a:pt x="2645" y="1004"/>
                    </a:lnTo>
                    <a:lnTo>
                      <a:pt x="1550" y="1794"/>
                    </a:lnTo>
                    <a:lnTo>
                      <a:pt x="2128" y="2980"/>
                    </a:lnTo>
                    <a:lnTo>
                      <a:pt x="1490" y="3952"/>
                    </a:lnTo>
                    <a:lnTo>
                      <a:pt x="304" y="3892"/>
                    </a:lnTo>
                    <a:lnTo>
                      <a:pt x="0" y="5320"/>
                    </a:lnTo>
                    <a:lnTo>
                      <a:pt x="1125" y="5746"/>
                    </a:lnTo>
                    <a:lnTo>
                      <a:pt x="1216" y="6962"/>
                    </a:lnTo>
                    <a:lnTo>
                      <a:pt x="61" y="7600"/>
                    </a:lnTo>
                    <a:lnTo>
                      <a:pt x="608" y="8846"/>
                    </a:lnTo>
                    <a:lnTo>
                      <a:pt x="1794" y="8664"/>
                    </a:lnTo>
                    <a:lnTo>
                      <a:pt x="2584" y="9576"/>
                    </a:lnTo>
                    <a:lnTo>
                      <a:pt x="2189" y="10731"/>
                    </a:lnTo>
                    <a:lnTo>
                      <a:pt x="3253" y="11490"/>
                    </a:lnTo>
                    <a:lnTo>
                      <a:pt x="4104" y="10579"/>
                    </a:lnTo>
                    <a:lnTo>
                      <a:pt x="5289" y="10883"/>
                    </a:lnTo>
                    <a:lnTo>
                      <a:pt x="5684" y="12098"/>
                    </a:lnTo>
                    <a:lnTo>
                      <a:pt x="6991" y="12007"/>
                    </a:lnTo>
                    <a:lnTo>
                      <a:pt x="7143" y="10913"/>
                    </a:lnTo>
                    <a:lnTo>
                      <a:pt x="8268" y="10275"/>
                    </a:lnTo>
                    <a:lnTo>
                      <a:pt x="9180" y="11004"/>
                    </a:lnTo>
                    <a:lnTo>
                      <a:pt x="10365" y="10153"/>
                    </a:lnTo>
                    <a:lnTo>
                      <a:pt x="9757" y="9120"/>
                    </a:lnTo>
                    <a:lnTo>
                      <a:pt x="10304" y="8086"/>
                    </a:lnTo>
                    <a:lnTo>
                      <a:pt x="11490" y="8177"/>
                    </a:lnTo>
                    <a:lnTo>
                      <a:pt x="11885" y="6840"/>
                    </a:lnTo>
                    <a:lnTo>
                      <a:pt x="10851" y="6293"/>
                    </a:lnTo>
                    <a:lnTo>
                      <a:pt x="10730" y="5077"/>
                    </a:lnTo>
                    <a:lnTo>
                      <a:pt x="11703" y="4439"/>
                    </a:lnTo>
                    <a:lnTo>
                      <a:pt x="11034" y="3284"/>
                    </a:lnTo>
                    <a:lnTo>
                      <a:pt x="10031" y="3436"/>
                    </a:lnTo>
                    <a:lnTo>
                      <a:pt x="9210" y="2372"/>
                    </a:lnTo>
                    <a:lnTo>
                      <a:pt x="9636" y="1338"/>
                    </a:lnTo>
                    <a:lnTo>
                      <a:pt x="8481" y="578"/>
                    </a:lnTo>
                    <a:lnTo>
                      <a:pt x="7660" y="1430"/>
                    </a:lnTo>
                    <a:lnTo>
                      <a:pt x="6535" y="1247"/>
                    </a:lnTo>
                    <a:lnTo>
                      <a:pt x="61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4454875" y="1850275"/>
                <a:ext cx="69475" cy="5457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183" extrusionOk="0">
                    <a:moveTo>
                      <a:pt x="1420" y="1"/>
                    </a:moveTo>
                    <a:cubicBezTo>
                      <a:pt x="1224" y="1"/>
                      <a:pt x="1027" y="55"/>
                      <a:pt x="851" y="169"/>
                    </a:cubicBezTo>
                    <a:cubicBezTo>
                      <a:pt x="0" y="655"/>
                      <a:pt x="183" y="1901"/>
                      <a:pt x="1125" y="2144"/>
                    </a:cubicBezTo>
                    <a:cubicBezTo>
                      <a:pt x="1225" y="2170"/>
                      <a:pt x="1323" y="2182"/>
                      <a:pt x="1418" y="2182"/>
                    </a:cubicBezTo>
                    <a:cubicBezTo>
                      <a:pt x="2215" y="2182"/>
                      <a:pt x="2779" y="1324"/>
                      <a:pt x="2371" y="564"/>
                    </a:cubicBezTo>
                    <a:cubicBezTo>
                      <a:pt x="2171" y="203"/>
                      <a:pt x="1798" y="1"/>
                      <a:pt x="14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5" name="Google Shape;315;p34"/>
            <p:cNvSpPr/>
            <p:nvPr/>
          </p:nvSpPr>
          <p:spPr>
            <a:xfrm>
              <a:off x="7464000" y="1840765"/>
              <a:ext cx="288350" cy="90900"/>
            </a:xfrm>
            <a:custGeom>
              <a:avLst/>
              <a:gdLst/>
              <a:ahLst/>
              <a:cxnLst/>
              <a:rect l="l" t="t" r="r" b="b"/>
              <a:pathLst>
                <a:path w="11534" h="3636" extrusionOk="0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7464000" y="1840765"/>
              <a:ext cx="288350" cy="90900"/>
            </a:xfrm>
            <a:custGeom>
              <a:avLst/>
              <a:gdLst/>
              <a:ahLst/>
              <a:cxnLst/>
              <a:rect l="l" t="t" r="r" b="b"/>
              <a:pathLst>
                <a:path w="11534" h="3636" extrusionOk="0">
                  <a:moveTo>
                    <a:pt x="3929" y="0"/>
                  </a:moveTo>
                  <a:cubicBezTo>
                    <a:pt x="1762" y="0"/>
                    <a:pt x="1" y="425"/>
                    <a:pt x="14" y="788"/>
                  </a:cubicBezTo>
                  <a:cubicBezTo>
                    <a:pt x="14" y="1639"/>
                    <a:pt x="1321" y="2095"/>
                    <a:pt x="1321" y="2095"/>
                  </a:cubicBezTo>
                  <a:lnTo>
                    <a:pt x="9680" y="3615"/>
                  </a:lnTo>
                  <a:cubicBezTo>
                    <a:pt x="9910" y="3629"/>
                    <a:pt x="10114" y="3635"/>
                    <a:pt x="10294" y="3635"/>
                  </a:cubicBezTo>
                  <a:cubicBezTo>
                    <a:pt x="11254" y="3635"/>
                    <a:pt x="11534" y="3463"/>
                    <a:pt x="11534" y="3463"/>
                  </a:cubicBezTo>
                  <a:cubicBezTo>
                    <a:pt x="10472" y="764"/>
                    <a:pt x="6836" y="0"/>
                    <a:pt x="3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7487125" y="1848440"/>
              <a:ext cx="234850" cy="386675"/>
            </a:xfrm>
            <a:custGeom>
              <a:avLst/>
              <a:gdLst/>
              <a:ahLst/>
              <a:cxnLst/>
              <a:rect l="l" t="t" r="r" b="b"/>
              <a:pathLst>
                <a:path w="9394" h="15467" extrusionOk="0">
                  <a:moveTo>
                    <a:pt x="3792" y="1"/>
                  </a:moveTo>
                  <a:cubicBezTo>
                    <a:pt x="2642" y="1"/>
                    <a:pt x="1486" y="230"/>
                    <a:pt x="396" y="694"/>
                  </a:cubicBezTo>
                  <a:cubicBezTo>
                    <a:pt x="396" y="694"/>
                    <a:pt x="1" y="6347"/>
                    <a:pt x="31" y="8809"/>
                  </a:cubicBezTo>
                  <a:cubicBezTo>
                    <a:pt x="62" y="11271"/>
                    <a:pt x="2524" y="11636"/>
                    <a:pt x="2524" y="11636"/>
                  </a:cubicBezTo>
                  <a:cubicBezTo>
                    <a:pt x="2524" y="11636"/>
                    <a:pt x="2463" y="14311"/>
                    <a:pt x="2524" y="15010"/>
                  </a:cubicBezTo>
                  <a:lnTo>
                    <a:pt x="8420" y="15466"/>
                  </a:lnTo>
                  <a:lnTo>
                    <a:pt x="9393" y="2062"/>
                  </a:lnTo>
                  <a:lnTo>
                    <a:pt x="9028" y="1788"/>
                  </a:lnTo>
                  <a:cubicBezTo>
                    <a:pt x="7505" y="604"/>
                    <a:pt x="5657" y="1"/>
                    <a:pt x="3792" y="1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7496250" y="1955565"/>
              <a:ext cx="23625" cy="18425"/>
            </a:xfrm>
            <a:custGeom>
              <a:avLst/>
              <a:gdLst/>
              <a:ahLst/>
              <a:cxnLst/>
              <a:rect l="l" t="t" r="r" b="b"/>
              <a:pathLst>
                <a:path w="945" h="737" extrusionOk="0">
                  <a:moveTo>
                    <a:pt x="412" y="0"/>
                  </a:moveTo>
                  <a:cubicBezTo>
                    <a:pt x="326" y="0"/>
                    <a:pt x="235" y="34"/>
                    <a:pt x="153" y="117"/>
                  </a:cubicBezTo>
                  <a:cubicBezTo>
                    <a:pt x="1" y="239"/>
                    <a:pt x="1" y="482"/>
                    <a:pt x="122" y="634"/>
                  </a:cubicBezTo>
                  <a:cubicBezTo>
                    <a:pt x="202" y="698"/>
                    <a:pt x="299" y="737"/>
                    <a:pt x="396" y="737"/>
                  </a:cubicBezTo>
                  <a:cubicBezTo>
                    <a:pt x="482" y="737"/>
                    <a:pt x="567" y="706"/>
                    <a:pt x="639" y="634"/>
                  </a:cubicBezTo>
                  <a:cubicBezTo>
                    <a:pt x="944" y="399"/>
                    <a:pt x="705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7497000" y="1948590"/>
              <a:ext cx="31950" cy="9250"/>
            </a:xfrm>
            <a:custGeom>
              <a:avLst/>
              <a:gdLst/>
              <a:ahLst/>
              <a:cxnLst/>
              <a:rect l="l" t="t" r="r" b="b"/>
              <a:pathLst>
                <a:path w="1278" h="370" extrusionOk="0">
                  <a:moveTo>
                    <a:pt x="639" y="1"/>
                  </a:moveTo>
                  <a:cubicBezTo>
                    <a:pt x="457" y="1"/>
                    <a:pt x="274" y="62"/>
                    <a:pt x="123" y="183"/>
                  </a:cubicBezTo>
                  <a:cubicBezTo>
                    <a:pt x="62" y="274"/>
                    <a:pt x="1" y="335"/>
                    <a:pt x="1" y="366"/>
                  </a:cubicBezTo>
                  <a:cubicBezTo>
                    <a:pt x="6" y="368"/>
                    <a:pt x="11" y="369"/>
                    <a:pt x="18" y="369"/>
                  </a:cubicBezTo>
                  <a:cubicBezTo>
                    <a:pt x="100" y="369"/>
                    <a:pt x="331" y="214"/>
                    <a:pt x="639" y="214"/>
                  </a:cubicBezTo>
                  <a:cubicBezTo>
                    <a:pt x="926" y="214"/>
                    <a:pt x="1145" y="348"/>
                    <a:pt x="1221" y="348"/>
                  </a:cubicBezTo>
                  <a:cubicBezTo>
                    <a:pt x="1234" y="348"/>
                    <a:pt x="1243" y="344"/>
                    <a:pt x="1247" y="335"/>
                  </a:cubicBezTo>
                  <a:cubicBezTo>
                    <a:pt x="1278" y="305"/>
                    <a:pt x="1217" y="244"/>
                    <a:pt x="1126" y="183"/>
                  </a:cubicBezTo>
                  <a:cubicBezTo>
                    <a:pt x="974" y="62"/>
                    <a:pt x="791" y="1"/>
                    <a:pt x="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7588200" y="1963740"/>
              <a:ext cx="22400" cy="17925"/>
            </a:xfrm>
            <a:custGeom>
              <a:avLst/>
              <a:gdLst/>
              <a:ahLst/>
              <a:cxnLst/>
              <a:rect l="l" t="t" r="r" b="b"/>
              <a:pathLst>
                <a:path w="896" h="717" extrusionOk="0">
                  <a:moveTo>
                    <a:pt x="452" y="0"/>
                  </a:moveTo>
                  <a:cubicBezTo>
                    <a:pt x="389" y="0"/>
                    <a:pt x="328" y="21"/>
                    <a:pt x="274" y="64"/>
                  </a:cubicBezTo>
                  <a:cubicBezTo>
                    <a:pt x="0" y="216"/>
                    <a:pt x="61" y="641"/>
                    <a:pt x="365" y="702"/>
                  </a:cubicBezTo>
                  <a:cubicBezTo>
                    <a:pt x="398" y="712"/>
                    <a:pt x="430" y="716"/>
                    <a:pt x="460" y="716"/>
                  </a:cubicBezTo>
                  <a:cubicBezTo>
                    <a:pt x="717" y="716"/>
                    <a:pt x="896" y="402"/>
                    <a:pt x="760" y="185"/>
                  </a:cubicBezTo>
                  <a:cubicBezTo>
                    <a:pt x="682" y="67"/>
                    <a:pt x="565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7588950" y="1956015"/>
              <a:ext cx="31950" cy="9425"/>
            </a:xfrm>
            <a:custGeom>
              <a:avLst/>
              <a:gdLst/>
              <a:ahLst/>
              <a:cxnLst/>
              <a:rect l="l" t="t" r="r" b="b"/>
              <a:pathLst>
                <a:path w="1278" h="377" extrusionOk="0">
                  <a:moveTo>
                    <a:pt x="624" y="0"/>
                  </a:moveTo>
                  <a:cubicBezTo>
                    <a:pt x="449" y="0"/>
                    <a:pt x="274" y="53"/>
                    <a:pt x="122" y="160"/>
                  </a:cubicBezTo>
                  <a:cubicBezTo>
                    <a:pt x="31" y="281"/>
                    <a:pt x="1" y="342"/>
                    <a:pt x="1" y="373"/>
                  </a:cubicBezTo>
                  <a:cubicBezTo>
                    <a:pt x="5" y="375"/>
                    <a:pt x="11" y="376"/>
                    <a:pt x="18" y="376"/>
                  </a:cubicBezTo>
                  <a:cubicBezTo>
                    <a:pt x="100" y="376"/>
                    <a:pt x="330" y="221"/>
                    <a:pt x="639" y="221"/>
                  </a:cubicBezTo>
                  <a:cubicBezTo>
                    <a:pt x="926" y="221"/>
                    <a:pt x="1145" y="355"/>
                    <a:pt x="1221" y="355"/>
                  </a:cubicBezTo>
                  <a:cubicBezTo>
                    <a:pt x="1234" y="355"/>
                    <a:pt x="1243" y="351"/>
                    <a:pt x="1247" y="342"/>
                  </a:cubicBezTo>
                  <a:cubicBezTo>
                    <a:pt x="1277" y="312"/>
                    <a:pt x="1247" y="251"/>
                    <a:pt x="1125" y="160"/>
                  </a:cubicBezTo>
                  <a:cubicBezTo>
                    <a:pt x="973" y="53"/>
                    <a:pt x="799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7532725" y="1961515"/>
              <a:ext cx="27375" cy="74300"/>
            </a:xfrm>
            <a:custGeom>
              <a:avLst/>
              <a:gdLst/>
              <a:ahLst/>
              <a:cxnLst/>
              <a:rect l="l" t="t" r="r" b="b"/>
              <a:pathLst>
                <a:path w="1095" h="2972" extrusionOk="0">
                  <a:moveTo>
                    <a:pt x="1095" y="1"/>
                  </a:moveTo>
                  <a:lnTo>
                    <a:pt x="1095" y="1"/>
                  </a:lnTo>
                  <a:cubicBezTo>
                    <a:pt x="791" y="548"/>
                    <a:pt x="517" y="1125"/>
                    <a:pt x="335" y="1733"/>
                  </a:cubicBezTo>
                  <a:lnTo>
                    <a:pt x="92" y="2432"/>
                  </a:lnTo>
                  <a:cubicBezTo>
                    <a:pt x="31" y="2554"/>
                    <a:pt x="1" y="2675"/>
                    <a:pt x="31" y="2797"/>
                  </a:cubicBezTo>
                  <a:cubicBezTo>
                    <a:pt x="61" y="2888"/>
                    <a:pt x="122" y="2919"/>
                    <a:pt x="183" y="2949"/>
                  </a:cubicBezTo>
                  <a:lnTo>
                    <a:pt x="335" y="2949"/>
                  </a:lnTo>
                  <a:cubicBezTo>
                    <a:pt x="426" y="2964"/>
                    <a:pt x="517" y="2972"/>
                    <a:pt x="612" y="2972"/>
                  </a:cubicBezTo>
                  <a:cubicBezTo>
                    <a:pt x="707" y="2972"/>
                    <a:pt x="806" y="2964"/>
                    <a:pt x="912" y="2949"/>
                  </a:cubicBezTo>
                  <a:cubicBezTo>
                    <a:pt x="730" y="2858"/>
                    <a:pt x="548" y="2827"/>
                    <a:pt x="365" y="2827"/>
                  </a:cubicBezTo>
                  <a:cubicBezTo>
                    <a:pt x="274" y="2827"/>
                    <a:pt x="183" y="2797"/>
                    <a:pt x="183" y="2736"/>
                  </a:cubicBezTo>
                  <a:cubicBezTo>
                    <a:pt x="183" y="2645"/>
                    <a:pt x="213" y="2554"/>
                    <a:pt x="244" y="2493"/>
                  </a:cubicBezTo>
                  <a:lnTo>
                    <a:pt x="517" y="1794"/>
                  </a:lnTo>
                  <a:cubicBezTo>
                    <a:pt x="760" y="1216"/>
                    <a:pt x="973" y="609"/>
                    <a:pt x="10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7541075" y="2044340"/>
              <a:ext cx="46375" cy="22775"/>
            </a:xfrm>
            <a:custGeom>
              <a:avLst/>
              <a:gdLst/>
              <a:ahLst/>
              <a:cxnLst/>
              <a:rect l="l" t="t" r="r" b="b"/>
              <a:pathLst>
                <a:path w="1855" h="911" extrusionOk="0">
                  <a:moveTo>
                    <a:pt x="1673" y="1"/>
                  </a:moveTo>
                  <a:cubicBezTo>
                    <a:pt x="1126" y="244"/>
                    <a:pt x="578" y="396"/>
                    <a:pt x="1" y="487"/>
                  </a:cubicBezTo>
                  <a:cubicBezTo>
                    <a:pt x="181" y="757"/>
                    <a:pt x="477" y="910"/>
                    <a:pt x="792" y="910"/>
                  </a:cubicBezTo>
                  <a:cubicBezTo>
                    <a:pt x="902" y="910"/>
                    <a:pt x="1015" y="891"/>
                    <a:pt x="1126" y="852"/>
                  </a:cubicBezTo>
                  <a:cubicBezTo>
                    <a:pt x="1855" y="578"/>
                    <a:pt x="1673" y="1"/>
                    <a:pt x="16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7550200" y="2115765"/>
              <a:ext cx="79825" cy="39350"/>
            </a:xfrm>
            <a:custGeom>
              <a:avLst/>
              <a:gdLst/>
              <a:ahLst/>
              <a:cxnLst/>
              <a:rect l="l" t="t" r="r" b="b"/>
              <a:pathLst>
                <a:path w="3193" h="1574" extrusionOk="0">
                  <a:moveTo>
                    <a:pt x="3192" y="1"/>
                  </a:moveTo>
                  <a:cubicBezTo>
                    <a:pt x="2293" y="610"/>
                    <a:pt x="1227" y="915"/>
                    <a:pt x="154" y="915"/>
                  </a:cubicBezTo>
                  <a:cubicBezTo>
                    <a:pt x="103" y="915"/>
                    <a:pt x="52" y="914"/>
                    <a:pt x="1" y="913"/>
                  </a:cubicBezTo>
                  <a:lnTo>
                    <a:pt x="1" y="1551"/>
                  </a:lnTo>
                  <a:cubicBezTo>
                    <a:pt x="155" y="1567"/>
                    <a:pt x="303" y="1574"/>
                    <a:pt x="444" y="1574"/>
                  </a:cubicBezTo>
                  <a:cubicBezTo>
                    <a:pt x="2526" y="1574"/>
                    <a:pt x="3192" y="1"/>
                    <a:pt x="3192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7497000" y="1833865"/>
              <a:ext cx="246250" cy="150475"/>
            </a:xfrm>
            <a:custGeom>
              <a:avLst/>
              <a:gdLst/>
              <a:ahLst/>
              <a:cxnLst/>
              <a:rect l="l" t="t" r="r" b="b"/>
              <a:pathLst>
                <a:path w="9850" h="6019" extrusionOk="0">
                  <a:moveTo>
                    <a:pt x="4530" y="0"/>
                  </a:moveTo>
                  <a:lnTo>
                    <a:pt x="1977" y="152"/>
                  </a:lnTo>
                  <a:lnTo>
                    <a:pt x="1" y="547"/>
                  </a:lnTo>
                  <a:lnTo>
                    <a:pt x="1" y="1915"/>
                  </a:lnTo>
                  <a:cubicBezTo>
                    <a:pt x="1" y="1915"/>
                    <a:pt x="636" y="2280"/>
                    <a:pt x="1654" y="2280"/>
                  </a:cubicBezTo>
                  <a:cubicBezTo>
                    <a:pt x="2162" y="2280"/>
                    <a:pt x="2767" y="2189"/>
                    <a:pt x="3436" y="1915"/>
                  </a:cubicBezTo>
                  <a:cubicBezTo>
                    <a:pt x="4357" y="1538"/>
                    <a:pt x="5350" y="1320"/>
                    <a:pt x="5979" y="1320"/>
                  </a:cubicBezTo>
                  <a:cubicBezTo>
                    <a:pt x="6262" y="1320"/>
                    <a:pt x="6472" y="1365"/>
                    <a:pt x="6566" y="1459"/>
                  </a:cubicBezTo>
                  <a:cubicBezTo>
                    <a:pt x="6901" y="1733"/>
                    <a:pt x="6870" y="3040"/>
                    <a:pt x="8086" y="3526"/>
                  </a:cubicBezTo>
                  <a:cubicBezTo>
                    <a:pt x="8086" y="3526"/>
                    <a:pt x="7843" y="6019"/>
                    <a:pt x="8846" y="6019"/>
                  </a:cubicBezTo>
                  <a:cubicBezTo>
                    <a:pt x="9849" y="5988"/>
                    <a:pt x="9515" y="2067"/>
                    <a:pt x="9515" y="2067"/>
                  </a:cubicBezTo>
                  <a:lnTo>
                    <a:pt x="7144" y="699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7711300" y="1961615"/>
              <a:ext cx="44575" cy="64325"/>
            </a:xfrm>
            <a:custGeom>
              <a:avLst/>
              <a:gdLst/>
              <a:ahLst/>
              <a:cxnLst/>
              <a:rect l="l" t="t" r="r" b="b"/>
              <a:pathLst>
                <a:path w="1783" h="2573" extrusionOk="0">
                  <a:moveTo>
                    <a:pt x="664" y="1"/>
                  </a:moveTo>
                  <a:cubicBezTo>
                    <a:pt x="372" y="1"/>
                    <a:pt x="134" y="76"/>
                    <a:pt x="122" y="88"/>
                  </a:cubicBezTo>
                  <a:cubicBezTo>
                    <a:pt x="122" y="88"/>
                    <a:pt x="1" y="2459"/>
                    <a:pt x="31" y="2489"/>
                  </a:cubicBezTo>
                  <a:cubicBezTo>
                    <a:pt x="31" y="2510"/>
                    <a:pt x="236" y="2573"/>
                    <a:pt x="506" y="2573"/>
                  </a:cubicBezTo>
                  <a:cubicBezTo>
                    <a:pt x="1005" y="2573"/>
                    <a:pt x="1724" y="2359"/>
                    <a:pt x="1763" y="1273"/>
                  </a:cubicBezTo>
                  <a:cubicBezTo>
                    <a:pt x="1782" y="210"/>
                    <a:pt x="1149" y="1"/>
                    <a:pt x="664" y="1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7724975" y="1975190"/>
              <a:ext cx="19775" cy="36800"/>
            </a:xfrm>
            <a:custGeom>
              <a:avLst/>
              <a:gdLst/>
              <a:ahLst/>
              <a:cxnLst/>
              <a:rect l="l" t="t" r="r" b="b"/>
              <a:pathLst>
                <a:path w="791" h="1472" extrusionOk="0">
                  <a:moveTo>
                    <a:pt x="396" y="1"/>
                  </a:moveTo>
                  <a:cubicBezTo>
                    <a:pt x="335" y="1"/>
                    <a:pt x="274" y="1"/>
                    <a:pt x="213" y="31"/>
                  </a:cubicBezTo>
                  <a:cubicBezTo>
                    <a:pt x="183" y="62"/>
                    <a:pt x="153" y="92"/>
                    <a:pt x="153" y="153"/>
                  </a:cubicBezTo>
                  <a:cubicBezTo>
                    <a:pt x="153" y="214"/>
                    <a:pt x="153" y="244"/>
                    <a:pt x="183" y="244"/>
                  </a:cubicBezTo>
                  <a:cubicBezTo>
                    <a:pt x="213" y="244"/>
                    <a:pt x="183" y="214"/>
                    <a:pt x="213" y="153"/>
                  </a:cubicBezTo>
                  <a:cubicBezTo>
                    <a:pt x="236" y="108"/>
                    <a:pt x="274" y="80"/>
                    <a:pt x="317" y="80"/>
                  </a:cubicBezTo>
                  <a:cubicBezTo>
                    <a:pt x="333" y="80"/>
                    <a:pt x="349" y="84"/>
                    <a:pt x="365" y="92"/>
                  </a:cubicBezTo>
                  <a:cubicBezTo>
                    <a:pt x="487" y="122"/>
                    <a:pt x="548" y="214"/>
                    <a:pt x="578" y="305"/>
                  </a:cubicBezTo>
                  <a:cubicBezTo>
                    <a:pt x="639" y="457"/>
                    <a:pt x="669" y="609"/>
                    <a:pt x="669" y="730"/>
                  </a:cubicBezTo>
                  <a:cubicBezTo>
                    <a:pt x="669" y="1004"/>
                    <a:pt x="517" y="1247"/>
                    <a:pt x="305" y="1369"/>
                  </a:cubicBezTo>
                  <a:cubicBezTo>
                    <a:pt x="274" y="1384"/>
                    <a:pt x="236" y="1391"/>
                    <a:pt x="198" y="1391"/>
                  </a:cubicBezTo>
                  <a:cubicBezTo>
                    <a:pt x="160" y="1391"/>
                    <a:pt x="122" y="1384"/>
                    <a:pt x="92" y="1369"/>
                  </a:cubicBezTo>
                  <a:cubicBezTo>
                    <a:pt x="31" y="1338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1" y="1338"/>
                    <a:pt x="1" y="1369"/>
                    <a:pt x="61" y="1399"/>
                  </a:cubicBezTo>
                  <a:cubicBezTo>
                    <a:pt x="106" y="1443"/>
                    <a:pt x="183" y="1472"/>
                    <a:pt x="257" y="1472"/>
                  </a:cubicBezTo>
                  <a:cubicBezTo>
                    <a:pt x="284" y="1472"/>
                    <a:pt x="311" y="1468"/>
                    <a:pt x="335" y="1460"/>
                  </a:cubicBezTo>
                  <a:cubicBezTo>
                    <a:pt x="609" y="1338"/>
                    <a:pt x="791" y="1065"/>
                    <a:pt x="761" y="761"/>
                  </a:cubicBezTo>
                  <a:cubicBezTo>
                    <a:pt x="791" y="578"/>
                    <a:pt x="761" y="426"/>
                    <a:pt x="700" y="274"/>
                  </a:cubicBezTo>
                  <a:cubicBezTo>
                    <a:pt x="639" y="153"/>
                    <a:pt x="517" y="31"/>
                    <a:pt x="396" y="1"/>
                  </a:cubicBezTo>
                  <a:close/>
                </a:path>
              </a:pathLst>
            </a:custGeom>
            <a:solidFill>
              <a:srgbClr val="AA6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715100" y="1831365"/>
              <a:ext cx="27900" cy="10475"/>
            </a:xfrm>
            <a:custGeom>
              <a:avLst/>
              <a:gdLst/>
              <a:ahLst/>
              <a:cxnLst/>
              <a:rect l="l" t="t" r="r" b="b"/>
              <a:pathLst>
                <a:path w="1116" h="419" extrusionOk="0">
                  <a:moveTo>
                    <a:pt x="798" y="1"/>
                  </a:moveTo>
                  <a:cubicBezTo>
                    <a:pt x="715" y="1"/>
                    <a:pt x="619" y="12"/>
                    <a:pt x="517" y="39"/>
                  </a:cubicBezTo>
                  <a:cubicBezTo>
                    <a:pt x="152" y="131"/>
                    <a:pt x="0" y="374"/>
                    <a:pt x="61" y="404"/>
                  </a:cubicBezTo>
                  <a:cubicBezTo>
                    <a:pt x="66" y="414"/>
                    <a:pt x="75" y="418"/>
                    <a:pt x="87" y="418"/>
                  </a:cubicBezTo>
                  <a:cubicBezTo>
                    <a:pt x="152" y="418"/>
                    <a:pt x="318" y="298"/>
                    <a:pt x="548" y="222"/>
                  </a:cubicBezTo>
                  <a:cubicBezTo>
                    <a:pt x="852" y="131"/>
                    <a:pt x="1095" y="131"/>
                    <a:pt x="1095" y="100"/>
                  </a:cubicBezTo>
                  <a:cubicBezTo>
                    <a:pt x="1116" y="58"/>
                    <a:pt x="990" y="1"/>
                    <a:pt x="7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709025" y="1807265"/>
              <a:ext cx="12950" cy="37325"/>
            </a:xfrm>
            <a:custGeom>
              <a:avLst/>
              <a:gdLst/>
              <a:ahLst/>
              <a:cxnLst/>
              <a:rect l="l" t="t" r="r" b="b"/>
              <a:pathLst>
                <a:path w="518" h="1493" extrusionOk="0">
                  <a:moveTo>
                    <a:pt x="395" y="0"/>
                  </a:moveTo>
                  <a:cubicBezTo>
                    <a:pt x="335" y="0"/>
                    <a:pt x="335" y="335"/>
                    <a:pt x="243" y="760"/>
                  </a:cubicBezTo>
                  <a:cubicBezTo>
                    <a:pt x="183" y="1155"/>
                    <a:pt x="0" y="1429"/>
                    <a:pt x="31" y="1490"/>
                  </a:cubicBezTo>
                  <a:cubicBezTo>
                    <a:pt x="32" y="1491"/>
                    <a:pt x="34" y="1492"/>
                    <a:pt x="37" y="1492"/>
                  </a:cubicBezTo>
                  <a:cubicBezTo>
                    <a:pt x="91" y="1492"/>
                    <a:pt x="370" y="1224"/>
                    <a:pt x="456" y="791"/>
                  </a:cubicBezTo>
                  <a:cubicBezTo>
                    <a:pt x="517" y="517"/>
                    <a:pt x="517" y="244"/>
                    <a:pt x="3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499325" y="1934090"/>
              <a:ext cx="40275" cy="11000"/>
            </a:xfrm>
            <a:custGeom>
              <a:avLst/>
              <a:gdLst/>
              <a:ahLst/>
              <a:cxnLst/>
              <a:rect l="l" t="t" r="r" b="b"/>
              <a:pathLst>
                <a:path w="1611" h="440" extrusionOk="0">
                  <a:moveTo>
                    <a:pt x="711" y="1"/>
                  </a:moveTo>
                  <a:cubicBezTo>
                    <a:pt x="296" y="1"/>
                    <a:pt x="1" y="221"/>
                    <a:pt x="30" y="307"/>
                  </a:cubicBezTo>
                  <a:cubicBezTo>
                    <a:pt x="70" y="388"/>
                    <a:pt x="232" y="402"/>
                    <a:pt x="444" y="402"/>
                  </a:cubicBezTo>
                  <a:cubicBezTo>
                    <a:pt x="550" y="402"/>
                    <a:pt x="668" y="399"/>
                    <a:pt x="789" y="399"/>
                  </a:cubicBezTo>
                  <a:cubicBezTo>
                    <a:pt x="1053" y="399"/>
                    <a:pt x="1289" y="439"/>
                    <a:pt x="1427" y="439"/>
                  </a:cubicBezTo>
                  <a:cubicBezTo>
                    <a:pt x="1495" y="439"/>
                    <a:pt x="1539" y="429"/>
                    <a:pt x="1549" y="399"/>
                  </a:cubicBezTo>
                  <a:cubicBezTo>
                    <a:pt x="1610" y="307"/>
                    <a:pt x="1276" y="34"/>
                    <a:pt x="789" y="3"/>
                  </a:cubicBezTo>
                  <a:cubicBezTo>
                    <a:pt x="763" y="2"/>
                    <a:pt x="737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593600" y="1934090"/>
              <a:ext cx="40225" cy="11000"/>
            </a:xfrm>
            <a:custGeom>
              <a:avLst/>
              <a:gdLst/>
              <a:ahLst/>
              <a:cxnLst/>
              <a:rect l="l" t="t" r="r" b="b"/>
              <a:pathLst>
                <a:path w="1609" h="440" extrusionOk="0">
                  <a:moveTo>
                    <a:pt x="735" y="1"/>
                  </a:moveTo>
                  <a:cubicBezTo>
                    <a:pt x="294" y="1"/>
                    <a:pt x="1" y="221"/>
                    <a:pt x="58" y="307"/>
                  </a:cubicBezTo>
                  <a:cubicBezTo>
                    <a:pt x="78" y="388"/>
                    <a:pt x="234" y="402"/>
                    <a:pt x="452" y="402"/>
                  </a:cubicBezTo>
                  <a:cubicBezTo>
                    <a:pt x="561" y="402"/>
                    <a:pt x="686" y="399"/>
                    <a:pt x="818" y="399"/>
                  </a:cubicBezTo>
                  <a:cubicBezTo>
                    <a:pt x="1061" y="399"/>
                    <a:pt x="1291" y="439"/>
                    <a:pt x="1435" y="439"/>
                  </a:cubicBezTo>
                  <a:cubicBezTo>
                    <a:pt x="1507" y="439"/>
                    <a:pt x="1557" y="429"/>
                    <a:pt x="1578" y="399"/>
                  </a:cubicBezTo>
                  <a:cubicBezTo>
                    <a:pt x="1608" y="307"/>
                    <a:pt x="1274" y="34"/>
                    <a:pt x="818" y="3"/>
                  </a:cubicBezTo>
                  <a:cubicBezTo>
                    <a:pt x="790" y="2"/>
                    <a:pt x="762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454450" y="1690015"/>
              <a:ext cx="337425" cy="237325"/>
            </a:xfrm>
            <a:custGeom>
              <a:avLst/>
              <a:gdLst/>
              <a:ahLst/>
              <a:cxnLst/>
              <a:rect l="l" t="t" r="r" b="b"/>
              <a:pathLst>
                <a:path w="13497" h="9493" extrusionOk="0">
                  <a:moveTo>
                    <a:pt x="7388" y="0"/>
                  </a:moveTo>
                  <a:cubicBezTo>
                    <a:pt x="7041" y="0"/>
                    <a:pt x="6739" y="232"/>
                    <a:pt x="6657" y="587"/>
                  </a:cubicBezTo>
                  <a:lnTo>
                    <a:pt x="6657" y="617"/>
                  </a:lnTo>
                  <a:cubicBezTo>
                    <a:pt x="6657" y="617"/>
                    <a:pt x="6543" y="605"/>
                    <a:pt x="6348" y="605"/>
                  </a:cubicBezTo>
                  <a:cubicBezTo>
                    <a:pt x="5378" y="605"/>
                    <a:pt x="2416" y="920"/>
                    <a:pt x="1581" y="4690"/>
                  </a:cubicBezTo>
                  <a:cubicBezTo>
                    <a:pt x="1581" y="4690"/>
                    <a:pt x="1" y="5055"/>
                    <a:pt x="153" y="6362"/>
                  </a:cubicBezTo>
                  <a:cubicBezTo>
                    <a:pt x="183" y="6544"/>
                    <a:pt x="274" y="6696"/>
                    <a:pt x="396" y="6818"/>
                  </a:cubicBezTo>
                  <a:cubicBezTo>
                    <a:pt x="419" y="6795"/>
                    <a:pt x="924" y="6326"/>
                    <a:pt x="3151" y="6326"/>
                  </a:cubicBezTo>
                  <a:cubicBezTo>
                    <a:pt x="3833" y="6326"/>
                    <a:pt x="4676" y="6370"/>
                    <a:pt x="5715" y="6484"/>
                  </a:cubicBezTo>
                  <a:cubicBezTo>
                    <a:pt x="10244" y="7000"/>
                    <a:pt x="11916" y="9493"/>
                    <a:pt x="11916" y="9493"/>
                  </a:cubicBezTo>
                  <a:cubicBezTo>
                    <a:pt x="11916" y="9493"/>
                    <a:pt x="13253" y="9098"/>
                    <a:pt x="12615" y="7851"/>
                  </a:cubicBezTo>
                  <a:lnTo>
                    <a:pt x="11916" y="7000"/>
                  </a:lnTo>
                  <a:cubicBezTo>
                    <a:pt x="11916" y="7000"/>
                    <a:pt x="13496" y="2593"/>
                    <a:pt x="8724" y="982"/>
                  </a:cubicBezTo>
                  <a:cubicBezTo>
                    <a:pt x="8816" y="587"/>
                    <a:pt x="8542" y="222"/>
                    <a:pt x="8147" y="131"/>
                  </a:cubicBezTo>
                  <a:lnTo>
                    <a:pt x="7509" y="9"/>
                  </a:lnTo>
                  <a:cubicBezTo>
                    <a:pt x="7468" y="3"/>
                    <a:pt x="7428" y="0"/>
                    <a:pt x="73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652800" y="1716840"/>
              <a:ext cx="22050" cy="96525"/>
            </a:xfrm>
            <a:custGeom>
              <a:avLst/>
              <a:gdLst/>
              <a:ahLst/>
              <a:cxnLst/>
              <a:rect l="l" t="t" r="r" b="b"/>
              <a:pathLst>
                <a:path w="882" h="3861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8" y="608"/>
                    <a:pt x="456" y="1246"/>
                    <a:pt x="365" y="1915"/>
                  </a:cubicBezTo>
                  <a:cubicBezTo>
                    <a:pt x="182" y="2554"/>
                    <a:pt x="61" y="3192"/>
                    <a:pt x="0" y="3861"/>
                  </a:cubicBezTo>
                  <a:cubicBezTo>
                    <a:pt x="243" y="3253"/>
                    <a:pt x="426" y="2614"/>
                    <a:pt x="547" y="1946"/>
                  </a:cubicBezTo>
                  <a:cubicBezTo>
                    <a:pt x="730" y="1307"/>
                    <a:pt x="851" y="669"/>
                    <a:pt x="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93525" y="1705440"/>
              <a:ext cx="25850" cy="92725"/>
            </a:xfrm>
            <a:custGeom>
              <a:avLst/>
              <a:gdLst/>
              <a:ahLst/>
              <a:cxnLst/>
              <a:rect l="l" t="t" r="r" b="b"/>
              <a:pathLst>
                <a:path w="1034" h="3709" extrusionOk="0">
                  <a:moveTo>
                    <a:pt x="1034" y="0"/>
                  </a:moveTo>
                  <a:lnTo>
                    <a:pt x="1034" y="0"/>
                  </a:lnTo>
                  <a:cubicBezTo>
                    <a:pt x="760" y="608"/>
                    <a:pt x="547" y="1216"/>
                    <a:pt x="426" y="1824"/>
                  </a:cubicBezTo>
                  <a:cubicBezTo>
                    <a:pt x="213" y="2432"/>
                    <a:pt x="61" y="3070"/>
                    <a:pt x="0" y="3709"/>
                  </a:cubicBezTo>
                  <a:cubicBezTo>
                    <a:pt x="243" y="3131"/>
                    <a:pt x="456" y="2523"/>
                    <a:pt x="608" y="1885"/>
                  </a:cubicBezTo>
                  <a:cubicBezTo>
                    <a:pt x="821" y="1277"/>
                    <a:pt x="942" y="639"/>
                    <a:pt x="1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7499300" y="1801665"/>
              <a:ext cx="246225" cy="63425"/>
            </a:xfrm>
            <a:custGeom>
              <a:avLst/>
              <a:gdLst/>
              <a:ahLst/>
              <a:cxnLst/>
              <a:rect l="l" t="t" r="r" b="b"/>
              <a:pathLst>
                <a:path w="9849" h="2537" extrusionOk="0">
                  <a:moveTo>
                    <a:pt x="2649" y="0"/>
                  </a:moveTo>
                  <a:cubicBezTo>
                    <a:pt x="2254" y="0"/>
                    <a:pt x="1856" y="24"/>
                    <a:pt x="1459" y="72"/>
                  </a:cubicBezTo>
                  <a:cubicBezTo>
                    <a:pt x="1094" y="103"/>
                    <a:pt x="730" y="194"/>
                    <a:pt x="365" y="285"/>
                  </a:cubicBezTo>
                  <a:cubicBezTo>
                    <a:pt x="243" y="316"/>
                    <a:pt x="122" y="346"/>
                    <a:pt x="0" y="437"/>
                  </a:cubicBezTo>
                  <a:cubicBezTo>
                    <a:pt x="0" y="439"/>
                    <a:pt x="3" y="441"/>
                    <a:pt x="10" y="441"/>
                  </a:cubicBezTo>
                  <a:cubicBezTo>
                    <a:pt x="90" y="441"/>
                    <a:pt x="647" y="281"/>
                    <a:pt x="1490" y="224"/>
                  </a:cubicBezTo>
                  <a:cubicBezTo>
                    <a:pt x="1837" y="190"/>
                    <a:pt x="2184" y="172"/>
                    <a:pt x="2531" y="172"/>
                  </a:cubicBezTo>
                  <a:cubicBezTo>
                    <a:pt x="3398" y="172"/>
                    <a:pt x="4260" y="281"/>
                    <a:pt x="5107" y="498"/>
                  </a:cubicBezTo>
                  <a:cubicBezTo>
                    <a:pt x="6292" y="802"/>
                    <a:pt x="7417" y="1227"/>
                    <a:pt x="8511" y="1805"/>
                  </a:cubicBezTo>
                  <a:cubicBezTo>
                    <a:pt x="9297" y="2212"/>
                    <a:pt x="9804" y="2536"/>
                    <a:pt x="9846" y="2536"/>
                  </a:cubicBezTo>
                  <a:cubicBezTo>
                    <a:pt x="9847" y="2536"/>
                    <a:pt x="9848" y="2536"/>
                    <a:pt x="9848" y="2534"/>
                  </a:cubicBezTo>
                  <a:cubicBezTo>
                    <a:pt x="9727" y="2443"/>
                    <a:pt x="9636" y="2352"/>
                    <a:pt x="9514" y="2291"/>
                  </a:cubicBezTo>
                  <a:cubicBezTo>
                    <a:pt x="9301" y="2139"/>
                    <a:pt x="8967" y="1926"/>
                    <a:pt x="8572" y="1683"/>
                  </a:cubicBezTo>
                  <a:cubicBezTo>
                    <a:pt x="7508" y="1075"/>
                    <a:pt x="6353" y="619"/>
                    <a:pt x="5137" y="316"/>
                  </a:cubicBezTo>
                  <a:cubicBezTo>
                    <a:pt x="4330" y="108"/>
                    <a:pt x="3494" y="0"/>
                    <a:pt x="2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7647475" y="1833090"/>
              <a:ext cx="117800" cy="64625"/>
            </a:xfrm>
            <a:custGeom>
              <a:avLst/>
              <a:gdLst/>
              <a:ahLst/>
              <a:cxnLst/>
              <a:rect l="l" t="t" r="r" b="b"/>
              <a:pathLst>
                <a:path w="4712" h="2585" extrusionOk="0">
                  <a:moveTo>
                    <a:pt x="0" y="1"/>
                  </a:moveTo>
                  <a:cubicBezTo>
                    <a:pt x="851" y="305"/>
                    <a:pt x="1672" y="669"/>
                    <a:pt x="2462" y="1065"/>
                  </a:cubicBezTo>
                  <a:cubicBezTo>
                    <a:pt x="3253" y="1521"/>
                    <a:pt x="3982" y="2007"/>
                    <a:pt x="4712" y="2584"/>
                  </a:cubicBezTo>
                  <a:cubicBezTo>
                    <a:pt x="4560" y="2341"/>
                    <a:pt x="4377" y="2159"/>
                    <a:pt x="4164" y="2007"/>
                  </a:cubicBezTo>
                  <a:cubicBezTo>
                    <a:pt x="3192" y="1156"/>
                    <a:pt x="2037" y="518"/>
                    <a:pt x="791" y="153"/>
                  </a:cubicBezTo>
                  <a:cubicBezTo>
                    <a:pt x="547" y="62"/>
                    <a:pt x="27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659625" y="1699240"/>
              <a:ext cx="10675" cy="22950"/>
            </a:xfrm>
            <a:custGeom>
              <a:avLst/>
              <a:gdLst/>
              <a:ahLst/>
              <a:cxnLst/>
              <a:rect l="l" t="t" r="r" b="b"/>
              <a:pathLst>
                <a:path w="427" h="918" extrusionOk="0">
                  <a:moveTo>
                    <a:pt x="75" y="1"/>
                  </a:moveTo>
                  <a:cubicBezTo>
                    <a:pt x="69" y="1"/>
                    <a:pt x="64" y="2"/>
                    <a:pt x="61" y="5"/>
                  </a:cubicBezTo>
                  <a:cubicBezTo>
                    <a:pt x="1" y="36"/>
                    <a:pt x="122" y="218"/>
                    <a:pt x="183" y="461"/>
                  </a:cubicBezTo>
                  <a:cubicBezTo>
                    <a:pt x="244" y="704"/>
                    <a:pt x="183" y="887"/>
                    <a:pt x="244" y="917"/>
                  </a:cubicBezTo>
                  <a:cubicBezTo>
                    <a:pt x="274" y="917"/>
                    <a:pt x="426" y="735"/>
                    <a:pt x="365" y="431"/>
                  </a:cubicBezTo>
                  <a:cubicBezTo>
                    <a:pt x="311" y="129"/>
                    <a:pt x="132" y="1"/>
                    <a:pt x="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6751550" y="2507890"/>
              <a:ext cx="124650" cy="131475"/>
            </a:xfrm>
            <a:custGeom>
              <a:avLst/>
              <a:gdLst/>
              <a:ahLst/>
              <a:cxnLst/>
              <a:rect l="l" t="t" r="r" b="b"/>
              <a:pathLst>
                <a:path w="4986" h="5259" extrusionOk="0">
                  <a:moveTo>
                    <a:pt x="1" y="0"/>
                  </a:moveTo>
                  <a:cubicBezTo>
                    <a:pt x="1" y="0"/>
                    <a:pt x="244" y="2401"/>
                    <a:pt x="730" y="3070"/>
                  </a:cubicBezTo>
                  <a:cubicBezTo>
                    <a:pt x="1247" y="3739"/>
                    <a:pt x="4165" y="5259"/>
                    <a:pt x="4165" y="5259"/>
                  </a:cubicBezTo>
                  <a:lnTo>
                    <a:pt x="4986" y="18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6855650" y="2403015"/>
              <a:ext cx="544125" cy="261450"/>
            </a:xfrm>
            <a:custGeom>
              <a:avLst/>
              <a:gdLst/>
              <a:ahLst/>
              <a:cxnLst/>
              <a:rect l="l" t="t" r="r" b="b"/>
              <a:pathLst>
                <a:path w="21765" h="10458" extrusionOk="0">
                  <a:moveTo>
                    <a:pt x="17600" y="0"/>
                  </a:moveTo>
                  <a:lnTo>
                    <a:pt x="13466" y="5624"/>
                  </a:lnTo>
                  <a:lnTo>
                    <a:pt x="822" y="6019"/>
                  </a:lnTo>
                  <a:lnTo>
                    <a:pt x="1" y="9423"/>
                  </a:lnTo>
                  <a:cubicBezTo>
                    <a:pt x="1" y="9423"/>
                    <a:pt x="12824" y="10457"/>
                    <a:pt x="15661" y="10457"/>
                  </a:cubicBezTo>
                  <a:cubicBezTo>
                    <a:pt x="15701" y="10457"/>
                    <a:pt x="15740" y="10457"/>
                    <a:pt x="15776" y="10457"/>
                  </a:cubicBezTo>
                  <a:cubicBezTo>
                    <a:pt x="18360" y="10396"/>
                    <a:pt x="21582" y="3222"/>
                    <a:pt x="21764" y="3162"/>
                  </a:cubicBezTo>
                  <a:lnTo>
                    <a:pt x="17600" y="0"/>
                  </a:ln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980300" y="4532990"/>
              <a:ext cx="166450" cy="185700"/>
            </a:xfrm>
            <a:custGeom>
              <a:avLst/>
              <a:gdLst/>
              <a:ahLst/>
              <a:cxnLst/>
              <a:rect l="l" t="t" r="r" b="b"/>
              <a:pathLst>
                <a:path w="6658" h="7428" extrusionOk="0">
                  <a:moveTo>
                    <a:pt x="1" y="0"/>
                  </a:moveTo>
                  <a:lnTo>
                    <a:pt x="578" y="2462"/>
                  </a:lnTo>
                  <a:cubicBezTo>
                    <a:pt x="578" y="2462"/>
                    <a:pt x="4417" y="7427"/>
                    <a:pt x="5766" y="7427"/>
                  </a:cubicBezTo>
                  <a:cubicBezTo>
                    <a:pt x="5802" y="7427"/>
                    <a:pt x="5835" y="7424"/>
                    <a:pt x="5867" y="7417"/>
                  </a:cubicBezTo>
                  <a:cubicBezTo>
                    <a:pt x="6657" y="7265"/>
                    <a:pt x="5654" y="5897"/>
                    <a:pt x="4134" y="1915"/>
                  </a:cubicBezTo>
                  <a:lnTo>
                    <a:pt x="3830" y="2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350350" y="4479790"/>
              <a:ext cx="284975" cy="127500"/>
            </a:xfrm>
            <a:custGeom>
              <a:avLst/>
              <a:gdLst/>
              <a:ahLst/>
              <a:cxnLst/>
              <a:rect l="l" t="t" r="r" b="b"/>
              <a:pathLst>
                <a:path w="11399" h="5100" extrusionOk="0">
                  <a:moveTo>
                    <a:pt x="11338" y="1"/>
                  </a:moveTo>
                  <a:lnTo>
                    <a:pt x="5198" y="92"/>
                  </a:lnTo>
                  <a:lnTo>
                    <a:pt x="5198" y="3374"/>
                  </a:lnTo>
                  <a:cubicBezTo>
                    <a:pt x="5198" y="3374"/>
                    <a:pt x="1" y="4590"/>
                    <a:pt x="1277" y="4955"/>
                  </a:cubicBezTo>
                  <a:cubicBezTo>
                    <a:pt x="1632" y="5061"/>
                    <a:pt x="2566" y="5100"/>
                    <a:pt x="3731" y="5100"/>
                  </a:cubicBezTo>
                  <a:cubicBezTo>
                    <a:pt x="6256" y="5100"/>
                    <a:pt x="9869" y="4917"/>
                    <a:pt x="11034" y="4833"/>
                  </a:cubicBezTo>
                  <a:lnTo>
                    <a:pt x="11399" y="4803"/>
                  </a:lnTo>
                  <a:lnTo>
                    <a:pt x="113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234850" y="2199365"/>
              <a:ext cx="776625" cy="784225"/>
            </a:xfrm>
            <a:custGeom>
              <a:avLst/>
              <a:gdLst/>
              <a:ahLst/>
              <a:cxnLst/>
              <a:rect l="l" t="t" r="r" b="b"/>
              <a:pathLst>
                <a:path w="31065" h="31369" extrusionOk="0">
                  <a:moveTo>
                    <a:pt x="12432" y="0"/>
                  </a:moveTo>
                  <a:cubicBezTo>
                    <a:pt x="12068" y="61"/>
                    <a:pt x="11520" y="92"/>
                    <a:pt x="10791" y="183"/>
                  </a:cubicBezTo>
                  <a:cubicBezTo>
                    <a:pt x="8359" y="517"/>
                    <a:pt x="6140" y="1855"/>
                    <a:pt x="4651" y="3830"/>
                  </a:cubicBezTo>
                  <a:lnTo>
                    <a:pt x="0" y="10092"/>
                  </a:lnTo>
                  <a:lnTo>
                    <a:pt x="5320" y="14834"/>
                  </a:lnTo>
                  <a:lnTo>
                    <a:pt x="6353" y="12949"/>
                  </a:lnTo>
                  <a:lnTo>
                    <a:pt x="6353" y="12949"/>
                  </a:lnTo>
                  <a:cubicBezTo>
                    <a:pt x="6353" y="12950"/>
                    <a:pt x="5593" y="29302"/>
                    <a:pt x="5654" y="31369"/>
                  </a:cubicBezTo>
                  <a:lnTo>
                    <a:pt x="24226" y="30305"/>
                  </a:lnTo>
                  <a:lnTo>
                    <a:pt x="23375" y="13830"/>
                  </a:lnTo>
                  <a:lnTo>
                    <a:pt x="24347" y="16779"/>
                  </a:lnTo>
                  <a:lnTo>
                    <a:pt x="31065" y="12554"/>
                  </a:lnTo>
                  <a:lnTo>
                    <a:pt x="25502" y="3192"/>
                  </a:lnTo>
                  <a:cubicBezTo>
                    <a:pt x="24347" y="1976"/>
                    <a:pt x="22919" y="1064"/>
                    <a:pt x="21338" y="517"/>
                  </a:cubicBezTo>
                  <a:cubicBezTo>
                    <a:pt x="20487" y="213"/>
                    <a:pt x="19606" y="31"/>
                    <a:pt x="18724" y="0"/>
                  </a:cubicBezTo>
                  <a:cubicBezTo>
                    <a:pt x="17706" y="320"/>
                    <a:pt x="16642" y="479"/>
                    <a:pt x="15578" y="479"/>
                  </a:cubicBezTo>
                  <a:cubicBezTo>
                    <a:pt x="14514" y="479"/>
                    <a:pt x="13451" y="320"/>
                    <a:pt x="1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376200" y="2934940"/>
              <a:ext cx="767500" cy="1608700"/>
            </a:xfrm>
            <a:custGeom>
              <a:avLst/>
              <a:gdLst/>
              <a:ahLst/>
              <a:cxnLst/>
              <a:rect l="l" t="t" r="r" b="b"/>
              <a:pathLst>
                <a:path w="30700" h="64348" extrusionOk="0">
                  <a:moveTo>
                    <a:pt x="0" y="0"/>
                  </a:moveTo>
                  <a:lnTo>
                    <a:pt x="2857" y="63740"/>
                  </a:lnTo>
                  <a:lnTo>
                    <a:pt x="12432" y="63953"/>
                  </a:lnTo>
                  <a:lnTo>
                    <a:pt x="10851" y="10578"/>
                  </a:lnTo>
                  <a:lnTo>
                    <a:pt x="21611" y="64348"/>
                  </a:lnTo>
                  <a:lnTo>
                    <a:pt x="30700" y="64348"/>
                  </a:lnTo>
                  <a:lnTo>
                    <a:pt x="18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7904325" y="4511715"/>
              <a:ext cx="239375" cy="37250"/>
            </a:xfrm>
            <a:custGeom>
              <a:avLst/>
              <a:gdLst/>
              <a:ahLst/>
              <a:cxnLst/>
              <a:rect l="l" t="t" r="r" b="b"/>
              <a:pathLst>
                <a:path w="9575" h="1490" extrusionOk="0">
                  <a:moveTo>
                    <a:pt x="9423" y="0"/>
                  </a:moveTo>
                  <a:lnTo>
                    <a:pt x="0" y="426"/>
                  </a:lnTo>
                  <a:lnTo>
                    <a:pt x="213" y="1368"/>
                  </a:lnTo>
                  <a:lnTo>
                    <a:pt x="9575" y="1490"/>
                  </a:lnTo>
                  <a:lnTo>
                    <a:pt x="9575" y="1490"/>
                  </a:lnTo>
                  <a:lnTo>
                    <a:pt x="94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7441550" y="4498040"/>
              <a:ext cx="253050" cy="42575"/>
            </a:xfrm>
            <a:custGeom>
              <a:avLst/>
              <a:gdLst/>
              <a:ahLst/>
              <a:cxnLst/>
              <a:rect l="l" t="t" r="r" b="b"/>
              <a:pathLst>
                <a:path w="10122" h="1703" extrusionOk="0">
                  <a:moveTo>
                    <a:pt x="10031" y="0"/>
                  </a:moveTo>
                  <a:lnTo>
                    <a:pt x="0" y="61"/>
                  </a:lnTo>
                  <a:lnTo>
                    <a:pt x="0" y="1520"/>
                  </a:lnTo>
                  <a:lnTo>
                    <a:pt x="10122" y="1702"/>
                  </a:lnTo>
                  <a:lnTo>
                    <a:pt x="10122" y="1702"/>
                  </a:lnTo>
                  <a:lnTo>
                    <a:pt x="1003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7374675" y="2496490"/>
              <a:ext cx="350325" cy="500775"/>
            </a:xfrm>
            <a:custGeom>
              <a:avLst/>
              <a:gdLst/>
              <a:ahLst/>
              <a:cxnLst/>
              <a:rect l="l" t="t" r="r" b="b"/>
              <a:pathLst>
                <a:path w="14013" h="20031" extrusionOk="0">
                  <a:moveTo>
                    <a:pt x="1824" y="0"/>
                  </a:moveTo>
                  <a:lnTo>
                    <a:pt x="0" y="20031"/>
                  </a:lnTo>
                  <a:lnTo>
                    <a:pt x="14013" y="19453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7612525" y="2201765"/>
              <a:ext cx="172500" cy="312225"/>
            </a:xfrm>
            <a:custGeom>
              <a:avLst/>
              <a:gdLst/>
              <a:ahLst/>
              <a:cxnLst/>
              <a:rect l="l" t="t" r="r" b="b"/>
              <a:pathLst>
                <a:path w="6900" h="12489" extrusionOk="0">
                  <a:moveTo>
                    <a:pt x="5479" y="1"/>
                  </a:moveTo>
                  <a:cubicBezTo>
                    <a:pt x="5161" y="1"/>
                    <a:pt x="4924" y="56"/>
                    <a:pt x="4924" y="56"/>
                  </a:cubicBezTo>
                  <a:cubicBezTo>
                    <a:pt x="0" y="3582"/>
                    <a:pt x="486" y="12488"/>
                    <a:pt x="486" y="12488"/>
                  </a:cubicBezTo>
                  <a:lnTo>
                    <a:pt x="2310" y="12488"/>
                  </a:lnTo>
                  <a:cubicBezTo>
                    <a:pt x="2371" y="1880"/>
                    <a:pt x="6900" y="695"/>
                    <a:pt x="6900" y="695"/>
                  </a:cubicBezTo>
                  <a:cubicBezTo>
                    <a:pt x="6576" y="118"/>
                    <a:pt x="5942" y="1"/>
                    <a:pt x="5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7422550" y="2196740"/>
              <a:ext cx="123125" cy="307375"/>
            </a:xfrm>
            <a:custGeom>
              <a:avLst/>
              <a:gdLst/>
              <a:ahLst/>
              <a:cxnLst/>
              <a:rect l="l" t="t" r="r" b="b"/>
              <a:pathLst>
                <a:path w="4925" h="12295" extrusionOk="0">
                  <a:moveTo>
                    <a:pt x="4189" y="0"/>
                  </a:moveTo>
                  <a:cubicBezTo>
                    <a:pt x="3781" y="0"/>
                    <a:pt x="3381" y="121"/>
                    <a:pt x="3040" y="349"/>
                  </a:cubicBezTo>
                  <a:cubicBezTo>
                    <a:pt x="0" y="2324"/>
                    <a:pt x="91" y="12294"/>
                    <a:pt x="91" y="12294"/>
                  </a:cubicBezTo>
                  <a:lnTo>
                    <a:pt x="1642" y="12294"/>
                  </a:lnTo>
                  <a:cubicBezTo>
                    <a:pt x="1702" y="1656"/>
                    <a:pt x="4924" y="136"/>
                    <a:pt x="4924" y="136"/>
                  </a:cubicBezTo>
                  <a:cubicBezTo>
                    <a:pt x="4684" y="44"/>
                    <a:pt x="4435" y="0"/>
                    <a:pt x="4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4"/>
            <p:cNvGrpSpPr/>
            <p:nvPr/>
          </p:nvGrpSpPr>
          <p:grpSpPr>
            <a:xfrm>
              <a:off x="7620875" y="3118840"/>
              <a:ext cx="479525" cy="1414925"/>
              <a:chOff x="5225400" y="3077150"/>
              <a:chExt cx="479525" cy="1414925"/>
            </a:xfrm>
          </p:grpSpPr>
          <p:sp>
            <p:nvSpPr>
              <p:cNvPr id="350" name="Google Shape;350;p34"/>
              <p:cNvSpPr/>
              <p:nvPr/>
            </p:nvSpPr>
            <p:spPr>
              <a:xfrm>
                <a:off x="5247425" y="4477625"/>
                <a:ext cx="535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78" extrusionOk="0">
                    <a:moveTo>
                      <a:pt x="92" y="0"/>
                    </a:moveTo>
                    <a:cubicBezTo>
                      <a:pt x="62" y="0"/>
                      <a:pt x="1" y="152"/>
                      <a:pt x="31" y="304"/>
                    </a:cubicBezTo>
                    <a:cubicBezTo>
                      <a:pt x="31" y="456"/>
                      <a:pt x="92" y="578"/>
                      <a:pt x="122" y="578"/>
                    </a:cubicBezTo>
                    <a:cubicBezTo>
                      <a:pt x="183" y="578"/>
                      <a:pt x="214" y="456"/>
                      <a:pt x="214" y="304"/>
                    </a:cubicBezTo>
                    <a:cubicBezTo>
                      <a:pt x="214" y="122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4"/>
              <p:cNvSpPr/>
              <p:nvPr/>
            </p:nvSpPr>
            <p:spPr>
              <a:xfrm>
                <a:off x="5245150" y="4419875"/>
                <a:ext cx="6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156" extrusionOk="0">
                    <a:moveTo>
                      <a:pt x="92" y="0"/>
                    </a:moveTo>
                    <a:cubicBezTo>
                      <a:pt x="62" y="0"/>
                      <a:pt x="1" y="274"/>
                      <a:pt x="31" y="608"/>
                    </a:cubicBezTo>
                    <a:cubicBezTo>
                      <a:pt x="31" y="912"/>
                      <a:pt x="92" y="1155"/>
                      <a:pt x="153" y="1155"/>
                    </a:cubicBezTo>
                    <a:cubicBezTo>
                      <a:pt x="213" y="1155"/>
                      <a:pt x="244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4"/>
              <p:cNvSpPr/>
              <p:nvPr/>
            </p:nvSpPr>
            <p:spPr>
              <a:xfrm>
                <a:off x="5243625" y="4362125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0"/>
                    </a:moveTo>
                    <a:cubicBezTo>
                      <a:pt x="31" y="0"/>
                      <a:pt x="1" y="274"/>
                      <a:pt x="1" y="608"/>
                    </a:cubicBezTo>
                    <a:cubicBezTo>
                      <a:pt x="31" y="912"/>
                      <a:pt x="62" y="1155"/>
                      <a:pt x="123" y="1155"/>
                    </a:cubicBezTo>
                    <a:cubicBezTo>
                      <a:pt x="183" y="1155"/>
                      <a:pt x="214" y="912"/>
                      <a:pt x="214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4"/>
              <p:cNvSpPr/>
              <p:nvPr/>
            </p:nvSpPr>
            <p:spPr>
              <a:xfrm>
                <a:off x="5242125" y="430435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91" y="1"/>
                    </a:moveTo>
                    <a:cubicBezTo>
                      <a:pt x="31" y="1"/>
                      <a:pt x="0" y="275"/>
                      <a:pt x="0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5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4"/>
              <p:cNvSpPr/>
              <p:nvPr/>
            </p:nvSpPr>
            <p:spPr>
              <a:xfrm>
                <a:off x="5240600" y="4246600"/>
                <a:ext cx="6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156" extrusionOk="0">
                    <a:moveTo>
                      <a:pt x="92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61" y="1156"/>
                      <a:pt x="122" y="1156"/>
                    </a:cubicBezTo>
                    <a:cubicBezTo>
                      <a:pt x="183" y="1156"/>
                      <a:pt x="244" y="913"/>
                      <a:pt x="213" y="578"/>
                    </a:cubicBezTo>
                    <a:cubicBezTo>
                      <a:pt x="21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4"/>
              <p:cNvSpPr/>
              <p:nvPr/>
            </p:nvSpPr>
            <p:spPr>
              <a:xfrm>
                <a:off x="5239075" y="41888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1"/>
                    </a:moveTo>
                    <a:cubicBezTo>
                      <a:pt x="31" y="1"/>
                      <a:pt x="1" y="274"/>
                      <a:pt x="31" y="578"/>
                    </a:cubicBezTo>
                    <a:cubicBezTo>
                      <a:pt x="31" y="913"/>
                      <a:pt x="92" y="1156"/>
                      <a:pt x="122" y="1156"/>
                    </a:cubicBezTo>
                    <a:cubicBezTo>
                      <a:pt x="183" y="1156"/>
                      <a:pt x="213" y="913"/>
                      <a:pt x="213" y="578"/>
                    </a:cubicBezTo>
                    <a:cubicBezTo>
                      <a:pt x="213" y="274"/>
                      <a:pt x="153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4"/>
              <p:cNvSpPr/>
              <p:nvPr/>
            </p:nvSpPr>
            <p:spPr>
              <a:xfrm>
                <a:off x="5237550" y="413110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62" y="1"/>
                    </a:moveTo>
                    <a:cubicBezTo>
                      <a:pt x="31" y="1"/>
                      <a:pt x="1" y="274"/>
                      <a:pt x="1" y="578"/>
                    </a:cubicBezTo>
                    <a:cubicBezTo>
                      <a:pt x="1" y="913"/>
                      <a:pt x="62" y="1156"/>
                      <a:pt x="122" y="1156"/>
                    </a:cubicBezTo>
                    <a:cubicBezTo>
                      <a:pt x="183" y="1156"/>
                      <a:pt x="214" y="882"/>
                      <a:pt x="183" y="578"/>
                    </a:cubicBezTo>
                    <a:cubicBezTo>
                      <a:pt x="183" y="244"/>
                      <a:pt x="122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4"/>
              <p:cNvSpPr/>
              <p:nvPr/>
            </p:nvSpPr>
            <p:spPr>
              <a:xfrm>
                <a:off x="5234525" y="407335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91" y="1"/>
                    </a:moveTo>
                    <a:cubicBezTo>
                      <a:pt x="61" y="1"/>
                      <a:pt x="0" y="274"/>
                      <a:pt x="31" y="578"/>
                    </a:cubicBezTo>
                    <a:cubicBezTo>
                      <a:pt x="31" y="913"/>
                      <a:pt x="91" y="1156"/>
                      <a:pt x="152" y="1156"/>
                    </a:cubicBezTo>
                    <a:cubicBezTo>
                      <a:pt x="213" y="1156"/>
                      <a:pt x="213" y="913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4"/>
              <p:cNvSpPr/>
              <p:nvPr/>
            </p:nvSpPr>
            <p:spPr>
              <a:xfrm>
                <a:off x="5233000" y="401560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6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0" y="913"/>
                      <a:pt x="61" y="1156"/>
                      <a:pt x="122" y="1156"/>
                    </a:cubicBezTo>
                    <a:cubicBezTo>
                      <a:pt x="183" y="1156"/>
                      <a:pt x="213" y="913"/>
                      <a:pt x="183" y="578"/>
                    </a:cubicBezTo>
                    <a:cubicBezTo>
                      <a:pt x="183" y="27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4"/>
              <p:cNvSpPr/>
              <p:nvPr/>
            </p:nvSpPr>
            <p:spPr>
              <a:xfrm>
                <a:off x="5230725" y="395785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91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213" y="274"/>
                      <a:pt x="152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4"/>
              <p:cNvSpPr/>
              <p:nvPr/>
            </p:nvSpPr>
            <p:spPr>
              <a:xfrm>
                <a:off x="5229200" y="390010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1"/>
                    </a:moveTo>
                    <a:cubicBezTo>
                      <a:pt x="31" y="1"/>
                      <a:pt x="0" y="274"/>
                      <a:pt x="0" y="578"/>
                    </a:cubicBezTo>
                    <a:cubicBezTo>
                      <a:pt x="31" y="912"/>
                      <a:pt x="61" y="1156"/>
                      <a:pt x="122" y="1156"/>
                    </a:cubicBezTo>
                    <a:cubicBezTo>
                      <a:pt x="183" y="1156"/>
                      <a:pt x="213" y="912"/>
                      <a:pt x="213" y="578"/>
                    </a:cubicBezTo>
                    <a:cubicBezTo>
                      <a:pt x="183" y="274"/>
                      <a:pt x="15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4"/>
              <p:cNvSpPr/>
              <p:nvPr/>
            </p:nvSpPr>
            <p:spPr>
              <a:xfrm>
                <a:off x="5227675" y="38423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0"/>
                    </a:moveTo>
                    <a:cubicBezTo>
                      <a:pt x="61" y="0"/>
                      <a:pt x="1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4"/>
              <p:cNvSpPr/>
              <p:nvPr/>
            </p:nvSpPr>
            <p:spPr>
              <a:xfrm>
                <a:off x="5226925" y="378460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91" y="0"/>
                    </a:moveTo>
                    <a:cubicBezTo>
                      <a:pt x="31" y="0"/>
                      <a:pt x="0" y="274"/>
                      <a:pt x="0" y="578"/>
                    </a:cubicBezTo>
                    <a:cubicBezTo>
                      <a:pt x="0" y="912"/>
                      <a:pt x="61" y="1155"/>
                      <a:pt x="122" y="1155"/>
                    </a:cubicBezTo>
                    <a:cubicBezTo>
                      <a:pt x="152" y="1155"/>
                      <a:pt x="213" y="912"/>
                      <a:pt x="213" y="578"/>
                    </a:cubicBezTo>
                    <a:cubicBezTo>
                      <a:pt x="183" y="274"/>
                      <a:pt x="152" y="0"/>
                      <a:pt x="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4"/>
              <p:cNvSpPr/>
              <p:nvPr/>
            </p:nvSpPr>
            <p:spPr>
              <a:xfrm>
                <a:off x="5226150" y="37268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912"/>
                      <a:pt x="62" y="1155"/>
                      <a:pt x="122" y="1155"/>
                    </a:cubicBezTo>
                    <a:cubicBezTo>
                      <a:pt x="153" y="1155"/>
                      <a:pt x="214" y="912"/>
                      <a:pt x="214" y="578"/>
                    </a:cubicBezTo>
                    <a:cubicBezTo>
                      <a:pt x="214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4"/>
              <p:cNvSpPr/>
              <p:nvPr/>
            </p:nvSpPr>
            <p:spPr>
              <a:xfrm>
                <a:off x="5225400" y="366910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122" y="0"/>
                    </a:moveTo>
                    <a:cubicBezTo>
                      <a:pt x="61" y="0"/>
                      <a:pt x="0" y="274"/>
                      <a:pt x="31" y="578"/>
                    </a:cubicBezTo>
                    <a:cubicBezTo>
                      <a:pt x="31" y="912"/>
                      <a:pt x="61" y="1155"/>
                      <a:pt x="122" y="1155"/>
                    </a:cubicBezTo>
                    <a:cubicBezTo>
                      <a:pt x="183" y="1155"/>
                      <a:pt x="213" y="91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>
                <a:off x="5225400" y="36113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122" y="0"/>
                    </a:moveTo>
                    <a:cubicBezTo>
                      <a:pt x="61" y="0"/>
                      <a:pt x="0" y="274"/>
                      <a:pt x="0" y="578"/>
                    </a:cubicBezTo>
                    <a:cubicBezTo>
                      <a:pt x="0" y="882"/>
                      <a:pt x="61" y="1155"/>
                      <a:pt x="122" y="1155"/>
                    </a:cubicBezTo>
                    <a:cubicBezTo>
                      <a:pt x="152" y="1155"/>
                      <a:pt x="213" y="882"/>
                      <a:pt x="213" y="578"/>
                    </a:cubicBezTo>
                    <a:cubicBezTo>
                      <a:pt x="213" y="274"/>
                      <a:pt x="152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4"/>
              <p:cNvSpPr/>
              <p:nvPr/>
            </p:nvSpPr>
            <p:spPr>
              <a:xfrm>
                <a:off x="5226150" y="3553600"/>
                <a:ext cx="46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1156" extrusionOk="0">
                    <a:moveTo>
                      <a:pt x="92" y="0"/>
                    </a:moveTo>
                    <a:cubicBezTo>
                      <a:pt x="31" y="0"/>
                      <a:pt x="1" y="274"/>
                      <a:pt x="1" y="578"/>
                    </a:cubicBezTo>
                    <a:cubicBezTo>
                      <a:pt x="1" y="882"/>
                      <a:pt x="31" y="1155"/>
                      <a:pt x="92" y="1155"/>
                    </a:cubicBezTo>
                    <a:cubicBezTo>
                      <a:pt x="153" y="1155"/>
                      <a:pt x="183" y="882"/>
                      <a:pt x="183" y="578"/>
                    </a:cubicBezTo>
                    <a:cubicBezTo>
                      <a:pt x="183" y="274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>
                <a:off x="5226150" y="3495850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122" y="0"/>
                    </a:moveTo>
                    <a:cubicBezTo>
                      <a:pt x="62" y="0"/>
                      <a:pt x="1" y="243"/>
                      <a:pt x="1" y="578"/>
                    </a:cubicBezTo>
                    <a:cubicBezTo>
                      <a:pt x="1" y="882"/>
                      <a:pt x="62" y="1155"/>
                      <a:pt x="92" y="1155"/>
                    </a:cubicBezTo>
                    <a:cubicBezTo>
                      <a:pt x="153" y="1155"/>
                      <a:pt x="214" y="882"/>
                      <a:pt x="214" y="578"/>
                    </a:cubicBezTo>
                    <a:cubicBezTo>
                      <a:pt x="214" y="274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5226925" y="3438100"/>
                <a:ext cx="532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6" extrusionOk="0">
                    <a:moveTo>
                      <a:pt x="122" y="0"/>
                    </a:moveTo>
                    <a:cubicBezTo>
                      <a:pt x="61" y="0"/>
                      <a:pt x="0" y="243"/>
                      <a:pt x="0" y="578"/>
                    </a:cubicBezTo>
                    <a:cubicBezTo>
                      <a:pt x="0" y="881"/>
                      <a:pt x="31" y="1155"/>
                      <a:pt x="91" y="1155"/>
                    </a:cubicBezTo>
                    <a:cubicBezTo>
                      <a:pt x="152" y="1155"/>
                      <a:pt x="213" y="881"/>
                      <a:pt x="213" y="578"/>
                    </a:cubicBezTo>
                    <a:cubicBezTo>
                      <a:pt x="213" y="243"/>
                      <a:pt x="183" y="0"/>
                      <a:pt x="1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>
                <a:off x="5228450" y="3381050"/>
                <a:ext cx="5325" cy="2895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158" extrusionOk="0">
                    <a:moveTo>
                      <a:pt x="112" y="0"/>
                    </a:moveTo>
                    <a:cubicBezTo>
                      <a:pt x="55" y="0"/>
                      <a:pt x="0" y="261"/>
                      <a:pt x="0" y="549"/>
                    </a:cubicBezTo>
                    <a:cubicBezTo>
                      <a:pt x="0" y="884"/>
                      <a:pt x="30" y="1157"/>
                      <a:pt x="91" y="1157"/>
                    </a:cubicBezTo>
                    <a:cubicBezTo>
                      <a:pt x="152" y="1157"/>
                      <a:pt x="182" y="884"/>
                      <a:pt x="182" y="580"/>
                    </a:cubicBezTo>
                    <a:cubicBezTo>
                      <a:pt x="213" y="246"/>
                      <a:pt x="152" y="2"/>
                      <a:pt x="122" y="2"/>
                    </a:cubicBezTo>
                    <a:cubicBezTo>
                      <a:pt x="118" y="1"/>
                      <a:pt x="115" y="0"/>
                      <a:pt x="1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>
                <a:off x="5229200" y="3322575"/>
                <a:ext cx="610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156" extrusionOk="0">
                    <a:moveTo>
                      <a:pt x="152" y="1"/>
                    </a:moveTo>
                    <a:cubicBezTo>
                      <a:pt x="92" y="1"/>
                      <a:pt x="31" y="244"/>
                      <a:pt x="31" y="578"/>
                    </a:cubicBezTo>
                    <a:cubicBezTo>
                      <a:pt x="0" y="882"/>
                      <a:pt x="61" y="1156"/>
                      <a:pt x="122" y="1156"/>
                    </a:cubicBezTo>
                    <a:cubicBezTo>
                      <a:pt x="152" y="1156"/>
                      <a:pt x="213" y="882"/>
                      <a:pt x="213" y="578"/>
                    </a:cubicBezTo>
                    <a:cubicBezTo>
                      <a:pt x="244" y="244"/>
                      <a:pt x="213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>
                <a:off x="5232225" y="3264825"/>
                <a:ext cx="5350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56" extrusionOk="0">
                    <a:moveTo>
                      <a:pt x="153" y="1"/>
                    </a:moveTo>
                    <a:cubicBezTo>
                      <a:pt x="92" y="1"/>
                      <a:pt x="31" y="244"/>
                      <a:pt x="1" y="548"/>
                    </a:cubicBezTo>
                    <a:cubicBezTo>
                      <a:pt x="1" y="882"/>
                      <a:pt x="1" y="1156"/>
                      <a:pt x="62" y="1156"/>
                    </a:cubicBezTo>
                    <a:cubicBezTo>
                      <a:pt x="123" y="1156"/>
                      <a:pt x="183" y="882"/>
                      <a:pt x="214" y="578"/>
                    </a:cubicBezTo>
                    <a:cubicBezTo>
                      <a:pt x="214" y="244"/>
                      <a:pt x="18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5236025" y="3207075"/>
                <a:ext cx="6875" cy="289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156" extrusionOk="0">
                    <a:moveTo>
                      <a:pt x="214" y="1"/>
                    </a:moveTo>
                    <a:cubicBezTo>
                      <a:pt x="153" y="1"/>
                      <a:pt x="92" y="244"/>
                      <a:pt x="62" y="578"/>
                    </a:cubicBezTo>
                    <a:cubicBezTo>
                      <a:pt x="1" y="882"/>
                      <a:pt x="31" y="1156"/>
                      <a:pt x="92" y="1156"/>
                    </a:cubicBezTo>
                    <a:cubicBezTo>
                      <a:pt x="153" y="1156"/>
                      <a:pt x="214" y="913"/>
                      <a:pt x="244" y="578"/>
                    </a:cubicBezTo>
                    <a:cubicBezTo>
                      <a:pt x="275" y="274"/>
                      <a:pt x="244" y="1"/>
                      <a:pt x="2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>
                <a:off x="5242875" y="3164525"/>
                <a:ext cx="535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553" extrusionOk="0">
                    <a:moveTo>
                      <a:pt x="153" y="1"/>
                    </a:moveTo>
                    <a:cubicBezTo>
                      <a:pt x="92" y="1"/>
                      <a:pt x="31" y="92"/>
                      <a:pt x="1" y="274"/>
                    </a:cubicBezTo>
                    <a:cubicBezTo>
                      <a:pt x="1" y="426"/>
                      <a:pt x="1" y="548"/>
                      <a:pt x="61" y="548"/>
                    </a:cubicBezTo>
                    <a:cubicBezTo>
                      <a:pt x="68" y="551"/>
                      <a:pt x="74" y="552"/>
                      <a:pt x="80" y="552"/>
                    </a:cubicBezTo>
                    <a:cubicBezTo>
                      <a:pt x="134" y="552"/>
                      <a:pt x="186" y="441"/>
                      <a:pt x="213" y="305"/>
                    </a:cubicBezTo>
                    <a:cubicBezTo>
                      <a:pt x="213" y="122"/>
                      <a:pt x="213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>
                <a:off x="5698800" y="4457100"/>
                <a:ext cx="61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578" extrusionOk="0">
                    <a:moveTo>
                      <a:pt x="62" y="0"/>
                    </a:moveTo>
                    <a:cubicBezTo>
                      <a:pt x="1" y="0"/>
                      <a:pt x="1" y="152"/>
                      <a:pt x="31" y="304"/>
                    </a:cubicBezTo>
                    <a:cubicBezTo>
                      <a:pt x="31" y="456"/>
                      <a:pt x="123" y="578"/>
                      <a:pt x="153" y="578"/>
                    </a:cubicBezTo>
                    <a:cubicBezTo>
                      <a:pt x="214" y="548"/>
                      <a:pt x="244" y="426"/>
                      <a:pt x="214" y="274"/>
                    </a:cubicBezTo>
                    <a:cubicBezTo>
                      <a:pt x="183" y="122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5690450" y="4401625"/>
                <a:ext cx="68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126" extrusionOk="0">
                    <a:moveTo>
                      <a:pt x="61" y="1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92" y="882"/>
                      <a:pt x="183" y="1125"/>
                      <a:pt x="244" y="1125"/>
                    </a:cubicBezTo>
                    <a:cubicBezTo>
                      <a:pt x="274" y="1095"/>
                      <a:pt x="274" y="852"/>
                      <a:pt x="244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5680575" y="4346150"/>
                <a:ext cx="76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61" y="1"/>
                    </a:moveTo>
                    <a:cubicBezTo>
                      <a:pt x="31" y="31"/>
                      <a:pt x="0" y="274"/>
                      <a:pt x="61" y="578"/>
                    </a:cubicBezTo>
                    <a:cubicBezTo>
                      <a:pt x="122" y="882"/>
                      <a:pt x="213" y="1125"/>
                      <a:pt x="244" y="1125"/>
                    </a:cubicBezTo>
                    <a:cubicBezTo>
                      <a:pt x="304" y="1125"/>
                      <a:pt x="304" y="852"/>
                      <a:pt x="24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5671450" y="4291450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4"/>
              <p:cNvSpPr/>
              <p:nvPr/>
            </p:nvSpPr>
            <p:spPr>
              <a:xfrm>
                <a:off x="5662325" y="4235975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2" y="0"/>
                    </a:moveTo>
                    <a:cubicBezTo>
                      <a:pt x="1" y="0"/>
                      <a:pt x="1" y="244"/>
                      <a:pt x="62" y="547"/>
                    </a:cubicBezTo>
                    <a:cubicBezTo>
                      <a:pt x="123" y="851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13"/>
                      <a:pt x="123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4"/>
              <p:cNvSpPr/>
              <p:nvPr/>
            </p:nvSpPr>
            <p:spPr>
              <a:xfrm>
                <a:off x="5653225" y="4180500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1" y="0"/>
                    </a:moveTo>
                    <a:cubicBezTo>
                      <a:pt x="0" y="0"/>
                      <a:pt x="0" y="244"/>
                      <a:pt x="61" y="578"/>
                    </a:cubicBezTo>
                    <a:cubicBezTo>
                      <a:pt x="91" y="882"/>
                      <a:pt x="183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3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4"/>
              <p:cNvSpPr/>
              <p:nvPr/>
            </p:nvSpPr>
            <p:spPr>
              <a:xfrm>
                <a:off x="5643350" y="4125025"/>
                <a:ext cx="762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8" extrusionOk="0">
                    <a:moveTo>
                      <a:pt x="61" y="1"/>
                    </a:moveTo>
                    <a:cubicBezTo>
                      <a:pt x="0" y="1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37" y="1097"/>
                    </a:cubicBezTo>
                    <a:cubicBezTo>
                      <a:pt x="240" y="1097"/>
                      <a:pt x="242" y="1097"/>
                      <a:pt x="243" y="109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4"/>
              <p:cNvSpPr/>
              <p:nvPr/>
            </p:nvSpPr>
            <p:spPr>
              <a:xfrm>
                <a:off x="5634225" y="4069550"/>
                <a:ext cx="76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61" y="1"/>
                    </a:moveTo>
                    <a:cubicBezTo>
                      <a:pt x="0" y="31"/>
                      <a:pt x="0" y="274"/>
                      <a:pt x="31" y="578"/>
                    </a:cubicBezTo>
                    <a:cubicBezTo>
                      <a:pt x="92" y="882"/>
                      <a:pt x="183" y="1125"/>
                      <a:pt x="243" y="1125"/>
                    </a:cubicBezTo>
                    <a:cubicBezTo>
                      <a:pt x="304" y="1095"/>
                      <a:pt x="274" y="852"/>
                      <a:pt x="243" y="548"/>
                    </a:cubicBezTo>
                    <a:cubicBezTo>
                      <a:pt x="183" y="244"/>
                      <a:pt x="9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4"/>
              <p:cNvSpPr/>
              <p:nvPr/>
            </p:nvSpPr>
            <p:spPr>
              <a:xfrm>
                <a:off x="5624350" y="4014075"/>
                <a:ext cx="76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61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3" y="1125"/>
                      <a:pt x="243" y="1125"/>
                    </a:cubicBezTo>
                    <a:cubicBezTo>
                      <a:pt x="304" y="1125"/>
                      <a:pt x="304" y="852"/>
                      <a:pt x="243" y="548"/>
                    </a:cubicBezTo>
                    <a:cubicBezTo>
                      <a:pt x="183" y="244"/>
                      <a:pt x="91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4"/>
              <p:cNvSpPr/>
              <p:nvPr/>
            </p:nvSpPr>
            <p:spPr>
              <a:xfrm>
                <a:off x="5614475" y="3959375"/>
                <a:ext cx="7600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095" extrusionOk="0">
                    <a:moveTo>
                      <a:pt x="61" y="0"/>
                    </a:moveTo>
                    <a:cubicBezTo>
                      <a:pt x="0" y="0"/>
                      <a:pt x="0" y="244"/>
                      <a:pt x="61" y="547"/>
                    </a:cubicBezTo>
                    <a:cubicBezTo>
                      <a:pt x="91" y="882"/>
                      <a:pt x="182" y="1095"/>
                      <a:pt x="243" y="1095"/>
                    </a:cubicBezTo>
                    <a:cubicBezTo>
                      <a:pt x="304" y="1095"/>
                      <a:pt x="304" y="821"/>
                      <a:pt x="243" y="517"/>
                    </a:cubicBezTo>
                    <a:cubicBezTo>
                      <a:pt x="182" y="213"/>
                      <a:pt x="91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4"/>
              <p:cNvSpPr/>
              <p:nvPr/>
            </p:nvSpPr>
            <p:spPr>
              <a:xfrm>
                <a:off x="5604575" y="3903900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2" y="0"/>
                    </a:moveTo>
                    <a:cubicBezTo>
                      <a:pt x="1" y="0"/>
                      <a:pt x="1" y="274"/>
                      <a:pt x="62" y="578"/>
                    </a:cubicBezTo>
                    <a:cubicBezTo>
                      <a:pt x="122" y="882"/>
                      <a:pt x="214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>
                <a:off x="5594700" y="3848425"/>
                <a:ext cx="84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26" extrusionOk="0">
                    <a:moveTo>
                      <a:pt x="92" y="1"/>
                    </a:moveTo>
                    <a:cubicBezTo>
                      <a:pt x="1" y="31"/>
                      <a:pt x="31" y="274"/>
                      <a:pt x="9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4" y="244"/>
                      <a:pt x="122" y="1"/>
                      <a:pt x="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>
                <a:off x="5584825" y="3793725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61" y="0"/>
                    </a:moveTo>
                    <a:cubicBezTo>
                      <a:pt x="1" y="0"/>
                      <a:pt x="1" y="243"/>
                      <a:pt x="61" y="547"/>
                    </a:cubicBezTo>
                    <a:cubicBezTo>
                      <a:pt x="122" y="851"/>
                      <a:pt x="183" y="1094"/>
                      <a:pt x="244" y="1094"/>
                    </a:cubicBezTo>
                    <a:cubicBezTo>
                      <a:pt x="305" y="1094"/>
                      <a:pt x="305" y="821"/>
                      <a:pt x="244" y="517"/>
                    </a:cubicBezTo>
                    <a:cubicBezTo>
                      <a:pt x="18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>
                <a:off x="5574950" y="3738250"/>
                <a:ext cx="762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8" extrusionOk="0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90" y="864"/>
                      <a:pt x="173" y="1097"/>
                      <a:pt x="233" y="1097"/>
                    </a:cubicBezTo>
                    <a:cubicBezTo>
                      <a:pt x="237" y="1097"/>
                      <a:pt x="240" y="1096"/>
                      <a:pt x="244" y="1095"/>
                    </a:cubicBezTo>
                    <a:cubicBezTo>
                      <a:pt x="304" y="1095"/>
                      <a:pt x="304" y="851"/>
                      <a:pt x="244" y="547"/>
                    </a:cubicBezTo>
                    <a:cubicBezTo>
                      <a:pt x="183" y="213"/>
                      <a:pt x="9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5564300" y="3682775"/>
                <a:ext cx="762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6" extrusionOk="0">
                    <a:moveTo>
                      <a:pt x="62" y="0"/>
                    </a:moveTo>
                    <a:cubicBezTo>
                      <a:pt x="1" y="31"/>
                      <a:pt x="1" y="274"/>
                      <a:pt x="62" y="578"/>
                    </a:cubicBezTo>
                    <a:cubicBezTo>
                      <a:pt x="122" y="882"/>
                      <a:pt x="214" y="1125"/>
                      <a:pt x="274" y="1125"/>
                    </a:cubicBezTo>
                    <a:cubicBezTo>
                      <a:pt x="305" y="1095"/>
                      <a:pt x="305" y="851"/>
                      <a:pt x="274" y="548"/>
                    </a:cubicBezTo>
                    <a:cubicBezTo>
                      <a:pt x="214" y="244"/>
                      <a:pt x="122" y="0"/>
                      <a:pt x="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>
                <a:off x="5554425" y="3628050"/>
                <a:ext cx="7625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6" extrusionOk="0">
                    <a:moveTo>
                      <a:pt x="31" y="1"/>
                    </a:moveTo>
                    <a:cubicBezTo>
                      <a:pt x="1" y="1"/>
                      <a:pt x="1" y="244"/>
                      <a:pt x="31" y="548"/>
                    </a:cubicBezTo>
                    <a:cubicBezTo>
                      <a:pt x="92" y="852"/>
                      <a:pt x="183" y="1095"/>
                      <a:pt x="244" y="1095"/>
                    </a:cubicBezTo>
                    <a:cubicBezTo>
                      <a:pt x="305" y="1095"/>
                      <a:pt x="305" y="822"/>
                      <a:pt x="244" y="518"/>
                    </a:cubicBezTo>
                    <a:cubicBezTo>
                      <a:pt x="183" y="214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>
                <a:off x="5543800" y="3572600"/>
                <a:ext cx="83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95" extrusionOk="0">
                    <a:moveTo>
                      <a:pt x="61" y="0"/>
                    </a:moveTo>
                    <a:cubicBezTo>
                      <a:pt x="0" y="0"/>
                      <a:pt x="0" y="274"/>
                      <a:pt x="61" y="578"/>
                    </a:cubicBezTo>
                    <a:cubicBezTo>
                      <a:pt x="122" y="881"/>
                      <a:pt x="213" y="1094"/>
                      <a:pt x="274" y="1094"/>
                    </a:cubicBezTo>
                    <a:cubicBezTo>
                      <a:pt x="335" y="1094"/>
                      <a:pt x="304" y="82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>
                <a:off x="5533150" y="3517125"/>
                <a:ext cx="8400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25" extrusionOk="0">
                    <a:moveTo>
                      <a:pt x="61" y="0"/>
                    </a:moveTo>
                    <a:cubicBezTo>
                      <a:pt x="3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4"/>
                      <a:pt x="335" y="851"/>
                      <a:pt x="274" y="547"/>
                    </a:cubicBezTo>
                    <a:cubicBezTo>
                      <a:pt x="213" y="24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>
                <a:off x="5523275" y="3462400"/>
                <a:ext cx="762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095" extrusionOk="0">
                    <a:moveTo>
                      <a:pt x="31" y="1"/>
                    </a:moveTo>
                    <a:cubicBezTo>
                      <a:pt x="1" y="1"/>
                      <a:pt x="1" y="274"/>
                      <a:pt x="31" y="578"/>
                    </a:cubicBezTo>
                    <a:cubicBezTo>
                      <a:pt x="92" y="882"/>
                      <a:pt x="183" y="1095"/>
                      <a:pt x="244" y="1095"/>
                    </a:cubicBezTo>
                    <a:cubicBezTo>
                      <a:pt x="305" y="1095"/>
                      <a:pt x="305" y="821"/>
                      <a:pt x="244" y="517"/>
                    </a:cubicBezTo>
                    <a:cubicBezTo>
                      <a:pt x="183" y="213"/>
                      <a:pt x="92" y="1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>
                <a:off x="5512650" y="3406925"/>
                <a:ext cx="760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126" extrusionOk="0">
                    <a:moveTo>
                      <a:pt x="30" y="1"/>
                    </a:moveTo>
                    <a:cubicBezTo>
                      <a:pt x="0" y="31"/>
                      <a:pt x="0" y="274"/>
                      <a:pt x="61" y="578"/>
                    </a:cubicBezTo>
                    <a:cubicBezTo>
                      <a:pt x="91" y="882"/>
                      <a:pt x="182" y="1125"/>
                      <a:pt x="243" y="1125"/>
                    </a:cubicBezTo>
                    <a:cubicBezTo>
                      <a:pt x="304" y="1095"/>
                      <a:pt x="304" y="852"/>
                      <a:pt x="243" y="548"/>
                    </a:cubicBezTo>
                    <a:cubicBezTo>
                      <a:pt x="182" y="244"/>
                      <a:pt x="91" y="1"/>
                      <a:pt x="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>
                <a:off x="5501250" y="3352225"/>
                <a:ext cx="8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98" extrusionOk="0">
                    <a:moveTo>
                      <a:pt x="61" y="0"/>
                    </a:moveTo>
                    <a:cubicBezTo>
                      <a:pt x="30" y="0"/>
                      <a:pt x="0" y="274"/>
                      <a:pt x="61" y="578"/>
                    </a:cubicBezTo>
                    <a:cubicBezTo>
                      <a:pt x="118" y="865"/>
                      <a:pt x="203" y="1097"/>
                      <a:pt x="263" y="1097"/>
                    </a:cubicBezTo>
                    <a:cubicBezTo>
                      <a:pt x="267" y="1097"/>
                      <a:pt x="270" y="1096"/>
                      <a:pt x="274" y="1095"/>
                    </a:cubicBezTo>
                    <a:cubicBezTo>
                      <a:pt x="334" y="1095"/>
                      <a:pt x="334" y="851"/>
                      <a:pt x="274" y="54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>
                <a:off x="5490600" y="3296750"/>
                <a:ext cx="8375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6" extrusionOk="0">
                    <a:moveTo>
                      <a:pt x="61" y="0"/>
                    </a:moveTo>
                    <a:cubicBezTo>
                      <a:pt x="1" y="31"/>
                      <a:pt x="1" y="274"/>
                      <a:pt x="61" y="578"/>
                    </a:cubicBezTo>
                    <a:cubicBezTo>
                      <a:pt x="122" y="882"/>
                      <a:pt x="213" y="1125"/>
                      <a:pt x="274" y="1125"/>
                    </a:cubicBezTo>
                    <a:cubicBezTo>
                      <a:pt x="335" y="1095"/>
                      <a:pt x="335" y="852"/>
                      <a:pt x="274" y="548"/>
                    </a:cubicBezTo>
                    <a:cubicBezTo>
                      <a:pt x="213" y="244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>
                <a:off x="5479950" y="3242025"/>
                <a:ext cx="840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096" extrusionOk="0">
                    <a:moveTo>
                      <a:pt x="62" y="1"/>
                    </a:moveTo>
                    <a:cubicBezTo>
                      <a:pt x="1" y="1"/>
                      <a:pt x="1" y="275"/>
                      <a:pt x="62" y="578"/>
                    </a:cubicBezTo>
                    <a:cubicBezTo>
                      <a:pt x="123" y="882"/>
                      <a:pt x="214" y="1095"/>
                      <a:pt x="275" y="1095"/>
                    </a:cubicBezTo>
                    <a:cubicBezTo>
                      <a:pt x="335" y="1095"/>
                      <a:pt x="335" y="822"/>
                      <a:pt x="275" y="518"/>
                    </a:cubicBezTo>
                    <a:cubicBezTo>
                      <a:pt x="214" y="214"/>
                      <a:pt x="123" y="1"/>
                      <a:pt x="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>
                <a:off x="5469325" y="3186575"/>
                <a:ext cx="76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125" extrusionOk="0">
                    <a:moveTo>
                      <a:pt x="31" y="0"/>
                    </a:moveTo>
                    <a:cubicBezTo>
                      <a:pt x="0" y="30"/>
                      <a:pt x="0" y="274"/>
                      <a:pt x="61" y="578"/>
                    </a:cubicBezTo>
                    <a:cubicBezTo>
                      <a:pt x="122" y="882"/>
                      <a:pt x="183" y="1125"/>
                      <a:pt x="244" y="1125"/>
                    </a:cubicBezTo>
                    <a:cubicBezTo>
                      <a:pt x="304" y="1094"/>
                      <a:pt x="304" y="851"/>
                      <a:pt x="244" y="547"/>
                    </a:cubicBezTo>
                    <a:cubicBezTo>
                      <a:pt x="183" y="243"/>
                      <a:pt x="9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>
                <a:off x="5457925" y="3131850"/>
                <a:ext cx="83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95" extrusionOk="0">
                    <a:moveTo>
                      <a:pt x="61" y="1"/>
                    </a:moveTo>
                    <a:cubicBezTo>
                      <a:pt x="1" y="1"/>
                      <a:pt x="1" y="274"/>
                      <a:pt x="61" y="578"/>
                    </a:cubicBezTo>
                    <a:cubicBezTo>
                      <a:pt x="122" y="882"/>
                      <a:pt x="183" y="1095"/>
                      <a:pt x="274" y="1095"/>
                    </a:cubicBezTo>
                    <a:cubicBezTo>
                      <a:pt x="335" y="1095"/>
                      <a:pt x="335" y="821"/>
                      <a:pt x="274" y="548"/>
                    </a:cubicBezTo>
                    <a:cubicBezTo>
                      <a:pt x="213" y="244"/>
                      <a:pt x="122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>
                <a:off x="5446525" y="3077150"/>
                <a:ext cx="83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095" extrusionOk="0">
                    <a:moveTo>
                      <a:pt x="61" y="0"/>
                    </a:moveTo>
                    <a:cubicBezTo>
                      <a:pt x="31" y="0"/>
                      <a:pt x="1" y="243"/>
                      <a:pt x="61" y="547"/>
                    </a:cubicBezTo>
                    <a:cubicBezTo>
                      <a:pt x="122" y="851"/>
                      <a:pt x="213" y="1094"/>
                      <a:pt x="274" y="1094"/>
                    </a:cubicBezTo>
                    <a:cubicBezTo>
                      <a:pt x="335" y="1064"/>
                      <a:pt x="335" y="821"/>
                      <a:pt x="274" y="517"/>
                    </a:cubicBezTo>
                    <a:cubicBezTo>
                      <a:pt x="213" y="213"/>
                      <a:pt x="122" y="0"/>
                      <a:pt x="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" name="Google Shape;400;p34"/>
            <p:cNvSpPr/>
            <p:nvPr/>
          </p:nvSpPr>
          <p:spPr>
            <a:xfrm>
              <a:off x="7833650" y="307704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61" y="0"/>
                  </a:moveTo>
                  <a:cubicBezTo>
                    <a:pt x="0" y="0"/>
                    <a:pt x="0" y="152"/>
                    <a:pt x="31" y="304"/>
                  </a:cubicBezTo>
                  <a:cubicBezTo>
                    <a:pt x="58" y="440"/>
                    <a:pt x="109" y="552"/>
                    <a:pt x="164" y="552"/>
                  </a:cubicBezTo>
                  <a:cubicBezTo>
                    <a:pt x="170" y="552"/>
                    <a:pt x="176" y="551"/>
                    <a:pt x="183" y="547"/>
                  </a:cubicBezTo>
                  <a:cubicBezTo>
                    <a:pt x="213" y="547"/>
                    <a:pt x="243" y="426"/>
                    <a:pt x="213" y="274"/>
                  </a:cubicBezTo>
                  <a:cubicBezTo>
                    <a:pt x="183" y="92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7424050" y="2489640"/>
              <a:ext cx="44100" cy="42975"/>
            </a:xfrm>
            <a:custGeom>
              <a:avLst/>
              <a:gdLst/>
              <a:ahLst/>
              <a:cxnLst/>
              <a:rect l="l" t="t" r="r" b="b"/>
              <a:pathLst>
                <a:path w="1764" h="1719" extrusionOk="0">
                  <a:moveTo>
                    <a:pt x="1642" y="1"/>
                  </a:moveTo>
                  <a:cubicBezTo>
                    <a:pt x="1612" y="1"/>
                    <a:pt x="1612" y="244"/>
                    <a:pt x="1582" y="578"/>
                  </a:cubicBezTo>
                  <a:cubicBezTo>
                    <a:pt x="1551" y="760"/>
                    <a:pt x="1521" y="973"/>
                    <a:pt x="1430" y="1125"/>
                  </a:cubicBezTo>
                  <a:cubicBezTo>
                    <a:pt x="1338" y="1338"/>
                    <a:pt x="1156" y="1460"/>
                    <a:pt x="943" y="1520"/>
                  </a:cubicBezTo>
                  <a:cubicBezTo>
                    <a:pt x="912" y="1524"/>
                    <a:pt x="882" y="1526"/>
                    <a:pt x="852" y="1526"/>
                  </a:cubicBezTo>
                  <a:cubicBezTo>
                    <a:pt x="647" y="1526"/>
                    <a:pt x="472" y="1436"/>
                    <a:pt x="366" y="1277"/>
                  </a:cubicBezTo>
                  <a:cubicBezTo>
                    <a:pt x="214" y="1156"/>
                    <a:pt x="153" y="973"/>
                    <a:pt x="123" y="791"/>
                  </a:cubicBezTo>
                  <a:cubicBezTo>
                    <a:pt x="92" y="457"/>
                    <a:pt x="153" y="244"/>
                    <a:pt x="123" y="244"/>
                  </a:cubicBezTo>
                  <a:cubicBezTo>
                    <a:pt x="123" y="242"/>
                    <a:pt x="122" y="240"/>
                    <a:pt x="121" y="240"/>
                  </a:cubicBezTo>
                  <a:cubicBezTo>
                    <a:pt x="106" y="240"/>
                    <a:pt x="1" y="424"/>
                    <a:pt x="1" y="791"/>
                  </a:cubicBezTo>
                  <a:cubicBezTo>
                    <a:pt x="1" y="1004"/>
                    <a:pt x="92" y="1216"/>
                    <a:pt x="214" y="1399"/>
                  </a:cubicBezTo>
                  <a:cubicBezTo>
                    <a:pt x="365" y="1600"/>
                    <a:pt x="599" y="1718"/>
                    <a:pt x="831" y="1718"/>
                  </a:cubicBezTo>
                  <a:cubicBezTo>
                    <a:pt x="879" y="1718"/>
                    <a:pt x="927" y="1713"/>
                    <a:pt x="974" y="1703"/>
                  </a:cubicBezTo>
                  <a:cubicBezTo>
                    <a:pt x="1247" y="1642"/>
                    <a:pt x="1490" y="1460"/>
                    <a:pt x="1612" y="1186"/>
                  </a:cubicBezTo>
                  <a:cubicBezTo>
                    <a:pt x="1703" y="1004"/>
                    <a:pt x="1733" y="791"/>
                    <a:pt x="1733" y="578"/>
                  </a:cubicBezTo>
                  <a:cubicBezTo>
                    <a:pt x="1764" y="365"/>
                    <a:pt x="1703" y="183"/>
                    <a:pt x="16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7436975" y="2496090"/>
              <a:ext cx="19025" cy="15800"/>
            </a:xfrm>
            <a:custGeom>
              <a:avLst/>
              <a:gdLst/>
              <a:ahLst/>
              <a:cxnLst/>
              <a:rect l="l" t="t" r="r" b="b"/>
              <a:pathLst>
                <a:path w="761" h="632" extrusionOk="0">
                  <a:moveTo>
                    <a:pt x="384" y="1"/>
                  </a:moveTo>
                  <a:cubicBezTo>
                    <a:pt x="335" y="1"/>
                    <a:pt x="305" y="16"/>
                    <a:pt x="305" y="16"/>
                  </a:cubicBezTo>
                  <a:cubicBezTo>
                    <a:pt x="335" y="47"/>
                    <a:pt x="396" y="77"/>
                    <a:pt x="457" y="168"/>
                  </a:cubicBezTo>
                  <a:cubicBezTo>
                    <a:pt x="547" y="276"/>
                    <a:pt x="413" y="352"/>
                    <a:pt x="302" y="352"/>
                  </a:cubicBezTo>
                  <a:cubicBezTo>
                    <a:pt x="225" y="352"/>
                    <a:pt x="158" y="316"/>
                    <a:pt x="183" y="229"/>
                  </a:cubicBezTo>
                  <a:cubicBezTo>
                    <a:pt x="183" y="107"/>
                    <a:pt x="244" y="77"/>
                    <a:pt x="244" y="47"/>
                  </a:cubicBezTo>
                  <a:cubicBezTo>
                    <a:pt x="244" y="37"/>
                    <a:pt x="232" y="31"/>
                    <a:pt x="213" y="31"/>
                  </a:cubicBezTo>
                  <a:cubicBezTo>
                    <a:pt x="172" y="31"/>
                    <a:pt x="94" y="63"/>
                    <a:pt x="31" y="168"/>
                  </a:cubicBezTo>
                  <a:cubicBezTo>
                    <a:pt x="1" y="259"/>
                    <a:pt x="1" y="381"/>
                    <a:pt x="31" y="472"/>
                  </a:cubicBezTo>
                  <a:cubicBezTo>
                    <a:pt x="107" y="573"/>
                    <a:pt x="203" y="632"/>
                    <a:pt x="320" y="632"/>
                  </a:cubicBezTo>
                  <a:cubicBezTo>
                    <a:pt x="345" y="632"/>
                    <a:pt x="370" y="629"/>
                    <a:pt x="396" y="624"/>
                  </a:cubicBezTo>
                  <a:cubicBezTo>
                    <a:pt x="669" y="594"/>
                    <a:pt x="761" y="259"/>
                    <a:pt x="578" y="77"/>
                  </a:cubicBezTo>
                  <a:cubicBezTo>
                    <a:pt x="502" y="16"/>
                    <a:pt x="434" y="1"/>
                    <a:pt x="3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7620875" y="2491915"/>
              <a:ext cx="48650" cy="38025"/>
            </a:xfrm>
            <a:custGeom>
              <a:avLst/>
              <a:gdLst/>
              <a:ahLst/>
              <a:cxnLst/>
              <a:rect l="l" t="t" r="r" b="b"/>
              <a:pathLst>
                <a:path w="1946" h="1521" extrusionOk="0">
                  <a:moveTo>
                    <a:pt x="1855" y="1"/>
                  </a:moveTo>
                  <a:cubicBezTo>
                    <a:pt x="1824" y="153"/>
                    <a:pt x="1794" y="335"/>
                    <a:pt x="1794" y="517"/>
                  </a:cubicBezTo>
                  <a:cubicBezTo>
                    <a:pt x="1794" y="669"/>
                    <a:pt x="1733" y="852"/>
                    <a:pt x="1642" y="1004"/>
                  </a:cubicBezTo>
                  <a:cubicBezTo>
                    <a:pt x="1520" y="1186"/>
                    <a:pt x="1338" y="1308"/>
                    <a:pt x="1125" y="1308"/>
                  </a:cubicBezTo>
                  <a:cubicBezTo>
                    <a:pt x="912" y="1308"/>
                    <a:pt x="700" y="1247"/>
                    <a:pt x="548" y="1095"/>
                  </a:cubicBezTo>
                  <a:cubicBezTo>
                    <a:pt x="426" y="973"/>
                    <a:pt x="304" y="852"/>
                    <a:pt x="244" y="669"/>
                  </a:cubicBezTo>
                  <a:cubicBezTo>
                    <a:pt x="152" y="396"/>
                    <a:pt x="152" y="183"/>
                    <a:pt x="92" y="183"/>
                  </a:cubicBezTo>
                  <a:cubicBezTo>
                    <a:pt x="61" y="183"/>
                    <a:pt x="0" y="396"/>
                    <a:pt x="92" y="730"/>
                  </a:cubicBezTo>
                  <a:cubicBezTo>
                    <a:pt x="152" y="913"/>
                    <a:pt x="274" y="1095"/>
                    <a:pt x="426" y="1247"/>
                  </a:cubicBezTo>
                  <a:cubicBezTo>
                    <a:pt x="608" y="1429"/>
                    <a:pt x="852" y="1521"/>
                    <a:pt x="1125" y="1521"/>
                  </a:cubicBezTo>
                  <a:cubicBezTo>
                    <a:pt x="1399" y="1490"/>
                    <a:pt x="1642" y="1338"/>
                    <a:pt x="1763" y="1095"/>
                  </a:cubicBezTo>
                  <a:cubicBezTo>
                    <a:pt x="1855" y="913"/>
                    <a:pt x="1915" y="730"/>
                    <a:pt x="1915" y="517"/>
                  </a:cubicBezTo>
                  <a:cubicBezTo>
                    <a:pt x="1946" y="335"/>
                    <a:pt x="1915" y="153"/>
                    <a:pt x="18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7637600" y="2496365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344" y="0"/>
                  </a:moveTo>
                  <a:cubicBezTo>
                    <a:pt x="319" y="0"/>
                    <a:pt x="304" y="5"/>
                    <a:pt x="304" y="5"/>
                  </a:cubicBezTo>
                  <a:cubicBezTo>
                    <a:pt x="304" y="36"/>
                    <a:pt x="365" y="66"/>
                    <a:pt x="395" y="127"/>
                  </a:cubicBezTo>
                  <a:cubicBezTo>
                    <a:pt x="426" y="218"/>
                    <a:pt x="395" y="309"/>
                    <a:pt x="304" y="309"/>
                  </a:cubicBezTo>
                  <a:cubicBezTo>
                    <a:pt x="292" y="313"/>
                    <a:pt x="280" y="315"/>
                    <a:pt x="268" y="315"/>
                  </a:cubicBezTo>
                  <a:cubicBezTo>
                    <a:pt x="197" y="315"/>
                    <a:pt x="152" y="240"/>
                    <a:pt x="152" y="188"/>
                  </a:cubicBezTo>
                  <a:cubicBezTo>
                    <a:pt x="152" y="96"/>
                    <a:pt x="183" y="66"/>
                    <a:pt x="183" y="36"/>
                  </a:cubicBezTo>
                  <a:cubicBezTo>
                    <a:pt x="183" y="26"/>
                    <a:pt x="174" y="20"/>
                    <a:pt x="160" y="20"/>
                  </a:cubicBezTo>
                  <a:cubicBezTo>
                    <a:pt x="129" y="20"/>
                    <a:pt x="73" y="52"/>
                    <a:pt x="31" y="157"/>
                  </a:cubicBezTo>
                  <a:cubicBezTo>
                    <a:pt x="0" y="218"/>
                    <a:pt x="0" y="309"/>
                    <a:pt x="31" y="400"/>
                  </a:cubicBezTo>
                  <a:cubicBezTo>
                    <a:pt x="96" y="478"/>
                    <a:pt x="189" y="518"/>
                    <a:pt x="281" y="518"/>
                  </a:cubicBezTo>
                  <a:cubicBezTo>
                    <a:pt x="404" y="518"/>
                    <a:pt x="526" y="448"/>
                    <a:pt x="578" y="309"/>
                  </a:cubicBezTo>
                  <a:cubicBezTo>
                    <a:pt x="578" y="218"/>
                    <a:pt x="578" y="127"/>
                    <a:pt x="517" y="66"/>
                  </a:cubicBezTo>
                  <a:cubicBezTo>
                    <a:pt x="444" y="11"/>
                    <a:pt x="382" y="0"/>
                    <a:pt x="3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7462050" y="2614190"/>
              <a:ext cx="194575" cy="42450"/>
            </a:xfrm>
            <a:custGeom>
              <a:avLst/>
              <a:gdLst/>
              <a:ahLst/>
              <a:cxnLst/>
              <a:rect l="l" t="t" r="r" b="b"/>
              <a:pathLst>
                <a:path w="7783" h="1698" extrusionOk="0">
                  <a:moveTo>
                    <a:pt x="7772" y="1"/>
                  </a:moveTo>
                  <a:cubicBezTo>
                    <a:pt x="7700" y="1"/>
                    <a:pt x="7316" y="203"/>
                    <a:pt x="6718" y="459"/>
                  </a:cubicBezTo>
                  <a:cubicBezTo>
                    <a:pt x="5837" y="824"/>
                    <a:pt x="4925" y="1098"/>
                    <a:pt x="3983" y="1280"/>
                  </a:cubicBezTo>
                  <a:cubicBezTo>
                    <a:pt x="3071" y="1432"/>
                    <a:pt x="2128" y="1523"/>
                    <a:pt x="1186" y="1523"/>
                  </a:cubicBezTo>
                  <a:cubicBezTo>
                    <a:pt x="670" y="1502"/>
                    <a:pt x="291" y="1480"/>
                    <a:pt x="113" y="1480"/>
                  </a:cubicBezTo>
                  <a:cubicBezTo>
                    <a:pt x="40" y="1480"/>
                    <a:pt x="1" y="1484"/>
                    <a:pt x="1" y="1493"/>
                  </a:cubicBezTo>
                  <a:cubicBezTo>
                    <a:pt x="92" y="1523"/>
                    <a:pt x="183" y="1554"/>
                    <a:pt x="305" y="1554"/>
                  </a:cubicBezTo>
                  <a:cubicBezTo>
                    <a:pt x="578" y="1614"/>
                    <a:pt x="882" y="1645"/>
                    <a:pt x="1156" y="1675"/>
                  </a:cubicBezTo>
                  <a:cubicBezTo>
                    <a:pt x="1399" y="1690"/>
                    <a:pt x="1640" y="1698"/>
                    <a:pt x="1881" y="1698"/>
                  </a:cubicBezTo>
                  <a:cubicBezTo>
                    <a:pt x="2601" y="1698"/>
                    <a:pt x="3314" y="1630"/>
                    <a:pt x="4043" y="1493"/>
                  </a:cubicBezTo>
                  <a:cubicBezTo>
                    <a:pt x="4955" y="1310"/>
                    <a:pt x="5897" y="1007"/>
                    <a:pt x="6749" y="611"/>
                  </a:cubicBezTo>
                  <a:cubicBezTo>
                    <a:pt x="7022" y="490"/>
                    <a:pt x="7265" y="338"/>
                    <a:pt x="7508" y="186"/>
                  </a:cubicBezTo>
                  <a:cubicBezTo>
                    <a:pt x="7691" y="95"/>
                    <a:pt x="7782" y="3"/>
                    <a:pt x="7782" y="3"/>
                  </a:cubicBezTo>
                  <a:cubicBezTo>
                    <a:pt x="7780" y="2"/>
                    <a:pt x="7777" y="1"/>
                    <a:pt x="77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7368600" y="2997240"/>
              <a:ext cx="508375" cy="101100"/>
            </a:xfrm>
            <a:custGeom>
              <a:avLst/>
              <a:gdLst/>
              <a:ahLst/>
              <a:cxnLst/>
              <a:rect l="l" t="t" r="r" b="b"/>
              <a:pathLst>
                <a:path w="20335" h="4044" extrusionOk="0">
                  <a:moveTo>
                    <a:pt x="0" y="1"/>
                  </a:moveTo>
                  <a:lnTo>
                    <a:pt x="0" y="2311"/>
                  </a:lnTo>
                  <a:lnTo>
                    <a:pt x="20335" y="4043"/>
                  </a:lnTo>
                  <a:lnTo>
                    <a:pt x="20335" y="17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7452925" y="3000290"/>
              <a:ext cx="82875" cy="70700"/>
            </a:xfrm>
            <a:custGeom>
              <a:avLst/>
              <a:gdLst/>
              <a:ahLst/>
              <a:cxnLst/>
              <a:rect l="l" t="t" r="r" b="b"/>
              <a:pathLst>
                <a:path w="3315" h="2828" extrusionOk="0">
                  <a:moveTo>
                    <a:pt x="1" y="0"/>
                  </a:moveTo>
                  <a:lnTo>
                    <a:pt x="31" y="122"/>
                  </a:lnTo>
                  <a:lnTo>
                    <a:pt x="396" y="2432"/>
                  </a:lnTo>
                  <a:lnTo>
                    <a:pt x="457" y="2614"/>
                  </a:lnTo>
                  <a:lnTo>
                    <a:pt x="457" y="2706"/>
                  </a:lnTo>
                  <a:lnTo>
                    <a:pt x="518" y="2706"/>
                  </a:lnTo>
                  <a:lnTo>
                    <a:pt x="3223" y="2827"/>
                  </a:lnTo>
                  <a:lnTo>
                    <a:pt x="3314" y="2827"/>
                  </a:lnTo>
                  <a:lnTo>
                    <a:pt x="3314" y="2736"/>
                  </a:lnTo>
                  <a:cubicBezTo>
                    <a:pt x="3253" y="2007"/>
                    <a:pt x="3193" y="1399"/>
                    <a:pt x="3132" y="973"/>
                  </a:cubicBezTo>
                  <a:cubicBezTo>
                    <a:pt x="3132" y="760"/>
                    <a:pt x="3101" y="548"/>
                    <a:pt x="3041" y="335"/>
                  </a:cubicBezTo>
                  <a:cubicBezTo>
                    <a:pt x="3041" y="548"/>
                    <a:pt x="3041" y="791"/>
                    <a:pt x="3041" y="1034"/>
                  </a:cubicBezTo>
                  <a:cubicBezTo>
                    <a:pt x="3070" y="1440"/>
                    <a:pt x="3099" y="1985"/>
                    <a:pt x="3128" y="2669"/>
                  </a:cubicBezTo>
                  <a:lnTo>
                    <a:pt x="3128" y="2669"/>
                  </a:lnTo>
                  <a:lnTo>
                    <a:pt x="595" y="2498"/>
                  </a:lnTo>
                  <a:lnTo>
                    <a:pt x="595" y="2498"/>
                  </a:lnTo>
                  <a:lnTo>
                    <a:pt x="578" y="2402"/>
                  </a:lnTo>
                  <a:lnTo>
                    <a:pt x="205" y="191"/>
                  </a:lnTo>
                  <a:lnTo>
                    <a:pt x="205" y="191"/>
                  </a:lnTo>
                  <a:cubicBezTo>
                    <a:pt x="1008" y="246"/>
                    <a:pt x="1696" y="275"/>
                    <a:pt x="2189" y="304"/>
                  </a:cubicBezTo>
                  <a:cubicBezTo>
                    <a:pt x="2463" y="335"/>
                    <a:pt x="2767" y="335"/>
                    <a:pt x="3041" y="335"/>
                  </a:cubicBezTo>
                  <a:cubicBezTo>
                    <a:pt x="2797" y="274"/>
                    <a:pt x="2524" y="244"/>
                    <a:pt x="2281" y="213"/>
                  </a:cubicBezTo>
                  <a:cubicBezTo>
                    <a:pt x="1764" y="152"/>
                    <a:pt x="1004" y="92"/>
                    <a:pt x="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7431650" y="3018990"/>
              <a:ext cx="56275" cy="6775"/>
            </a:xfrm>
            <a:custGeom>
              <a:avLst/>
              <a:gdLst/>
              <a:ahLst/>
              <a:cxnLst/>
              <a:rect l="l" t="t" r="r" b="b"/>
              <a:pathLst>
                <a:path w="2251" h="271" extrusionOk="0">
                  <a:moveTo>
                    <a:pt x="626" y="0"/>
                  </a:moveTo>
                  <a:cubicBezTo>
                    <a:pt x="412" y="0"/>
                    <a:pt x="202" y="23"/>
                    <a:pt x="1" y="73"/>
                  </a:cubicBezTo>
                  <a:cubicBezTo>
                    <a:pt x="303" y="174"/>
                    <a:pt x="605" y="233"/>
                    <a:pt x="925" y="233"/>
                  </a:cubicBezTo>
                  <a:cubicBezTo>
                    <a:pt x="991" y="233"/>
                    <a:pt x="1058" y="230"/>
                    <a:pt x="1126" y="225"/>
                  </a:cubicBezTo>
                  <a:cubicBezTo>
                    <a:pt x="1308" y="255"/>
                    <a:pt x="1498" y="271"/>
                    <a:pt x="1688" y="271"/>
                  </a:cubicBezTo>
                  <a:cubicBezTo>
                    <a:pt x="1878" y="271"/>
                    <a:pt x="2068" y="255"/>
                    <a:pt x="2250" y="225"/>
                  </a:cubicBezTo>
                  <a:cubicBezTo>
                    <a:pt x="1916" y="103"/>
                    <a:pt x="1521" y="43"/>
                    <a:pt x="1156" y="43"/>
                  </a:cubicBezTo>
                  <a:cubicBezTo>
                    <a:pt x="978" y="15"/>
                    <a:pt x="80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7428625" y="3036390"/>
              <a:ext cx="60050" cy="7625"/>
            </a:xfrm>
            <a:custGeom>
              <a:avLst/>
              <a:gdLst/>
              <a:ahLst/>
              <a:cxnLst/>
              <a:rect l="l" t="t" r="r" b="b"/>
              <a:pathLst>
                <a:path w="2402" h="305" extrusionOk="0">
                  <a:moveTo>
                    <a:pt x="593" y="0"/>
                  </a:moveTo>
                  <a:cubicBezTo>
                    <a:pt x="395" y="0"/>
                    <a:pt x="198" y="15"/>
                    <a:pt x="0" y="46"/>
                  </a:cubicBezTo>
                  <a:cubicBezTo>
                    <a:pt x="365" y="167"/>
                    <a:pt x="760" y="228"/>
                    <a:pt x="1186" y="259"/>
                  </a:cubicBezTo>
                  <a:cubicBezTo>
                    <a:pt x="1383" y="289"/>
                    <a:pt x="1581" y="304"/>
                    <a:pt x="1782" y="304"/>
                  </a:cubicBezTo>
                  <a:cubicBezTo>
                    <a:pt x="1984" y="304"/>
                    <a:pt x="2189" y="289"/>
                    <a:pt x="2402" y="259"/>
                  </a:cubicBezTo>
                  <a:cubicBezTo>
                    <a:pt x="2006" y="137"/>
                    <a:pt x="1611" y="46"/>
                    <a:pt x="1186" y="46"/>
                  </a:cubicBezTo>
                  <a:cubicBezTo>
                    <a:pt x="988" y="15"/>
                    <a:pt x="791" y="0"/>
                    <a:pt x="5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6664925" y="2444040"/>
              <a:ext cx="195325" cy="164175"/>
            </a:xfrm>
            <a:custGeom>
              <a:avLst/>
              <a:gdLst/>
              <a:ahLst/>
              <a:cxnLst/>
              <a:rect l="l" t="t" r="r" b="b"/>
              <a:pathLst>
                <a:path w="7813" h="6567" extrusionOk="0">
                  <a:moveTo>
                    <a:pt x="305" y="1"/>
                  </a:moveTo>
                  <a:lnTo>
                    <a:pt x="1" y="973"/>
                  </a:lnTo>
                  <a:cubicBezTo>
                    <a:pt x="1" y="973"/>
                    <a:pt x="2949" y="5594"/>
                    <a:pt x="6384" y="6566"/>
                  </a:cubicBezTo>
                  <a:lnTo>
                    <a:pt x="7812" y="2554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6714325" y="2211890"/>
              <a:ext cx="781200" cy="633400"/>
            </a:xfrm>
            <a:custGeom>
              <a:avLst/>
              <a:gdLst/>
              <a:ahLst/>
              <a:cxnLst/>
              <a:rect l="l" t="t" r="r" b="b"/>
              <a:pathLst>
                <a:path w="31248" h="25336" extrusionOk="0">
                  <a:moveTo>
                    <a:pt x="8880" y="1"/>
                  </a:moveTo>
                  <a:cubicBezTo>
                    <a:pt x="5234" y="1"/>
                    <a:pt x="426" y="2904"/>
                    <a:pt x="426" y="2904"/>
                  </a:cubicBezTo>
                  <a:lnTo>
                    <a:pt x="0" y="4332"/>
                  </a:lnTo>
                  <a:lnTo>
                    <a:pt x="7842" y="6338"/>
                  </a:lnTo>
                  <a:lnTo>
                    <a:pt x="4134" y="16551"/>
                  </a:lnTo>
                  <a:cubicBezTo>
                    <a:pt x="4134" y="16551"/>
                    <a:pt x="6792" y="16819"/>
                    <a:pt x="8317" y="16819"/>
                  </a:cubicBezTo>
                  <a:cubicBezTo>
                    <a:pt x="8571" y="16819"/>
                    <a:pt x="8793" y="16812"/>
                    <a:pt x="8967" y="16795"/>
                  </a:cubicBezTo>
                  <a:cubicBezTo>
                    <a:pt x="9483" y="16744"/>
                    <a:pt x="10641" y="16715"/>
                    <a:pt x="11870" y="16715"/>
                  </a:cubicBezTo>
                  <a:cubicBezTo>
                    <a:pt x="13608" y="16715"/>
                    <a:pt x="15488" y="16774"/>
                    <a:pt x="15897" y="16916"/>
                  </a:cubicBezTo>
                  <a:cubicBezTo>
                    <a:pt x="16596" y="17159"/>
                    <a:pt x="28238" y="25336"/>
                    <a:pt x="28238" y="25336"/>
                  </a:cubicBezTo>
                  <a:lnTo>
                    <a:pt x="31247" y="20716"/>
                  </a:lnTo>
                  <a:lnTo>
                    <a:pt x="26657" y="17646"/>
                  </a:lnTo>
                  <a:cubicBezTo>
                    <a:pt x="18876" y="12691"/>
                    <a:pt x="17235" y="8436"/>
                    <a:pt x="16475" y="7250"/>
                  </a:cubicBezTo>
                  <a:cubicBezTo>
                    <a:pt x="15715" y="6065"/>
                    <a:pt x="14013" y="1293"/>
                    <a:pt x="10365" y="199"/>
                  </a:cubicBezTo>
                  <a:cubicBezTo>
                    <a:pt x="9906" y="61"/>
                    <a:pt x="9405" y="1"/>
                    <a:pt x="8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037275" y="2432640"/>
              <a:ext cx="362325" cy="313625"/>
            </a:xfrm>
            <a:custGeom>
              <a:avLst/>
              <a:gdLst/>
              <a:ahLst/>
              <a:cxnLst/>
              <a:rect l="l" t="t" r="r" b="b"/>
              <a:pathLst>
                <a:path w="14493" h="12545" extrusionOk="0">
                  <a:moveTo>
                    <a:pt x="2767" y="1"/>
                  </a:moveTo>
                  <a:lnTo>
                    <a:pt x="2767" y="1"/>
                  </a:lnTo>
                  <a:cubicBezTo>
                    <a:pt x="2767" y="1"/>
                    <a:pt x="2766" y="20"/>
                    <a:pt x="2752" y="72"/>
                  </a:cubicBezTo>
                  <a:lnTo>
                    <a:pt x="2752" y="72"/>
                  </a:lnTo>
                  <a:cubicBezTo>
                    <a:pt x="2759" y="53"/>
                    <a:pt x="2767" y="31"/>
                    <a:pt x="2767" y="1"/>
                  </a:cubicBezTo>
                  <a:close/>
                  <a:moveTo>
                    <a:pt x="2752" y="72"/>
                  </a:moveTo>
                  <a:cubicBezTo>
                    <a:pt x="2744" y="92"/>
                    <a:pt x="2736" y="107"/>
                    <a:pt x="2736" y="122"/>
                  </a:cubicBezTo>
                  <a:cubicBezTo>
                    <a:pt x="2743" y="103"/>
                    <a:pt x="2748" y="86"/>
                    <a:pt x="2752" y="72"/>
                  </a:cubicBezTo>
                  <a:close/>
                  <a:moveTo>
                    <a:pt x="2767" y="31"/>
                  </a:moveTo>
                  <a:cubicBezTo>
                    <a:pt x="2797" y="62"/>
                    <a:pt x="2797" y="92"/>
                    <a:pt x="2827" y="122"/>
                  </a:cubicBezTo>
                  <a:lnTo>
                    <a:pt x="2949" y="366"/>
                  </a:lnTo>
                  <a:cubicBezTo>
                    <a:pt x="3070" y="609"/>
                    <a:pt x="3253" y="943"/>
                    <a:pt x="3526" y="1369"/>
                  </a:cubicBezTo>
                  <a:cubicBezTo>
                    <a:pt x="3770" y="1794"/>
                    <a:pt x="4074" y="2311"/>
                    <a:pt x="4469" y="2888"/>
                  </a:cubicBezTo>
                  <a:cubicBezTo>
                    <a:pt x="4651" y="3162"/>
                    <a:pt x="4864" y="3466"/>
                    <a:pt x="5107" y="3800"/>
                  </a:cubicBezTo>
                  <a:cubicBezTo>
                    <a:pt x="5381" y="4135"/>
                    <a:pt x="5685" y="4439"/>
                    <a:pt x="6019" y="4682"/>
                  </a:cubicBezTo>
                  <a:lnTo>
                    <a:pt x="11034" y="8299"/>
                  </a:lnTo>
                  <a:lnTo>
                    <a:pt x="12493" y="9332"/>
                  </a:lnTo>
                  <a:cubicBezTo>
                    <a:pt x="12736" y="9515"/>
                    <a:pt x="13010" y="9667"/>
                    <a:pt x="13223" y="9849"/>
                  </a:cubicBezTo>
                  <a:cubicBezTo>
                    <a:pt x="13466" y="10062"/>
                    <a:pt x="13618" y="10335"/>
                    <a:pt x="13679" y="10609"/>
                  </a:cubicBezTo>
                  <a:cubicBezTo>
                    <a:pt x="13878" y="11521"/>
                    <a:pt x="13169" y="12353"/>
                    <a:pt x="12278" y="12353"/>
                  </a:cubicBezTo>
                  <a:cubicBezTo>
                    <a:pt x="12219" y="12353"/>
                    <a:pt x="12159" y="12349"/>
                    <a:pt x="12098" y="12342"/>
                  </a:cubicBezTo>
                  <a:cubicBezTo>
                    <a:pt x="11794" y="12281"/>
                    <a:pt x="11490" y="12129"/>
                    <a:pt x="11247" y="11916"/>
                  </a:cubicBezTo>
                  <a:cubicBezTo>
                    <a:pt x="9241" y="10487"/>
                    <a:pt x="7265" y="9120"/>
                    <a:pt x="5472" y="7904"/>
                  </a:cubicBezTo>
                  <a:cubicBezTo>
                    <a:pt x="4560" y="7296"/>
                    <a:pt x="3709" y="6688"/>
                    <a:pt x="2858" y="6202"/>
                  </a:cubicBezTo>
                  <a:cubicBezTo>
                    <a:pt x="2402" y="6019"/>
                    <a:pt x="1915" y="5928"/>
                    <a:pt x="1429" y="5898"/>
                  </a:cubicBezTo>
                  <a:cubicBezTo>
                    <a:pt x="1201" y="5882"/>
                    <a:pt x="981" y="5875"/>
                    <a:pt x="760" y="5875"/>
                  </a:cubicBezTo>
                  <a:cubicBezTo>
                    <a:pt x="588" y="5875"/>
                    <a:pt x="416" y="5880"/>
                    <a:pt x="239" y="5889"/>
                  </a:cubicBezTo>
                  <a:lnTo>
                    <a:pt x="239" y="5889"/>
                  </a:lnTo>
                  <a:lnTo>
                    <a:pt x="2067" y="1673"/>
                  </a:lnTo>
                  <a:lnTo>
                    <a:pt x="2584" y="457"/>
                  </a:lnTo>
                  <a:lnTo>
                    <a:pt x="2736" y="122"/>
                  </a:lnTo>
                  <a:lnTo>
                    <a:pt x="2584" y="426"/>
                  </a:lnTo>
                  <a:cubicBezTo>
                    <a:pt x="2463" y="700"/>
                    <a:pt x="2280" y="1095"/>
                    <a:pt x="2037" y="1581"/>
                  </a:cubicBezTo>
                  <a:cubicBezTo>
                    <a:pt x="1551" y="2645"/>
                    <a:pt x="882" y="4135"/>
                    <a:pt x="31" y="5958"/>
                  </a:cubicBezTo>
                  <a:lnTo>
                    <a:pt x="1" y="6080"/>
                  </a:lnTo>
                  <a:lnTo>
                    <a:pt x="122" y="6080"/>
                  </a:lnTo>
                  <a:cubicBezTo>
                    <a:pt x="335" y="6065"/>
                    <a:pt x="555" y="6057"/>
                    <a:pt x="776" y="6057"/>
                  </a:cubicBezTo>
                  <a:cubicBezTo>
                    <a:pt x="996" y="6057"/>
                    <a:pt x="1216" y="6065"/>
                    <a:pt x="1429" y="6080"/>
                  </a:cubicBezTo>
                  <a:cubicBezTo>
                    <a:pt x="1885" y="6080"/>
                    <a:pt x="2341" y="6171"/>
                    <a:pt x="2767" y="6354"/>
                  </a:cubicBezTo>
                  <a:cubicBezTo>
                    <a:pt x="3618" y="6840"/>
                    <a:pt x="4469" y="7448"/>
                    <a:pt x="5381" y="8056"/>
                  </a:cubicBezTo>
                  <a:cubicBezTo>
                    <a:pt x="7174" y="9302"/>
                    <a:pt x="9119" y="10670"/>
                    <a:pt x="11156" y="12098"/>
                  </a:cubicBezTo>
                  <a:cubicBezTo>
                    <a:pt x="11399" y="12311"/>
                    <a:pt x="11733" y="12463"/>
                    <a:pt x="12068" y="12524"/>
                  </a:cubicBezTo>
                  <a:cubicBezTo>
                    <a:pt x="12160" y="12538"/>
                    <a:pt x="12249" y="12544"/>
                    <a:pt x="12336" y="12544"/>
                  </a:cubicBezTo>
                  <a:cubicBezTo>
                    <a:pt x="13773" y="12544"/>
                    <a:pt x="14492" y="10731"/>
                    <a:pt x="13375" y="9727"/>
                  </a:cubicBezTo>
                  <a:cubicBezTo>
                    <a:pt x="13101" y="9545"/>
                    <a:pt x="12858" y="9363"/>
                    <a:pt x="12615" y="9180"/>
                  </a:cubicBezTo>
                  <a:lnTo>
                    <a:pt x="11156" y="8177"/>
                  </a:lnTo>
                  <a:lnTo>
                    <a:pt x="6080" y="4591"/>
                  </a:lnTo>
                  <a:cubicBezTo>
                    <a:pt x="5745" y="4347"/>
                    <a:pt x="5472" y="4074"/>
                    <a:pt x="5198" y="3740"/>
                  </a:cubicBezTo>
                  <a:cubicBezTo>
                    <a:pt x="4955" y="3436"/>
                    <a:pt x="4742" y="3132"/>
                    <a:pt x="4560" y="2828"/>
                  </a:cubicBezTo>
                  <a:cubicBezTo>
                    <a:pt x="4165" y="2250"/>
                    <a:pt x="3830" y="1733"/>
                    <a:pt x="3587" y="1308"/>
                  </a:cubicBezTo>
                  <a:lnTo>
                    <a:pt x="2979" y="366"/>
                  </a:lnTo>
                  <a:lnTo>
                    <a:pt x="2827" y="92"/>
                  </a:lnTo>
                  <a:cubicBezTo>
                    <a:pt x="2827" y="62"/>
                    <a:pt x="2797" y="31"/>
                    <a:pt x="2767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7351100" y="2679615"/>
              <a:ext cx="536525" cy="436800"/>
            </a:xfrm>
            <a:custGeom>
              <a:avLst/>
              <a:gdLst/>
              <a:ahLst/>
              <a:cxnLst/>
              <a:rect l="l" t="t" r="r" b="b"/>
              <a:pathLst>
                <a:path w="21461" h="17472" extrusionOk="0">
                  <a:moveTo>
                    <a:pt x="2767" y="0"/>
                  </a:moveTo>
                  <a:lnTo>
                    <a:pt x="1" y="4681"/>
                  </a:lnTo>
                  <a:lnTo>
                    <a:pt x="15533" y="16809"/>
                  </a:lnTo>
                  <a:cubicBezTo>
                    <a:pt x="16133" y="17257"/>
                    <a:pt x="16839" y="17471"/>
                    <a:pt x="17539" y="17471"/>
                  </a:cubicBezTo>
                  <a:cubicBezTo>
                    <a:pt x="18648" y="17471"/>
                    <a:pt x="19745" y="16933"/>
                    <a:pt x="20396" y="15928"/>
                  </a:cubicBezTo>
                  <a:cubicBezTo>
                    <a:pt x="21460" y="14378"/>
                    <a:pt x="21065" y="12280"/>
                    <a:pt x="19515" y="11216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6910375" y="2416690"/>
              <a:ext cx="99575" cy="109450"/>
            </a:xfrm>
            <a:custGeom>
              <a:avLst/>
              <a:gdLst/>
              <a:ahLst/>
              <a:cxnLst/>
              <a:rect l="l" t="t" r="r" b="b"/>
              <a:pathLst>
                <a:path w="3983" h="4378" extrusionOk="0">
                  <a:moveTo>
                    <a:pt x="1611" y="1"/>
                  </a:moveTo>
                  <a:lnTo>
                    <a:pt x="0" y="4378"/>
                  </a:lnTo>
                  <a:lnTo>
                    <a:pt x="2584" y="4347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6906575" y="2496490"/>
              <a:ext cx="94250" cy="9900"/>
            </a:xfrm>
            <a:custGeom>
              <a:avLst/>
              <a:gdLst/>
              <a:ahLst/>
              <a:cxnLst/>
              <a:rect l="l" t="t" r="r" b="b"/>
              <a:pathLst>
                <a:path w="3770" h="396" extrusionOk="0">
                  <a:moveTo>
                    <a:pt x="1885" y="0"/>
                  </a:moveTo>
                  <a:cubicBezTo>
                    <a:pt x="852" y="0"/>
                    <a:pt x="0" y="91"/>
                    <a:pt x="0" y="213"/>
                  </a:cubicBezTo>
                  <a:cubicBezTo>
                    <a:pt x="0" y="304"/>
                    <a:pt x="852" y="395"/>
                    <a:pt x="1915" y="395"/>
                  </a:cubicBezTo>
                  <a:cubicBezTo>
                    <a:pt x="2949" y="395"/>
                    <a:pt x="3770" y="304"/>
                    <a:pt x="3770" y="183"/>
                  </a:cubicBezTo>
                  <a:cubicBezTo>
                    <a:pt x="3770" y="91"/>
                    <a:pt x="2918" y="0"/>
                    <a:pt x="1885" y="0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6918725" y="2461515"/>
              <a:ext cx="95025" cy="9925"/>
            </a:xfrm>
            <a:custGeom>
              <a:avLst/>
              <a:gdLst/>
              <a:ahLst/>
              <a:cxnLst/>
              <a:rect l="l" t="t" r="r" b="b"/>
              <a:pathLst>
                <a:path w="3801" h="397" extrusionOk="0">
                  <a:moveTo>
                    <a:pt x="1916" y="1"/>
                  </a:moveTo>
                  <a:cubicBezTo>
                    <a:pt x="852" y="1"/>
                    <a:pt x="1" y="92"/>
                    <a:pt x="1" y="214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800" y="305"/>
                    <a:pt x="3800" y="183"/>
                  </a:cubicBezTo>
                  <a:cubicBezTo>
                    <a:pt x="3800" y="92"/>
                    <a:pt x="2949" y="1"/>
                    <a:pt x="1916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926325" y="2428090"/>
              <a:ext cx="94250" cy="9900"/>
            </a:xfrm>
            <a:custGeom>
              <a:avLst/>
              <a:gdLst/>
              <a:ahLst/>
              <a:cxnLst/>
              <a:rect l="l" t="t" r="r" b="b"/>
              <a:pathLst>
                <a:path w="3770" h="396" extrusionOk="0">
                  <a:moveTo>
                    <a:pt x="1885" y="1"/>
                  </a:moveTo>
                  <a:cubicBezTo>
                    <a:pt x="852" y="31"/>
                    <a:pt x="1" y="122"/>
                    <a:pt x="1" y="213"/>
                  </a:cubicBezTo>
                  <a:cubicBezTo>
                    <a:pt x="1" y="335"/>
                    <a:pt x="852" y="396"/>
                    <a:pt x="1916" y="396"/>
                  </a:cubicBezTo>
                  <a:cubicBezTo>
                    <a:pt x="2949" y="396"/>
                    <a:pt x="3770" y="304"/>
                    <a:pt x="3770" y="213"/>
                  </a:cubicBezTo>
                  <a:cubicBezTo>
                    <a:pt x="3770" y="92"/>
                    <a:pt x="2919" y="1"/>
                    <a:pt x="1885" y="1"/>
                  </a:cubicBezTo>
                  <a:close/>
                </a:path>
              </a:pathLst>
            </a:custGeom>
            <a:solidFill>
              <a:srgbClr val="607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6822975" y="2495715"/>
              <a:ext cx="38800" cy="110975"/>
            </a:xfrm>
            <a:custGeom>
              <a:avLst/>
              <a:gdLst/>
              <a:ahLst/>
              <a:cxnLst/>
              <a:rect l="l" t="t" r="r" b="b"/>
              <a:pathLst>
                <a:path w="1552" h="4439" extrusionOk="0">
                  <a:moveTo>
                    <a:pt x="1548" y="0"/>
                  </a:moveTo>
                  <a:cubicBezTo>
                    <a:pt x="1481" y="0"/>
                    <a:pt x="1180" y="991"/>
                    <a:pt x="761" y="2189"/>
                  </a:cubicBezTo>
                  <a:cubicBezTo>
                    <a:pt x="457" y="2919"/>
                    <a:pt x="214" y="3679"/>
                    <a:pt x="1" y="4438"/>
                  </a:cubicBezTo>
                  <a:cubicBezTo>
                    <a:pt x="366" y="3739"/>
                    <a:pt x="700" y="3010"/>
                    <a:pt x="943" y="2280"/>
                  </a:cubicBezTo>
                  <a:cubicBezTo>
                    <a:pt x="1217" y="1551"/>
                    <a:pt x="1430" y="761"/>
                    <a:pt x="1551" y="1"/>
                  </a:cubicBezTo>
                  <a:cubicBezTo>
                    <a:pt x="1550" y="0"/>
                    <a:pt x="1549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7431650" y="2525365"/>
              <a:ext cx="637575" cy="415675"/>
            </a:xfrm>
            <a:custGeom>
              <a:avLst/>
              <a:gdLst/>
              <a:ahLst/>
              <a:cxnLst/>
              <a:rect l="l" t="t" r="r" b="b"/>
              <a:pathLst>
                <a:path w="25503" h="16627" extrusionOk="0">
                  <a:moveTo>
                    <a:pt x="22433" y="0"/>
                  </a:moveTo>
                  <a:lnTo>
                    <a:pt x="16931" y="3465"/>
                  </a:lnTo>
                  <a:lnTo>
                    <a:pt x="17813" y="5775"/>
                  </a:lnTo>
                  <a:lnTo>
                    <a:pt x="5533" y="10851"/>
                  </a:lnTo>
                  <a:lnTo>
                    <a:pt x="2159" y="11003"/>
                  </a:lnTo>
                  <a:lnTo>
                    <a:pt x="1" y="14104"/>
                  </a:lnTo>
                  <a:lnTo>
                    <a:pt x="2767" y="16627"/>
                  </a:lnTo>
                  <a:lnTo>
                    <a:pt x="10001" y="14651"/>
                  </a:lnTo>
                  <a:cubicBezTo>
                    <a:pt x="14560" y="13861"/>
                    <a:pt x="25442" y="11672"/>
                    <a:pt x="25472" y="8511"/>
                  </a:cubicBezTo>
                  <a:cubicBezTo>
                    <a:pt x="25503" y="5623"/>
                    <a:pt x="22433" y="0"/>
                    <a:pt x="22433" y="0"/>
                  </a:cubicBezTo>
                  <a:close/>
                </a:path>
              </a:pathLst>
            </a:custGeom>
            <a:solidFill>
              <a:srgbClr val="AF6C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5176300" y="3017015"/>
              <a:ext cx="248675" cy="226775"/>
            </a:xfrm>
            <a:custGeom>
              <a:avLst/>
              <a:gdLst/>
              <a:ahLst/>
              <a:cxnLst/>
              <a:rect l="l" t="t" r="r" b="b"/>
              <a:pathLst>
                <a:path w="9947" h="9071" extrusionOk="0">
                  <a:moveTo>
                    <a:pt x="2280" y="0"/>
                  </a:moveTo>
                  <a:lnTo>
                    <a:pt x="0" y="4195"/>
                  </a:lnTo>
                  <a:lnTo>
                    <a:pt x="335" y="4407"/>
                  </a:lnTo>
                  <a:cubicBezTo>
                    <a:pt x="1794" y="5289"/>
                    <a:pt x="7751" y="8815"/>
                    <a:pt x="8937" y="9058"/>
                  </a:cubicBezTo>
                  <a:cubicBezTo>
                    <a:pt x="8980" y="9066"/>
                    <a:pt x="9017" y="9070"/>
                    <a:pt x="9048" y="9070"/>
                  </a:cubicBezTo>
                  <a:cubicBezTo>
                    <a:pt x="9946" y="9070"/>
                    <a:pt x="6171" y="5806"/>
                    <a:pt x="6171" y="5806"/>
                  </a:cubicBezTo>
                  <a:lnTo>
                    <a:pt x="7691" y="2888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5356400" y="3205265"/>
              <a:ext cx="24325" cy="14650"/>
            </a:xfrm>
            <a:custGeom>
              <a:avLst/>
              <a:gdLst/>
              <a:ahLst/>
              <a:cxnLst/>
              <a:rect l="l" t="t" r="r" b="b"/>
              <a:pathLst>
                <a:path w="973" h="586" extrusionOk="0">
                  <a:moveTo>
                    <a:pt x="873" y="0"/>
                  </a:moveTo>
                  <a:cubicBezTo>
                    <a:pt x="716" y="0"/>
                    <a:pt x="545" y="55"/>
                    <a:pt x="395" y="130"/>
                  </a:cubicBezTo>
                  <a:cubicBezTo>
                    <a:pt x="213" y="251"/>
                    <a:pt x="91" y="403"/>
                    <a:pt x="0" y="586"/>
                  </a:cubicBezTo>
                  <a:cubicBezTo>
                    <a:pt x="122" y="434"/>
                    <a:pt x="274" y="312"/>
                    <a:pt x="426" y="221"/>
                  </a:cubicBezTo>
                  <a:cubicBezTo>
                    <a:pt x="608" y="130"/>
                    <a:pt x="791" y="39"/>
                    <a:pt x="973" y="8"/>
                  </a:cubicBezTo>
                  <a:cubicBezTo>
                    <a:pt x="941" y="3"/>
                    <a:pt x="907" y="0"/>
                    <a:pt x="8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5327525" y="3170515"/>
              <a:ext cx="13700" cy="7600"/>
            </a:xfrm>
            <a:custGeom>
              <a:avLst/>
              <a:gdLst/>
              <a:ahLst/>
              <a:cxnLst/>
              <a:rect l="l" t="t" r="r" b="b"/>
              <a:pathLst>
                <a:path w="548" h="304" extrusionOk="0">
                  <a:moveTo>
                    <a:pt x="517" y="0"/>
                  </a:moveTo>
                  <a:cubicBezTo>
                    <a:pt x="517" y="0"/>
                    <a:pt x="395" y="30"/>
                    <a:pt x="243" y="122"/>
                  </a:cubicBezTo>
                  <a:cubicBezTo>
                    <a:pt x="91" y="213"/>
                    <a:pt x="0" y="304"/>
                    <a:pt x="0" y="304"/>
                  </a:cubicBezTo>
                  <a:cubicBezTo>
                    <a:pt x="91" y="304"/>
                    <a:pt x="213" y="243"/>
                    <a:pt x="274" y="182"/>
                  </a:cubicBezTo>
                  <a:cubicBezTo>
                    <a:pt x="426" y="122"/>
                    <a:pt x="547" y="30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5319925" y="3163340"/>
              <a:ext cx="12175" cy="3400"/>
            </a:xfrm>
            <a:custGeom>
              <a:avLst/>
              <a:gdLst/>
              <a:ahLst/>
              <a:cxnLst/>
              <a:rect l="l" t="t" r="r" b="b"/>
              <a:pathLst>
                <a:path w="487" h="136" extrusionOk="0">
                  <a:moveTo>
                    <a:pt x="458" y="1"/>
                  </a:moveTo>
                  <a:cubicBezTo>
                    <a:pt x="415" y="1"/>
                    <a:pt x="329" y="22"/>
                    <a:pt x="243" y="44"/>
                  </a:cubicBezTo>
                  <a:cubicBezTo>
                    <a:pt x="91" y="44"/>
                    <a:pt x="0" y="105"/>
                    <a:pt x="0" y="135"/>
                  </a:cubicBezTo>
                  <a:cubicBezTo>
                    <a:pt x="0" y="135"/>
                    <a:pt x="122" y="135"/>
                    <a:pt x="243" y="105"/>
                  </a:cubicBezTo>
                  <a:cubicBezTo>
                    <a:pt x="395" y="74"/>
                    <a:pt x="487" y="13"/>
                    <a:pt x="487" y="13"/>
                  </a:cubicBezTo>
                  <a:cubicBezTo>
                    <a:pt x="487" y="5"/>
                    <a:pt x="476" y="1"/>
                    <a:pt x="4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5319925" y="3149790"/>
              <a:ext cx="13700" cy="7825"/>
            </a:xfrm>
            <a:custGeom>
              <a:avLst/>
              <a:gdLst/>
              <a:ahLst/>
              <a:cxnLst/>
              <a:rect l="l" t="t" r="r" b="b"/>
              <a:pathLst>
                <a:path w="548" h="313" extrusionOk="0">
                  <a:moveTo>
                    <a:pt x="11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39"/>
                    <a:pt x="91" y="100"/>
                    <a:pt x="243" y="191"/>
                  </a:cubicBezTo>
                  <a:cubicBezTo>
                    <a:pt x="335" y="251"/>
                    <a:pt x="456" y="312"/>
                    <a:pt x="547" y="312"/>
                  </a:cubicBezTo>
                  <a:cubicBezTo>
                    <a:pt x="547" y="312"/>
                    <a:pt x="456" y="221"/>
                    <a:pt x="304" y="130"/>
                  </a:cubicBezTo>
                  <a:cubicBezTo>
                    <a:pt x="154" y="55"/>
                    <a:pt x="45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5322200" y="3140115"/>
              <a:ext cx="15225" cy="9125"/>
            </a:xfrm>
            <a:custGeom>
              <a:avLst/>
              <a:gdLst/>
              <a:ahLst/>
              <a:cxnLst/>
              <a:rect l="l" t="t" r="r" b="b"/>
              <a:pathLst>
                <a:path w="609" h="365" extrusionOk="0">
                  <a:moveTo>
                    <a:pt x="0" y="0"/>
                  </a:moveTo>
                  <a:cubicBezTo>
                    <a:pt x="0" y="0"/>
                    <a:pt x="92" y="122"/>
                    <a:pt x="274" y="243"/>
                  </a:cubicBezTo>
                  <a:cubicBezTo>
                    <a:pt x="365" y="335"/>
                    <a:pt x="487" y="365"/>
                    <a:pt x="608" y="365"/>
                  </a:cubicBezTo>
                  <a:cubicBezTo>
                    <a:pt x="517" y="304"/>
                    <a:pt x="426" y="243"/>
                    <a:pt x="304" y="183"/>
                  </a:cubicBezTo>
                  <a:cubicBezTo>
                    <a:pt x="213" y="122"/>
                    <a:pt x="9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5338150" y="3163865"/>
              <a:ext cx="30425" cy="13500"/>
            </a:xfrm>
            <a:custGeom>
              <a:avLst/>
              <a:gdLst/>
              <a:ahLst/>
              <a:cxnLst/>
              <a:rect l="l" t="t" r="r" b="b"/>
              <a:pathLst>
                <a:path w="1217" h="540" extrusionOk="0">
                  <a:moveTo>
                    <a:pt x="568" y="64"/>
                  </a:moveTo>
                  <a:cubicBezTo>
                    <a:pt x="624" y="64"/>
                    <a:pt x="680" y="71"/>
                    <a:pt x="730" y="84"/>
                  </a:cubicBezTo>
                  <a:cubicBezTo>
                    <a:pt x="882" y="114"/>
                    <a:pt x="1034" y="205"/>
                    <a:pt x="1125" y="327"/>
                  </a:cubicBezTo>
                  <a:cubicBezTo>
                    <a:pt x="1156" y="388"/>
                    <a:pt x="1125" y="448"/>
                    <a:pt x="1034" y="448"/>
                  </a:cubicBezTo>
                  <a:lnTo>
                    <a:pt x="791" y="448"/>
                  </a:lnTo>
                  <a:cubicBezTo>
                    <a:pt x="639" y="418"/>
                    <a:pt x="517" y="388"/>
                    <a:pt x="396" y="327"/>
                  </a:cubicBezTo>
                  <a:cubicBezTo>
                    <a:pt x="278" y="297"/>
                    <a:pt x="188" y="260"/>
                    <a:pt x="124" y="234"/>
                  </a:cubicBezTo>
                  <a:lnTo>
                    <a:pt x="124" y="234"/>
                  </a:lnTo>
                  <a:cubicBezTo>
                    <a:pt x="185" y="189"/>
                    <a:pt x="260" y="152"/>
                    <a:pt x="335" y="114"/>
                  </a:cubicBezTo>
                  <a:cubicBezTo>
                    <a:pt x="406" y="78"/>
                    <a:pt x="488" y="64"/>
                    <a:pt x="568" y="64"/>
                  </a:cubicBezTo>
                  <a:close/>
                  <a:moveTo>
                    <a:pt x="601" y="0"/>
                  </a:moveTo>
                  <a:cubicBezTo>
                    <a:pt x="502" y="0"/>
                    <a:pt x="402" y="18"/>
                    <a:pt x="305" y="53"/>
                  </a:cubicBezTo>
                  <a:cubicBezTo>
                    <a:pt x="222" y="108"/>
                    <a:pt x="164" y="164"/>
                    <a:pt x="86" y="219"/>
                  </a:cubicBezTo>
                  <a:lnTo>
                    <a:pt x="86" y="219"/>
                  </a:lnTo>
                  <a:cubicBezTo>
                    <a:pt x="56" y="207"/>
                    <a:pt x="34" y="199"/>
                    <a:pt x="18" y="199"/>
                  </a:cubicBezTo>
                  <a:cubicBezTo>
                    <a:pt x="11" y="199"/>
                    <a:pt x="5" y="201"/>
                    <a:pt x="1" y="205"/>
                  </a:cubicBezTo>
                  <a:cubicBezTo>
                    <a:pt x="21" y="215"/>
                    <a:pt x="41" y="225"/>
                    <a:pt x="62" y="236"/>
                  </a:cubicBezTo>
                  <a:lnTo>
                    <a:pt x="62" y="236"/>
                  </a:lnTo>
                  <a:cubicBezTo>
                    <a:pt x="31" y="296"/>
                    <a:pt x="1" y="327"/>
                    <a:pt x="31" y="327"/>
                  </a:cubicBezTo>
                  <a:cubicBezTo>
                    <a:pt x="49" y="300"/>
                    <a:pt x="72" y="276"/>
                    <a:pt x="98" y="254"/>
                  </a:cubicBezTo>
                  <a:lnTo>
                    <a:pt x="98" y="254"/>
                  </a:lnTo>
                  <a:cubicBezTo>
                    <a:pt x="187" y="299"/>
                    <a:pt x="276" y="343"/>
                    <a:pt x="365" y="388"/>
                  </a:cubicBezTo>
                  <a:cubicBezTo>
                    <a:pt x="487" y="448"/>
                    <a:pt x="639" y="479"/>
                    <a:pt x="791" y="509"/>
                  </a:cubicBezTo>
                  <a:cubicBezTo>
                    <a:pt x="852" y="509"/>
                    <a:pt x="943" y="540"/>
                    <a:pt x="1034" y="540"/>
                  </a:cubicBezTo>
                  <a:cubicBezTo>
                    <a:pt x="1095" y="540"/>
                    <a:pt x="1125" y="509"/>
                    <a:pt x="1186" y="479"/>
                  </a:cubicBezTo>
                  <a:cubicBezTo>
                    <a:pt x="1217" y="418"/>
                    <a:pt x="1217" y="357"/>
                    <a:pt x="1217" y="296"/>
                  </a:cubicBezTo>
                  <a:cubicBezTo>
                    <a:pt x="1066" y="103"/>
                    <a:pt x="839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5335125" y="3148940"/>
              <a:ext cx="10650" cy="21575"/>
            </a:xfrm>
            <a:custGeom>
              <a:avLst/>
              <a:gdLst/>
              <a:ahLst/>
              <a:cxnLst/>
              <a:rect l="l" t="t" r="r" b="b"/>
              <a:pathLst>
                <a:path w="426" h="863" extrusionOk="0">
                  <a:moveTo>
                    <a:pt x="176" y="1"/>
                  </a:moveTo>
                  <a:cubicBezTo>
                    <a:pt x="110" y="1"/>
                    <a:pt x="53" y="35"/>
                    <a:pt x="31" y="103"/>
                  </a:cubicBezTo>
                  <a:cubicBezTo>
                    <a:pt x="31" y="164"/>
                    <a:pt x="0" y="225"/>
                    <a:pt x="31" y="285"/>
                  </a:cubicBezTo>
                  <a:cubicBezTo>
                    <a:pt x="31" y="407"/>
                    <a:pt x="31" y="498"/>
                    <a:pt x="61" y="589"/>
                  </a:cubicBezTo>
                  <a:cubicBezTo>
                    <a:pt x="91" y="681"/>
                    <a:pt x="122" y="772"/>
                    <a:pt x="183" y="833"/>
                  </a:cubicBezTo>
                  <a:cubicBezTo>
                    <a:pt x="183" y="833"/>
                    <a:pt x="152" y="741"/>
                    <a:pt x="122" y="589"/>
                  </a:cubicBezTo>
                  <a:cubicBezTo>
                    <a:pt x="91" y="498"/>
                    <a:pt x="91" y="377"/>
                    <a:pt x="91" y="285"/>
                  </a:cubicBezTo>
                  <a:cubicBezTo>
                    <a:pt x="91" y="202"/>
                    <a:pt x="117" y="69"/>
                    <a:pt x="190" y="69"/>
                  </a:cubicBezTo>
                  <a:cubicBezTo>
                    <a:pt x="197" y="69"/>
                    <a:pt x="205" y="70"/>
                    <a:pt x="213" y="73"/>
                  </a:cubicBezTo>
                  <a:cubicBezTo>
                    <a:pt x="304" y="134"/>
                    <a:pt x="335" y="225"/>
                    <a:pt x="365" y="346"/>
                  </a:cubicBezTo>
                  <a:cubicBezTo>
                    <a:pt x="365" y="437"/>
                    <a:pt x="365" y="529"/>
                    <a:pt x="335" y="620"/>
                  </a:cubicBezTo>
                  <a:cubicBezTo>
                    <a:pt x="304" y="711"/>
                    <a:pt x="274" y="772"/>
                    <a:pt x="213" y="863"/>
                  </a:cubicBezTo>
                  <a:cubicBezTo>
                    <a:pt x="304" y="802"/>
                    <a:pt x="365" y="741"/>
                    <a:pt x="395" y="650"/>
                  </a:cubicBezTo>
                  <a:cubicBezTo>
                    <a:pt x="426" y="559"/>
                    <a:pt x="426" y="437"/>
                    <a:pt x="426" y="346"/>
                  </a:cubicBezTo>
                  <a:cubicBezTo>
                    <a:pt x="426" y="194"/>
                    <a:pt x="365" y="73"/>
                    <a:pt x="243" y="12"/>
                  </a:cubicBezTo>
                  <a:cubicBezTo>
                    <a:pt x="221" y="4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5829050" y="3145415"/>
              <a:ext cx="342725" cy="69175"/>
            </a:xfrm>
            <a:custGeom>
              <a:avLst/>
              <a:gdLst/>
              <a:ahLst/>
              <a:cxnLst/>
              <a:rect l="l" t="t" r="r" b="b"/>
              <a:pathLst>
                <a:path w="13709" h="2767" extrusionOk="0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5976475" y="3596790"/>
              <a:ext cx="342725" cy="69175"/>
            </a:xfrm>
            <a:custGeom>
              <a:avLst/>
              <a:gdLst/>
              <a:ahLst/>
              <a:cxnLst/>
              <a:rect l="l" t="t" r="r" b="b"/>
              <a:pathLst>
                <a:path w="13709" h="2767" extrusionOk="0">
                  <a:moveTo>
                    <a:pt x="0" y="1"/>
                  </a:moveTo>
                  <a:lnTo>
                    <a:pt x="0" y="2767"/>
                  </a:lnTo>
                  <a:lnTo>
                    <a:pt x="13709" y="2767"/>
                  </a:lnTo>
                  <a:lnTo>
                    <a:pt x="13709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6063100" y="3997265"/>
              <a:ext cx="411875" cy="68400"/>
            </a:xfrm>
            <a:custGeom>
              <a:avLst/>
              <a:gdLst/>
              <a:ahLst/>
              <a:cxnLst/>
              <a:rect l="l" t="t" r="r" b="b"/>
              <a:pathLst>
                <a:path w="16475" h="2736" extrusionOk="0">
                  <a:moveTo>
                    <a:pt x="0" y="0"/>
                  </a:moveTo>
                  <a:lnTo>
                    <a:pt x="0" y="2736"/>
                  </a:lnTo>
                  <a:lnTo>
                    <a:pt x="16475" y="2736"/>
                  </a:lnTo>
                  <a:lnTo>
                    <a:pt x="16475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5714300" y="2678865"/>
              <a:ext cx="291075" cy="69175"/>
            </a:xfrm>
            <a:custGeom>
              <a:avLst/>
              <a:gdLst/>
              <a:ahLst/>
              <a:cxnLst/>
              <a:rect l="l" t="t" r="r" b="b"/>
              <a:pathLst>
                <a:path w="11643" h="2767" extrusionOk="0">
                  <a:moveTo>
                    <a:pt x="1" y="0"/>
                  </a:moveTo>
                  <a:lnTo>
                    <a:pt x="1" y="2766"/>
                  </a:lnTo>
                  <a:lnTo>
                    <a:pt x="11642" y="2766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5568400" y="2213040"/>
              <a:ext cx="291825" cy="69175"/>
            </a:xfrm>
            <a:custGeom>
              <a:avLst/>
              <a:gdLst/>
              <a:ahLst/>
              <a:cxnLst/>
              <a:rect l="l" t="t" r="r" b="b"/>
              <a:pathLst>
                <a:path w="11673" h="2767" extrusionOk="0">
                  <a:moveTo>
                    <a:pt x="1" y="1"/>
                  </a:moveTo>
                  <a:lnTo>
                    <a:pt x="1" y="2767"/>
                  </a:lnTo>
                  <a:lnTo>
                    <a:pt x="11673" y="2767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4509125" y="1749515"/>
              <a:ext cx="1743975" cy="2857200"/>
            </a:xfrm>
            <a:custGeom>
              <a:avLst/>
              <a:gdLst/>
              <a:ahLst/>
              <a:cxnLst/>
              <a:rect l="l" t="t" r="r" b="b"/>
              <a:pathLst>
                <a:path w="69759" h="114288" extrusionOk="0">
                  <a:moveTo>
                    <a:pt x="37539" y="0"/>
                  </a:moveTo>
                  <a:lnTo>
                    <a:pt x="0" y="114288"/>
                  </a:lnTo>
                  <a:lnTo>
                    <a:pt x="3556" y="114288"/>
                  </a:lnTo>
                  <a:lnTo>
                    <a:pt x="38785" y="7873"/>
                  </a:lnTo>
                  <a:lnTo>
                    <a:pt x="65442" y="114288"/>
                  </a:lnTo>
                  <a:lnTo>
                    <a:pt x="69758" y="114288"/>
                  </a:lnTo>
                  <a:lnTo>
                    <a:pt x="40943" y="0"/>
                  </a:lnTo>
                  <a:close/>
                </a:path>
              </a:pathLst>
            </a:custGeom>
            <a:solidFill>
              <a:srgbClr val="1C2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4937700" y="1749515"/>
              <a:ext cx="1786525" cy="2857200"/>
            </a:xfrm>
            <a:custGeom>
              <a:avLst/>
              <a:gdLst/>
              <a:ahLst/>
              <a:cxnLst/>
              <a:rect l="l" t="t" r="r" b="b"/>
              <a:pathLst>
                <a:path w="71461" h="114288" extrusionOk="0">
                  <a:moveTo>
                    <a:pt x="29180" y="0"/>
                  </a:moveTo>
                  <a:lnTo>
                    <a:pt x="0" y="114288"/>
                  </a:lnTo>
                  <a:lnTo>
                    <a:pt x="5563" y="114288"/>
                  </a:lnTo>
                  <a:lnTo>
                    <a:pt x="31490" y="8055"/>
                  </a:lnTo>
                  <a:lnTo>
                    <a:pt x="66536" y="114288"/>
                  </a:lnTo>
                  <a:lnTo>
                    <a:pt x="71461" y="114288"/>
                  </a:lnTo>
                  <a:lnTo>
                    <a:pt x="332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4860175" y="3622640"/>
              <a:ext cx="379975" cy="69175"/>
            </a:xfrm>
            <a:custGeom>
              <a:avLst/>
              <a:gdLst/>
              <a:ahLst/>
              <a:cxnLst/>
              <a:rect l="l" t="t" r="r" b="b"/>
              <a:pathLst>
                <a:path w="15199" h="2767" extrusionOk="0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cubicBezTo>
                    <a:pt x="1" y="2128"/>
                    <a:pt x="609" y="2766"/>
                    <a:pt x="1369" y="2766"/>
                  </a:cubicBezTo>
                  <a:lnTo>
                    <a:pt x="13831" y="2766"/>
                  </a:lnTo>
                  <a:cubicBezTo>
                    <a:pt x="14591" y="2766"/>
                    <a:pt x="15199" y="2128"/>
                    <a:pt x="15199" y="1368"/>
                  </a:cubicBezTo>
                  <a:cubicBezTo>
                    <a:pt x="15199" y="608"/>
                    <a:pt x="14591" y="0"/>
                    <a:pt x="138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4724925" y="4065640"/>
              <a:ext cx="379975" cy="69175"/>
            </a:xfrm>
            <a:custGeom>
              <a:avLst/>
              <a:gdLst/>
              <a:ahLst/>
              <a:cxnLst/>
              <a:rect l="l" t="t" r="r" b="b"/>
              <a:pathLst>
                <a:path w="15199" h="2767" extrusionOk="0">
                  <a:moveTo>
                    <a:pt x="1338" y="1"/>
                  </a:moveTo>
                  <a:cubicBezTo>
                    <a:pt x="578" y="31"/>
                    <a:pt x="0" y="639"/>
                    <a:pt x="0" y="1399"/>
                  </a:cubicBezTo>
                  <a:cubicBezTo>
                    <a:pt x="0" y="2159"/>
                    <a:pt x="608" y="2767"/>
                    <a:pt x="1368" y="2767"/>
                  </a:cubicBezTo>
                  <a:lnTo>
                    <a:pt x="13800" y="2767"/>
                  </a:lnTo>
                  <a:cubicBezTo>
                    <a:pt x="14560" y="2767"/>
                    <a:pt x="15198" y="2159"/>
                    <a:pt x="15198" y="1399"/>
                  </a:cubicBezTo>
                  <a:cubicBezTo>
                    <a:pt x="15198" y="609"/>
                    <a:pt x="14560" y="1"/>
                    <a:pt x="138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5009125" y="3165940"/>
              <a:ext cx="380725" cy="69175"/>
            </a:xfrm>
            <a:custGeom>
              <a:avLst/>
              <a:gdLst/>
              <a:ahLst/>
              <a:cxnLst/>
              <a:rect l="l" t="t" r="r" b="b"/>
              <a:pathLst>
                <a:path w="15229" h="2767" extrusionOk="0">
                  <a:moveTo>
                    <a:pt x="1399" y="1"/>
                  </a:moveTo>
                  <a:cubicBezTo>
                    <a:pt x="639" y="1"/>
                    <a:pt x="0" y="609"/>
                    <a:pt x="31" y="1368"/>
                  </a:cubicBezTo>
                  <a:cubicBezTo>
                    <a:pt x="31" y="2128"/>
                    <a:pt x="639" y="2767"/>
                    <a:pt x="1399" y="2767"/>
                  </a:cubicBezTo>
                  <a:lnTo>
                    <a:pt x="13830" y="2767"/>
                  </a:lnTo>
                  <a:cubicBezTo>
                    <a:pt x="14590" y="2767"/>
                    <a:pt x="15229" y="2128"/>
                    <a:pt x="15229" y="1368"/>
                  </a:cubicBezTo>
                  <a:cubicBezTo>
                    <a:pt x="15229" y="609"/>
                    <a:pt x="14590" y="1"/>
                    <a:pt x="1383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5160350" y="2693290"/>
              <a:ext cx="360200" cy="68425"/>
            </a:xfrm>
            <a:custGeom>
              <a:avLst/>
              <a:gdLst/>
              <a:ahLst/>
              <a:cxnLst/>
              <a:rect l="l" t="t" r="r" b="b"/>
              <a:pathLst>
                <a:path w="14408" h="2737" extrusionOk="0">
                  <a:moveTo>
                    <a:pt x="1368" y="1"/>
                  </a:moveTo>
                  <a:cubicBezTo>
                    <a:pt x="608" y="1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lnTo>
                    <a:pt x="13010" y="2736"/>
                  </a:lnTo>
                  <a:cubicBezTo>
                    <a:pt x="13800" y="2736"/>
                    <a:pt x="14408" y="2128"/>
                    <a:pt x="14408" y="1368"/>
                  </a:cubicBezTo>
                  <a:cubicBezTo>
                    <a:pt x="14408" y="608"/>
                    <a:pt x="13800" y="1"/>
                    <a:pt x="130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5300150" y="2225190"/>
              <a:ext cx="291825" cy="68425"/>
            </a:xfrm>
            <a:custGeom>
              <a:avLst/>
              <a:gdLst/>
              <a:ahLst/>
              <a:cxnLst/>
              <a:rect l="l" t="t" r="r" b="b"/>
              <a:pathLst>
                <a:path w="11673" h="2737" extrusionOk="0">
                  <a:moveTo>
                    <a:pt x="1399" y="1"/>
                  </a:moveTo>
                  <a:cubicBezTo>
                    <a:pt x="639" y="1"/>
                    <a:pt x="31" y="609"/>
                    <a:pt x="31" y="1369"/>
                  </a:cubicBezTo>
                  <a:cubicBezTo>
                    <a:pt x="1" y="2129"/>
                    <a:pt x="639" y="2737"/>
                    <a:pt x="1399" y="2737"/>
                  </a:cubicBezTo>
                  <a:lnTo>
                    <a:pt x="10305" y="2737"/>
                  </a:lnTo>
                  <a:cubicBezTo>
                    <a:pt x="11065" y="2737"/>
                    <a:pt x="11673" y="2129"/>
                    <a:pt x="11673" y="1369"/>
                  </a:cubicBezTo>
                  <a:cubicBezTo>
                    <a:pt x="11673" y="609"/>
                    <a:pt x="11065" y="1"/>
                    <a:pt x="103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5364000" y="1475940"/>
              <a:ext cx="547900" cy="260700"/>
            </a:xfrm>
            <a:custGeom>
              <a:avLst/>
              <a:gdLst/>
              <a:ahLst/>
              <a:cxnLst/>
              <a:rect l="l" t="t" r="r" b="b"/>
              <a:pathLst>
                <a:path w="21916" h="10428" extrusionOk="0">
                  <a:moveTo>
                    <a:pt x="4134" y="1"/>
                  </a:moveTo>
                  <a:lnTo>
                    <a:pt x="0" y="3132"/>
                  </a:lnTo>
                  <a:cubicBezTo>
                    <a:pt x="183" y="3192"/>
                    <a:pt x="3405" y="10396"/>
                    <a:pt x="5988" y="10427"/>
                  </a:cubicBezTo>
                  <a:cubicBezTo>
                    <a:pt x="6026" y="10427"/>
                    <a:pt x="6065" y="10427"/>
                    <a:pt x="6107" y="10427"/>
                  </a:cubicBezTo>
                  <a:cubicBezTo>
                    <a:pt x="8951" y="10427"/>
                    <a:pt x="21764" y="9424"/>
                    <a:pt x="21764" y="9424"/>
                  </a:cubicBezTo>
                  <a:lnTo>
                    <a:pt x="21915" y="5563"/>
                  </a:lnTo>
                  <a:lnTo>
                    <a:pt x="8298" y="5594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5870075" y="1549665"/>
              <a:ext cx="141375" cy="161125"/>
            </a:xfrm>
            <a:custGeom>
              <a:avLst/>
              <a:gdLst/>
              <a:ahLst/>
              <a:cxnLst/>
              <a:rect l="l" t="t" r="r" b="b"/>
              <a:pathLst>
                <a:path w="5655" h="6445" extrusionOk="0">
                  <a:moveTo>
                    <a:pt x="3770" y="0"/>
                  </a:moveTo>
                  <a:cubicBezTo>
                    <a:pt x="3770" y="0"/>
                    <a:pt x="2736" y="1672"/>
                    <a:pt x="2493" y="2037"/>
                  </a:cubicBezTo>
                  <a:cubicBezTo>
                    <a:pt x="2250" y="2371"/>
                    <a:pt x="1" y="3101"/>
                    <a:pt x="1" y="3101"/>
                  </a:cubicBezTo>
                  <a:lnTo>
                    <a:pt x="1034" y="6444"/>
                  </a:lnTo>
                  <a:cubicBezTo>
                    <a:pt x="1034" y="6444"/>
                    <a:pt x="4135" y="6444"/>
                    <a:pt x="4590" y="5988"/>
                  </a:cubicBezTo>
                  <a:cubicBezTo>
                    <a:pt x="5016" y="5502"/>
                    <a:pt x="5654" y="2979"/>
                    <a:pt x="5502" y="2614"/>
                  </a:cubicBezTo>
                  <a:cubicBezTo>
                    <a:pt x="5459" y="2498"/>
                    <a:pt x="5256" y="2458"/>
                    <a:pt x="4999" y="2458"/>
                  </a:cubicBezTo>
                  <a:cubicBezTo>
                    <a:pt x="4718" y="2458"/>
                    <a:pt x="4374" y="2506"/>
                    <a:pt x="4104" y="2553"/>
                  </a:cubicBezTo>
                  <a:cubicBezTo>
                    <a:pt x="4088" y="2555"/>
                    <a:pt x="4073" y="2556"/>
                    <a:pt x="4057" y="2556"/>
                  </a:cubicBezTo>
                  <a:cubicBezTo>
                    <a:pt x="3835" y="2556"/>
                    <a:pt x="3652" y="2357"/>
                    <a:pt x="3709" y="2158"/>
                  </a:cubicBezTo>
                  <a:cubicBezTo>
                    <a:pt x="3800" y="1763"/>
                    <a:pt x="3952" y="1277"/>
                    <a:pt x="4013" y="1003"/>
                  </a:cubicBezTo>
                  <a:cubicBezTo>
                    <a:pt x="4074" y="669"/>
                    <a:pt x="3983" y="304"/>
                    <a:pt x="37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5952150" y="1615015"/>
              <a:ext cx="43350" cy="31175"/>
            </a:xfrm>
            <a:custGeom>
              <a:avLst/>
              <a:gdLst/>
              <a:ahLst/>
              <a:cxnLst/>
              <a:rect l="l" t="t" r="r" b="b"/>
              <a:pathLst>
                <a:path w="1734" h="1247" extrusionOk="0">
                  <a:moveTo>
                    <a:pt x="1733" y="0"/>
                  </a:moveTo>
                  <a:cubicBezTo>
                    <a:pt x="1551" y="0"/>
                    <a:pt x="1368" y="0"/>
                    <a:pt x="1186" y="61"/>
                  </a:cubicBezTo>
                  <a:cubicBezTo>
                    <a:pt x="1034" y="91"/>
                    <a:pt x="852" y="152"/>
                    <a:pt x="608" y="213"/>
                  </a:cubicBezTo>
                  <a:cubicBezTo>
                    <a:pt x="487" y="213"/>
                    <a:pt x="365" y="274"/>
                    <a:pt x="274" y="365"/>
                  </a:cubicBezTo>
                  <a:cubicBezTo>
                    <a:pt x="152" y="456"/>
                    <a:pt x="61" y="578"/>
                    <a:pt x="31" y="730"/>
                  </a:cubicBezTo>
                  <a:cubicBezTo>
                    <a:pt x="0" y="882"/>
                    <a:pt x="61" y="1064"/>
                    <a:pt x="213" y="1155"/>
                  </a:cubicBezTo>
                  <a:cubicBezTo>
                    <a:pt x="335" y="1216"/>
                    <a:pt x="456" y="1246"/>
                    <a:pt x="608" y="1246"/>
                  </a:cubicBezTo>
                  <a:cubicBezTo>
                    <a:pt x="791" y="1216"/>
                    <a:pt x="1004" y="1155"/>
                    <a:pt x="1186" y="1064"/>
                  </a:cubicBezTo>
                  <a:cubicBezTo>
                    <a:pt x="1520" y="912"/>
                    <a:pt x="1642" y="760"/>
                    <a:pt x="1642" y="730"/>
                  </a:cubicBezTo>
                  <a:lnTo>
                    <a:pt x="1642" y="730"/>
                  </a:lnTo>
                  <a:cubicBezTo>
                    <a:pt x="1459" y="791"/>
                    <a:pt x="1307" y="851"/>
                    <a:pt x="1125" y="912"/>
                  </a:cubicBezTo>
                  <a:cubicBezTo>
                    <a:pt x="943" y="973"/>
                    <a:pt x="760" y="1003"/>
                    <a:pt x="578" y="1034"/>
                  </a:cubicBezTo>
                  <a:cubicBezTo>
                    <a:pt x="551" y="1038"/>
                    <a:pt x="525" y="1039"/>
                    <a:pt x="500" y="1039"/>
                  </a:cubicBezTo>
                  <a:cubicBezTo>
                    <a:pt x="323" y="1039"/>
                    <a:pt x="190" y="946"/>
                    <a:pt x="244" y="760"/>
                  </a:cubicBezTo>
                  <a:cubicBezTo>
                    <a:pt x="304" y="547"/>
                    <a:pt x="456" y="395"/>
                    <a:pt x="669" y="365"/>
                  </a:cubicBezTo>
                  <a:lnTo>
                    <a:pt x="1247" y="213"/>
                  </a:lnTo>
                  <a:cubicBezTo>
                    <a:pt x="1399" y="152"/>
                    <a:pt x="1581" y="91"/>
                    <a:pt x="173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5955950" y="1634490"/>
              <a:ext cx="37250" cy="33950"/>
            </a:xfrm>
            <a:custGeom>
              <a:avLst/>
              <a:gdLst/>
              <a:ahLst/>
              <a:cxnLst/>
              <a:rect l="l" t="t" r="r" b="b"/>
              <a:pathLst>
                <a:path w="1490" h="1358" extrusionOk="0">
                  <a:moveTo>
                    <a:pt x="1432" y="0"/>
                  </a:moveTo>
                  <a:cubicBezTo>
                    <a:pt x="1378" y="0"/>
                    <a:pt x="1247" y="34"/>
                    <a:pt x="1064" y="103"/>
                  </a:cubicBezTo>
                  <a:lnTo>
                    <a:pt x="639" y="285"/>
                  </a:lnTo>
                  <a:cubicBezTo>
                    <a:pt x="426" y="346"/>
                    <a:pt x="244" y="467"/>
                    <a:pt x="122" y="619"/>
                  </a:cubicBezTo>
                  <a:cubicBezTo>
                    <a:pt x="0" y="832"/>
                    <a:pt x="61" y="1106"/>
                    <a:pt x="244" y="1258"/>
                  </a:cubicBezTo>
                  <a:cubicBezTo>
                    <a:pt x="293" y="1307"/>
                    <a:pt x="383" y="1357"/>
                    <a:pt x="464" y="1357"/>
                  </a:cubicBezTo>
                  <a:cubicBezTo>
                    <a:pt x="483" y="1357"/>
                    <a:pt x="500" y="1355"/>
                    <a:pt x="517" y="1349"/>
                  </a:cubicBezTo>
                  <a:cubicBezTo>
                    <a:pt x="608" y="1349"/>
                    <a:pt x="669" y="1319"/>
                    <a:pt x="730" y="1288"/>
                  </a:cubicBezTo>
                  <a:cubicBezTo>
                    <a:pt x="882" y="1258"/>
                    <a:pt x="1004" y="1197"/>
                    <a:pt x="1125" y="1106"/>
                  </a:cubicBezTo>
                  <a:cubicBezTo>
                    <a:pt x="1125" y="1098"/>
                    <a:pt x="1112" y="1094"/>
                    <a:pt x="1088" y="1094"/>
                  </a:cubicBezTo>
                  <a:cubicBezTo>
                    <a:pt x="1023" y="1094"/>
                    <a:pt x="878" y="1122"/>
                    <a:pt x="700" y="1167"/>
                  </a:cubicBezTo>
                  <a:cubicBezTo>
                    <a:pt x="639" y="1167"/>
                    <a:pt x="578" y="1167"/>
                    <a:pt x="517" y="1197"/>
                  </a:cubicBezTo>
                  <a:cubicBezTo>
                    <a:pt x="456" y="1197"/>
                    <a:pt x="396" y="1167"/>
                    <a:pt x="365" y="1106"/>
                  </a:cubicBezTo>
                  <a:cubicBezTo>
                    <a:pt x="244" y="1015"/>
                    <a:pt x="213" y="863"/>
                    <a:pt x="274" y="741"/>
                  </a:cubicBezTo>
                  <a:cubicBezTo>
                    <a:pt x="396" y="589"/>
                    <a:pt x="548" y="498"/>
                    <a:pt x="700" y="467"/>
                  </a:cubicBezTo>
                  <a:cubicBezTo>
                    <a:pt x="852" y="376"/>
                    <a:pt x="1004" y="316"/>
                    <a:pt x="1095" y="255"/>
                  </a:cubicBezTo>
                  <a:cubicBezTo>
                    <a:pt x="1338" y="103"/>
                    <a:pt x="1490" y="42"/>
                    <a:pt x="1459" y="12"/>
                  </a:cubicBezTo>
                  <a:cubicBezTo>
                    <a:pt x="1459" y="4"/>
                    <a:pt x="1450" y="0"/>
                    <a:pt x="14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5926325" y="1617290"/>
              <a:ext cx="31175" cy="65375"/>
            </a:xfrm>
            <a:custGeom>
              <a:avLst/>
              <a:gdLst/>
              <a:ahLst/>
              <a:cxnLst/>
              <a:rect l="l" t="t" r="r" b="b"/>
              <a:pathLst>
                <a:path w="1247" h="2615" extrusionOk="0">
                  <a:moveTo>
                    <a:pt x="1216" y="0"/>
                  </a:moveTo>
                  <a:cubicBezTo>
                    <a:pt x="1003" y="487"/>
                    <a:pt x="699" y="943"/>
                    <a:pt x="334" y="1338"/>
                  </a:cubicBezTo>
                  <a:cubicBezTo>
                    <a:pt x="274" y="1399"/>
                    <a:pt x="182" y="1490"/>
                    <a:pt x="122" y="1551"/>
                  </a:cubicBezTo>
                  <a:lnTo>
                    <a:pt x="0" y="1642"/>
                  </a:lnTo>
                  <a:lnTo>
                    <a:pt x="122" y="1703"/>
                  </a:lnTo>
                  <a:cubicBezTo>
                    <a:pt x="365" y="1855"/>
                    <a:pt x="608" y="2037"/>
                    <a:pt x="760" y="2311"/>
                  </a:cubicBezTo>
                  <a:cubicBezTo>
                    <a:pt x="881" y="2493"/>
                    <a:pt x="912" y="2614"/>
                    <a:pt x="942" y="2614"/>
                  </a:cubicBezTo>
                  <a:cubicBezTo>
                    <a:pt x="942" y="2614"/>
                    <a:pt x="942" y="2462"/>
                    <a:pt x="881" y="2250"/>
                  </a:cubicBezTo>
                  <a:cubicBezTo>
                    <a:pt x="750" y="1987"/>
                    <a:pt x="573" y="1769"/>
                    <a:pt x="330" y="1597"/>
                  </a:cubicBezTo>
                  <a:lnTo>
                    <a:pt x="330" y="1597"/>
                  </a:lnTo>
                  <a:cubicBezTo>
                    <a:pt x="382" y="1554"/>
                    <a:pt x="434" y="1511"/>
                    <a:pt x="486" y="1459"/>
                  </a:cubicBezTo>
                  <a:cubicBezTo>
                    <a:pt x="760" y="1186"/>
                    <a:pt x="973" y="852"/>
                    <a:pt x="1125" y="487"/>
                  </a:cubicBezTo>
                  <a:cubicBezTo>
                    <a:pt x="1216" y="183"/>
                    <a:pt x="1246" y="0"/>
                    <a:pt x="1216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5959000" y="1658790"/>
              <a:ext cx="30400" cy="31550"/>
            </a:xfrm>
            <a:custGeom>
              <a:avLst/>
              <a:gdLst/>
              <a:ahLst/>
              <a:cxnLst/>
              <a:rect l="l" t="t" r="r" b="b"/>
              <a:pathLst>
                <a:path w="1216" h="1262" extrusionOk="0">
                  <a:moveTo>
                    <a:pt x="1189" y="1"/>
                  </a:moveTo>
                  <a:cubicBezTo>
                    <a:pt x="1136" y="1"/>
                    <a:pt x="1011" y="35"/>
                    <a:pt x="851" y="103"/>
                  </a:cubicBezTo>
                  <a:cubicBezTo>
                    <a:pt x="699" y="164"/>
                    <a:pt x="578" y="225"/>
                    <a:pt x="456" y="286"/>
                  </a:cubicBezTo>
                  <a:cubicBezTo>
                    <a:pt x="274" y="347"/>
                    <a:pt x="152" y="499"/>
                    <a:pt x="30" y="651"/>
                  </a:cubicBezTo>
                  <a:cubicBezTo>
                    <a:pt x="0" y="772"/>
                    <a:pt x="0" y="894"/>
                    <a:pt x="30" y="1015"/>
                  </a:cubicBezTo>
                  <a:cubicBezTo>
                    <a:pt x="91" y="1076"/>
                    <a:pt x="152" y="1167"/>
                    <a:pt x="243" y="1198"/>
                  </a:cubicBezTo>
                  <a:cubicBezTo>
                    <a:pt x="337" y="1235"/>
                    <a:pt x="443" y="1261"/>
                    <a:pt x="545" y="1261"/>
                  </a:cubicBezTo>
                  <a:cubicBezTo>
                    <a:pt x="609" y="1261"/>
                    <a:pt x="671" y="1251"/>
                    <a:pt x="730" y="1228"/>
                  </a:cubicBezTo>
                  <a:cubicBezTo>
                    <a:pt x="973" y="1137"/>
                    <a:pt x="1064" y="1046"/>
                    <a:pt x="1064" y="1015"/>
                  </a:cubicBezTo>
                  <a:cubicBezTo>
                    <a:pt x="1058" y="1009"/>
                    <a:pt x="1049" y="1007"/>
                    <a:pt x="1036" y="1007"/>
                  </a:cubicBezTo>
                  <a:cubicBezTo>
                    <a:pt x="984" y="1007"/>
                    <a:pt x="871" y="1051"/>
                    <a:pt x="699" y="1076"/>
                  </a:cubicBezTo>
                  <a:cubicBezTo>
                    <a:pt x="667" y="1084"/>
                    <a:pt x="634" y="1088"/>
                    <a:pt x="602" y="1088"/>
                  </a:cubicBezTo>
                  <a:cubicBezTo>
                    <a:pt x="515" y="1088"/>
                    <a:pt x="432" y="1060"/>
                    <a:pt x="365" y="1015"/>
                  </a:cubicBezTo>
                  <a:cubicBezTo>
                    <a:pt x="243" y="954"/>
                    <a:pt x="152" y="833"/>
                    <a:pt x="213" y="742"/>
                  </a:cubicBezTo>
                  <a:cubicBezTo>
                    <a:pt x="304" y="620"/>
                    <a:pt x="426" y="499"/>
                    <a:pt x="547" y="438"/>
                  </a:cubicBezTo>
                  <a:cubicBezTo>
                    <a:pt x="669" y="347"/>
                    <a:pt x="790" y="286"/>
                    <a:pt x="912" y="225"/>
                  </a:cubicBezTo>
                  <a:cubicBezTo>
                    <a:pt x="1094" y="103"/>
                    <a:pt x="1216" y="43"/>
                    <a:pt x="1216" y="12"/>
                  </a:cubicBezTo>
                  <a:cubicBezTo>
                    <a:pt x="1216" y="5"/>
                    <a:pt x="1206" y="1"/>
                    <a:pt x="118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4873850" y="1052690"/>
              <a:ext cx="242450" cy="335900"/>
            </a:xfrm>
            <a:custGeom>
              <a:avLst/>
              <a:gdLst/>
              <a:ahLst/>
              <a:cxnLst/>
              <a:rect l="l" t="t" r="r" b="b"/>
              <a:pathLst>
                <a:path w="9698" h="13436" extrusionOk="0">
                  <a:moveTo>
                    <a:pt x="6384" y="1"/>
                  </a:moveTo>
                  <a:cubicBezTo>
                    <a:pt x="6354" y="700"/>
                    <a:pt x="6232" y="1338"/>
                    <a:pt x="6019" y="2007"/>
                  </a:cubicBezTo>
                  <a:cubicBezTo>
                    <a:pt x="5807" y="2645"/>
                    <a:pt x="5381" y="3192"/>
                    <a:pt x="4803" y="3557"/>
                  </a:cubicBezTo>
                  <a:cubicBezTo>
                    <a:pt x="4226" y="3861"/>
                    <a:pt x="3466" y="4013"/>
                    <a:pt x="3223" y="4621"/>
                  </a:cubicBezTo>
                  <a:cubicBezTo>
                    <a:pt x="3010" y="5229"/>
                    <a:pt x="3496" y="6019"/>
                    <a:pt x="3041" y="6475"/>
                  </a:cubicBezTo>
                  <a:cubicBezTo>
                    <a:pt x="2858" y="6627"/>
                    <a:pt x="2615" y="6718"/>
                    <a:pt x="2341" y="6748"/>
                  </a:cubicBezTo>
                  <a:cubicBezTo>
                    <a:pt x="1521" y="6961"/>
                    <a:pt x="791" y="7508"/>
                    <a:pt x="366" y="8268"/>
                  </a:cubicBezTo>
                  <a:cubicBezTo>
                    <a:pt x="1" y="9210"/>
                    <a:pt x="62" y="10274"/>
                    <a:pt x="578" y="11156"/>
                  </a:cubicBezTo>
                  <a:cubicBezTo>
                    <a:pt x="1095" y="12007"/>
                    <a:pt x="1734" y="12767"/>
                    <a:pt x="2463" y="13435"/>
                  </a:cubicBezTo>
                  <a:lnTo>
                    <a:pt x="9697" y="11885"/>
                  </a:lnTo>
                  <a:cubicBezTo>
                    <a:pt x="9697" y="11885"/>
                    <a:pt x="7601" y="59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600" y="517"/>
                    <a:pt x="7600" y="517"/>
                    <a:pt x="7600" y="517"/>
                  </a:cubicBezTo>
                  <a:lnTo>
                    <a:pt x="7600" y="517"/>
                  </a:lnTo>
                  <a:cubicBezTo>
                    <a:pt x="7174" y="365"/>
                    <a:pt x="6779" y="213"/>
                    <a:pt x="6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5088150" y="1067890"/>
              <a:ext cx="335900" cy="334475"/>
            </a:xfrm>
            <a:custGeom>
              <a:avLst/>
              <a:gdLst/>
              <a:ahLst/>
              <a:cxnLst/>
              <a:rect l="l" t="t" r="r" b="b"/>
              <a:pathLst>
                <a:path w="13436" h="13379" extrusionOk="0">
                  <a:moveTo>
                    <a:pt x="7387" y="0"/>
                  </a:moveTo>
                  <a:lnTo>
                    <a:pt x="1247" y="669"/>
                  </a:lnTo>
                  <a:cubicBezTo>
                    <a:pt x="730" y="2219"/>
                    <a:pt x="365" y="3830"/>
                    <a:pt x="183" y="5472"/>
                  </a:cubicBezTo>
                  <a:cubicBezTo>
                    <a:pt x="1" y="7113"/>
                    <a:pt x="213" y="8785"/>
                    <a:pt x="791" y="10335"/>
                  </a:cubicBezTo>
                  <a:cubicBezTo>
                    <a:pt x="1186" y="11399"/>
                    <a:pt x="1885" y="12280"/>
                    <a:pt x="2858" y="12858"/>
                  </a:cubicBezTo>
                  <a:cubicBezTo>
                    <a:pt x="3604" y="13270"/>
                    <a:pt x="4465" y="13378"/>
                    <a:pt x="5342" y="13378"/>
                  </a:cubicBezTo>
                  <a:cubicBezTo>
                    <a:pt x="5822" y="13378"/>
                    <a:pt x="6306" y="13346"/>
                    <a:pt x="6779" y="13314"/>
                  </a:cubicBezTo>
                  <a:cubicBezTo>
                    <a:pt x="8086" y="13192"/>
                    <a:pt x="9393" y="13071"/>
                    <a:pt x="10700" y="12888"/>
                  </a:cubicBezTo>
                  <a:cubicBezTo>
                    <a:pt x="11369" y="12827"/>
                    <a:pt x="12007" y="12615"/>
                    <a:pt x="12554" y="12219"/>
                  </a:cubicBezTo>
                  <a:cubicBezTo>
                    <a:pt x="13223" y="11703"/>
                    <a:pt x="13435" y="10791"/>
                    <a:pt x="13435" y="9940"/>
                  </a:cubicBezTo>
                  <a:cubicBezTo>
                    <a:pt x="13435" y="8754"/>
                    <a:pt x="13071" y="7599"/>
                    <a:pt x="12341" y="6627"/>
                  </a:cubicBezTo>
                  <a:cubicBezTo>
                    <a:pt x="11612" y="5684"/>
                    <a:pt x="10517" y="5107"/>
                    <a:pt x="9302" y="5046"/>
                  </a:cubicBezTo>
                  <a:cubicBezTo>
                    <a:pt x="9514" y="4438"/>
                    <a:pt x="9636" y="3800"/>
                    <a:pt x="9666" y="3162"/>
                  </a:cubicBezTo>
                  <a:cubicBezTo>
                    <a:pt x="9666" y="2493"/>
                    <a:pt x="9423" y="1855"/>
                    <a:pt x="8937" y="1429"/>
                  </a:cubicBezTo>
                  <a:cubicBezTo>
                    <a:pt x="8633" y="1216"/>
                    <a:pt x="8329" y="1034"/>
                    <a:pt x="8025" y="852"/>
                  </a:cubicBezTo>
                  <a:cubicBezTo>
                    <a:pt x="7691" y="669"/>
                    <a:pt x="7478" y="365"/>
                    <a:pt x="7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4949850" y="1007865"/>
              <a:ext cx="98050" cy="92875"/>
            </a:xfrm>
            <a:custGeom>
              <a:avLst/>
              <a:gdLst/>
              <a:ahLst/>
              <a:cxnLst/>
              <a:rect l="l" t="t" r="r" b="b"/>
              <a:pathLst>
                <a:path w="3922" h="3715" extrusionOk="0">
                  <a:moveTo>
                    <a:pt x="1763" y="0"/>
                  </a:moveTo>
                  <a:cubicBezTo>
                    <a:pt x="1064" y="0"/>
                    <a:pt x="304" y="426"/>
                    <a:pt x="92" y="1125"/>
                  </a:cubicBezTo>
                  <a:cubicBezTo>
                    <a:pt x="1" y="1490"/>
                    <a:pt x="61" y="1885"/>
                    <a:pt x="244" y="2249"/>
                  </a:cubicBezTo>
                  <a:cubicBezTo>
                    <a:pt x="396" y="2584"/>
                    <a:pt x="639" y="2888"/>
                    <a:pt x="912" y="3161"/>
                  </a:cubicBezTo>
                  <a:cubicBezTo>
                    <a:pt x="1156" y="3435"/>
                    <a:pt x="1520" y="3648"/>
                    <a:pt x="1885" y="3708"/>
                  </a:cubicBezTo>
                  <a:cubicBezTo>
                    <a:pt x="1924" y="3712"/>
                    <a:pt x="1964" y="3714"/>
                    <a:pt x="2003" y="3714"/>
                  </a:cubicBezTo>
                  <a:cubicBezTo>
                    <a:pt x="2267" y="3714"/>
                    <a:pt x="2524" y="3628"/>
                    <a:pt x="2736" y="3496"/>
                  </a:cubicBezTo>
                  <a:cubicBezTo>
                    <a:pt x="3222" y="3192"/>
                    <a:pt x="3618" y="2705"/>
                    <a:pt x="3770" y="2158"/>
                  </a:cubicBezTo>
                  <a:cubicBezTo>
                    <a:pt x="3922" y="1611"/>
                    <a:pt x="3739" y="1003"/>
                    <a:pt x="3283" y="608"/>
                  </a:cubicBezTo>
                  <a:lnTo>
                    <a:pt x="3830" y="547"/>
                  </a:lnTo>
                  <a:cubicBezTo>
                    <a:pt x="3192" y="213"/>
                    <a:pt x="2493" y="31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4996200" y="928890"/>
              <a:ext cx="288025" cy="90900"/>
            </a:xfrm>
            <a:custGeom>
              <a:avLst/>
              <a:gdLst/>
              <a:ahLst/>
              <a:cxnLst/>
              <a:rect l="l" t="t" r="r" b="b"/>
              <a:pathLst>
                <a:path w="11521" h="3636" extrusionOk="0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4996200" y="928890"/>
              <a:ext cx="288025" cy="90900"/>
            </a:xfrm>
            <a:custGeom>
              <a:avLst/>
              <a:gdLst/>
              <a:ahLst/>
              <a:cxnLst/>
              <a:rect l="l" t="t" r="r" b="b"/>
              <a:pathLst>
                <a:path w="11521" h="3636" extrusionOk="0">
                  <a:moveTo>
                    <a:pt x="7583" y="0"/>
                  </a:moveTo>
                  <a:cubicBezTo>
                    <a:pt x="4674" y="0"/>
                    <a:pt x="1045" y="764"/>
                    <a:pt x="1" y="3463"/>
                  </a:cubicBezTo>
                  <a:cubicBezTo>
                    <a:pt x="1" y="3463"/>
                    <a:pt x="238" y="3636"/>
                    <a:pt x="1220" y="3636"/>
                  </a:cubicBezTo>
                  <a:cubicBezTo>
                    <a:pt x="1404" y="3636"/>
                    <a:pt x="1615" y="3630"/>
                    <a:pt x="1855" y="3615"/>
                  </a:cubicBezTo>
                  <a:lnTo>
                    <a:pt x="10214" y="2095"/>
                  </a:lnTo>
                  <a:cubicBezTo>
                    <a:pt x="10214" y="2095"/>
                    <a:pt x="11490" y="1639"/>
                    <a:pt x="11521" y="788"/>
                  </a:cubicBezTo>
                  <a:cubicBezTo>
                    <a:pt x="11521" y="425"/>
                    <a:pt x="9752" y="0"/>
                    <a:pt x="7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5041800" y="920815"/>
              <a:ext cx="234825" cy="386475"/>
            </a:xfrm>
            <a:custGeom>
              <a:avLst/>
              <a:gdLst/>
              <a:ahLst/>
              <a:cxnLst/>
              <a:rect l="l" t="t" r="r" b="b"/>
              <a:pathLst>
                <a:path w="9393" h="15459" extrusionOk="0">
                  <a:moveTo>
                    <a:pt x="5632" y="1"/>
                  </a:moveTo>
                  <a:cubicBezTo>
                    <a:pt x="3774" y="1"/>
                    <a:pt x="1926" y="608"/>
                    <a:pt x="396" y="1780"/>
                  </a:cubicBezTo>
                  <a:lnTo>
                    <a:pt x="0" y="2054"/>
                  </a:lnTo>
                  <a:lnTo>
                    <a:pt x="973" y="15458"/>
                  </a:lnTo>
                  <a:lnTo>
                    <a:pt x="6870" y="15002"/>
                  </a:lnTo>
                  <a:cubicBezTo>
                    <a:pt x="6900" y="14303"/>
                    <a:pt x="6870" y="11628"/>
                    <a:pt x="6870" y="11628"/>
                  </a:cubicBezTo>
                  <a:cubicBezTo>
                    <a:pt x="6870" y="11628"/>
                    <a:pt x="9332" y="11263"/>
                    <a:pt x="9362" y="8801"/>
                  </a:cubicBezTo>
                  <a:cubicBezTo>
                    <a:pt x="9393" y="6339"/>
                    <a:pt x="8967" y="686"/>
                    <a:pt x="8967" y="686"/>
                  </a:cubicBezTo>
                  <a:cubicBezTo>
                    <a:pt x="7898" y="226"/>
                    <a:pt x="6763" y="1"/>
                    <a:pt x="563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5233250" y="1024690"/>
              <a:ext cx="27450" cy="18800"/>
            </a:xfrm>
            <a:custGeom>
              <a:avLst/>
              <a:gdLst/>
              <a:ahLst/>
              <a:cxnLst/>
              <a:rect l="l" t="t" r="r" b="b"/>
              <a:pathLst>
                <a:path w="1098" h="752" extrusionOk="0">
                  <a:moveTo>
                    <a:pt x="533" y="1"/>
                  </a:moveTo>
                  <a:cubicBezTo>
                    <a:pt x="240" y="1"/>
                    <a:pt x="1" y="399"/>
                    <a:pt x="306" y="634"/>
                  </a:cubicBezTo>
                  <a:cubicBezTo>
                    <a:pt x="382" y="717"/>
                    <a:pt x="469" y="751"/>
                    <a:pt x="553" y="751"/>
                  </a:cubicBezTo>
                  <a:cubicBezTo>
                    <a:pt x="840" y="751"/>
                    <a:pt x="1098" y="353"/>
                    <a:pt x="792" y="117"/>
                  </a:cubicBezTo>
                  <a:cubicBezTo>
                    <a:pt x="710" y="35"/>
                    <a:pt x="619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5234050" y="1020765"/>
              <a:ext cx="32700" cy="9250"/>
            </a:xfrm>
            <a:custGeom>
              <a:avLst/>
              <a:gdLst/>
              <a:ahLst/>
              <a:cxnLst/>
              <a:rect l="l" t="t" r="r" b="b"/>
              <a:pathLst>
                <a:path w="1308" h="370" extrusionOk="0">
                  <a:moveTo>
                    <a:pt x="669" y="1"/>
                  </a:moveTo>
                  <a:cubicBezTo>
                    <a:pt x="487" y="1"/>
                    <a:pt x="304" y="62"/>
                    <a:pt x="183" y="183"/>
                  </a:cubicBezTo>
                  <a:cubicBezTo>
                    <a:pt x="61" y="244"/>
                    <a:pt x="1" y="305"/>
                    <a:pt x="31" y="335"/>
                  </a:cubicBezTo>
                  <a:cubicBezTo>
                    <a:pt x="40" y="344"/>
                    <a:pt x="52" y="348"/>
                    <a:pt x="68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6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0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5145900" y="1032865"/>
              <a:ext cx="23500" cy="18225"/>
            </a:xfrm>
            <a:custGeom>
              <a:avLst/>
              <a:gdLst/>
              <a:ahLst/>
              <a:cxnLst/>
              <a:rect l="l" t="t" r="r" b="b"/>
              <a:pathLst>
                <a:path w="940" h="729" extrusionOk="0">
                  <a:moveTo>
                    <a:pt x="409" y="1"/>
                  </a:moveTo>
                  <a:cubicBezTo>
                    <a:pt x="287" y="1"/>
                    <a:pt x="170" y="68"/>
                    <a:pt x="92" y="186"/>
                  </a:cubicBezTo>
                  <a:cubicBezTo>
                    <a:pt x="1" y="338"/>
                    <a:pt x="61" y="550"/>
                    <a:pt x="213" y="672"/>
                  </a:cubicBezTo>
                  <a:cubicBezTo>
                    <a:pt x="277" y="711"/>
                    <a:pt x="341" y="728"/>
                    <a:pt x="401" y="728"/>
                  </a:cubicBezTo>
                  <a:cubicBezTo>
                    <a:pt x="716" y="728"/>
                    <a:pt x="940" y="268"/>
                    <a:pt x="609" y="64"/>
                  </a:cubicBezTo>
                  <a:cubicBezTo>
                    <a:pt x="544" y="21"/>
                    <a:pt x="47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5142100" y="1028365"/>
              <a:ext cx="32700" cy="9250"/>
            </a:xfrm>
            <a:custGeom>
              <a:avLst/>
              <a:gdLst/>
              <a:ahLst/>
              <a:cxnLst/>
              <a:rect l="l" t="t" r="r" b="b"/>
              <a:pathLst>
                <a:path w="1308" h="370" extrusionOk="0">
                  <a:moveTo>
                    <a:pt x="669" y="1"/>
                  </a:moveTo>
                  <a:cubicBezTo>
                    <a:pt x="487" y="1"/>
                    <a:pt x="335" y="62"/>
                    <a:pt x="183" y="153"/>
                  </a:cubicBezTo>
                  <a:cubicBezTo>
                    <a:pt x="61" y="244"/>
                    <a:pt x="1" y="305"/>
                    <a:pt x="61" y="335"/>
                  </a:cubicBezTo>
                  <a:cubicBezTo>
                    <a:pt x="66" y="344"/>
                    <a:pt x="74" y="348"/>
                    <a:pt x="87" y="348"/>
                  </a:cubicBezTo>
                  <a:cubicBezTo>
                    <a:pt x="163" y="348"/>
                    <a:pt x="383" y="214"/>
                    <a:pt x="669" y="214"/>
                  </a:cubicBezTo>
                  <a:cubicBezTo>
                    <a:pt x="978" y="214"/>
                    <a:pt x="1209" y="369"/>
                    <a:pt x="1267" y="369"/>
                  </a:cubicBezTo>
                  <a:cubicBezTo>
                    <a:pt x="1271" y="369"/>
                    <a:pt x="1275" y="368"/>
                    <a:pt x="1277" y="366"/>
                  </a:cubicBezTo>
                  <a:cubicBezTo>
                    <a:pt x="1308" y="335"/>
                    <a:pt x="1277" y="274"/>
                    <a:pt x="1156" y="183"/>
                  </a:cubicBezTo>
                  <a:cubicBezTo>
                    <a:pt x="1034" y="62"/>
                    <a:pt x="852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5202900" y="1033690"/>
              <a:ext cx="27375" cy="74300"/>
            </a:xfrm>
            <a:custGeom>
              <a:avLst/>
              <a:gdLst/>
              <a:ahLst/>
              <a:cxnLst/>
              <a:rect l="l" t="t" r="r" b="b"/>
              <a:pathLst>
                <a:path w="1095" h="2972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609"/>
                    <a:pt x="335" y="1216"/>
                    <a:pt x="608" y="1794"/>
                  </a:cubicBezTo>
                  <a:cubicBezTo>
                    <a:pt x="699" y="2037"/>
                    <a:pt x="791" y="2250"/>
                    <a:pt x="851" y="2493"/>
                  </a:cubicBezTo>
                  <a:cubicBezTo>
                    <a:pt x="912" y="2554"/>
                    <a:pt x="912" y="2645"/>
                    <a:pt x="912" y="2736"/>
                  </a:cubicBezTo>
                  <a:cubicBezTo>
                    <a:pt x="912" y="2797"/>
                    <a:pt x="851" y="2827"/>
                    <a:pt x="760" y="2827"/>
                  </a:cubicBezTo>
                  <a:cubicBezTo>
                    <a:pt x="578" y="2827"/>
                    <a:pt x="395" y="2858"/>
                    <a:pt x="213" y="2949"/>
                  </a:cubicBezTo>
                  <a:cubicBezTo>
                    <a:pt x="304" y="2964"/>
                    <a:pt x="395" y="2972"/>
                    <a:pt x="487" y="2972"/>
                  </a:cubicBezTo>
                  <a:cubicBezTo>
                    <a:pt x="578" y="2972"/>
                    <a:pt x="669" y="2964"/>
                    <a:pt x="760" y="2949"/>
                  </a:cubicBezTo>
                  <a:lnTo>
                    <a:pt x="912" y="2949"/>
                  </a:lnTo>
                  <a:cubicBezTo>
                    <a:pt x="1003" y="2919"/>
                    <a:pt x="1064" y="2888"/>
                    <a:pt x="1064" y="2797"/>
                  </a:cubicBezTo>
                  <a:cubicBezTo>
                    <a:pt x="1095" y="2675"/>
                    <a:pt x="1095" y="2554"/>
                    <a:pt x="1034" y="2432"/>
                  </a:cubicBezTo>
                  <a:cubicBezTo>
                    <a:pt x="943" y="2189"/>
                    <a:pt x="851" y="1976"/>
                    <a:pt x="760" y="1733"/>
                  </a:cubicBezTo>
                  <a:cubicBezTo>
                    <a:pt x="578" y="1125"/>
                    <a:pt x="335" y="5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5132975" y="1187940"/>
              <a:ext cx="80575" cy="39350"/>
            </a:xfrm>
            <a:custGeom>
              <a:avLst/>
              <a:gdLst/>
              <a:ahLst/>
              <a:cxnLst/>
              <a:rect l="l" t="t" r="r" b="b"/>
              <a:pathLst>
                <a:path w="3223" h="1574" extrusionOk="0">
                  <a:moveTo>
                    <a:pt x="1" y="1"/>
                  </a:moveTo>
                  <a:cubicBezTo>
                    <a:pt x="1" y="1"/>
                    <a:pt x="667" y="1574"/>
                    <a:pt x="2774" y="1574"/>
                  </a:cubicBezTo>
                  <a:cubicBezTo>
                    <a:pt x="2917" y="1574"/>
                    <a:pt x="3067" y="1567"/>
                    <a:pt x="3223" y="1551"/>
                  </a:cubicBezTo>
                  <a:lnTo>
                    <a:pt x="3223" y="913"/>
                  </a:lnTo>
                  <a:cubicBezTo>
                    <a:pt x="3174" y="914"/>
                    <a:pt x="3126" y="915"/>
                    <a:pt x="3078" y="915"/>
                  </a:cubicBezTo>
                  <a:cubicBezTo>
                    <a:pt x="1976" y="915"/>
                    <a:pt x="933" y="5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021771" y="906040"/>
              <a:ext cx="246225" cy="150475"/>
            </a:xfrm>
            <a:custGeom>
              <a:avLst/>
              <a:gdLst/>
              <a:ahLst/>
              <a:cxnLst/>
              <a:rect l="l" t="t" r="r" b="b"/>
              <a:pathLst>
                <a:path w="9849" h="6019" extrusionOk="0">
                  <a:moveTo>
                    <a:pt x="5320" y="0"/>
                  </a:moveTo>
                  <a:lnTo>
                    <a:pt x="2706" y="699"/>
                  </a:lnTo>
                  <a:lnTo>
                    <a:pt x="335" y="2067"/>
                  </a:lnTo>
                  <a:cubicBezTo>
                    <a:pt x="335" y="2067"/>
                    <a:pt x="0" y="5988"/>
                    <a:pt x="1003" y="6019"/>
                  </a:cubicBezTo>
                  <a:cubicBezTo>
                    <a:pt x="2006" y="6019"/>
                    <a:pt x="2250" y="4742"/>
                    <a:pt x="2250" y="4742"/>
                  </a:cubicBezTo>
                  <a:cubicBezTo>
                    <a:pt x="3496" y="4286"/>
                    <a:pt x="2949" y="1733"/>
                    <a:pt x="3253" y="1459"/>
                  </a:cubicBezTo>
                  <a:cubicBezTo>
                    <a:pt x="3347" y="1365"/>
                    <a:pt x="3560" y="1320"/>
                    <a:pt x="3847" y="1320"/>
                  </a:cubicBezTo>
                  <a:cubicBezTo>
                    <a:pt x="4482" y="1320"/>
                    <a:pt x="5483" y="1538"/>
                    <a:pt x="6383" y="1915"/>
                  </a:cubicBezTo>
                  <a:cubicBezTo>
                    <a:pt x="6931" y="2158"/>
                    <a:pt x="7523" y="2280"/>
                    <a:pt x="8116" y="2280"/>
                  </a:cubicBezTo>
                  <a:cubicBezTo>
                    <a:pt x="8709" y="2280"/>
                    <a:pt x="9301" y="2158"/>
                    <a:pt x="9849" y="1915"/>
                  </a:cubicBezTo>
                  <a:lnTo>
                    <a:pt x="9849" y="547"/>
                  </a:lnTo>
                  <a:lnTo>
                    <a:pt x="7873" y="152"/>
                  </a:lnTo>
                  <a:lnTo>
                    <a:pt x="53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5007400" y="1034340"/>
              <a:ext cx="44300" cy="63775"/>
            </a:xfrm>
            <a:custGeom>
              <a:avLst/>
              <a:gdLst/>
              <a:ahLst/>
              <a:cxnLst/>
              <a:rect l="l" t="t" r="r" b="b"/>
              <a:pathLst>
                <a:path w="1772" h="2551" extrusionOk="0">
                  <a:moveTo>
                    <a:pt x="1149" y="0"/>
                  </a:moveTo>
                  <a:cubicBezTo>
                    <a:pt x="655" y="0"/>
                    <a:pt x="1" y="194"/>
                    <a:pt x="39" y="1251"/>
                  </a:cubicBezTo>
                  <a:cubicBezTo>
                    <a:pt x="78" y="2337"/>
                    <a:pt x="797" y="2551"/>
                    <a:pt x="1296" y="2551"/>
                  </a:cubicBezTo>
                  <a:cubicBezTo>
                    <a:pt x="1566" y="2551"/>
                    <a:pt x="1772" y="2488"/>
                    <a:pt x="1772" y="2467"/>
                  </a:cubicBezTo>
                  <a:cubicBezTo>
                    <a:pt x="1772" y="2437"/>
                    <a:pt x="1680" y="66"/>
                    <a:pt x="1680" y="66"/>
                  </a:cubicBezTo>
                  <a:cubicBezTo>
                    <a:pt x="1669" y="66"/>
                    <a:pt x="1436" y="0"/>
                    <a:pt x="114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5019000" y="1047790"/>
              <a:ext cx="19775" cy="37150"/>
            </a:xfrm>
            <a:custGeom>
              <a:avLst/>
              <a:gdLst/>
              <a:ahLst/>
              <a:cxnLst/>
              <a:rect l="l" t="t" r="r" b="b"/>
              <a:pathLst>
                <a:path w="791" h="1486" extrusionOk="0">
                  <a:moveTo>
                    <a:pt x="578" y="136"/>
                  </a:moveTo>
                  <a:cubicBezTo>
                    <a:pt x="578" y="197"/>
                    <a:pt x="578" y="227"/>
                    <a:pt x="578" y="227"/>
                  </a:cubicBezTo>
                  <a:cubicBezTo>
                    <a:pt x="608" y="227"/>
                    <a:pt x="639" y="197"/>
                    <a:pt x="578" y="136"/>
                  </a:cubicBezTo>
                  <a:close/>
                  <a:moveTo>
                    <a:pt x="434" y="1"/>
                  </a:moveTo>
                  <a:cubicBezTo>
                    <a:pt x="419" y="1"/>
                    <a:pt x="406" y="4"/>
                    <a:pt x="396" y="14"/>
                  </a:cubicBezTo>
                  <a:cubicBezTo>
                    <a:pt x="244" y="45"/>
                    <a:pt x="122" y="136"/>
                    <a:pt x="92" y="257"/>
                  </a:cubicBezTo>
                  <a:cubicBezTo>
                    <a:pt x="31" y="409"/>
                    <a:pt x="1" y="592"/>
                    <a:pt x="1" y="774"/>
                  </a:cubicBezTo>
                  <a:cubicBezTo>
                    <a:pt x="1" y="1078"/>
                    <a:pt x="183" y="1352"/>
                    <a:pt x="456" y="1473"/>
                  </a:cubicBezTo>
                  <a:cubicBezTo>
                    <a:pt x="481" y="1481"/>
                    <a:pt x="505" y="1485"/>
                    <a:pt x="530" y="1485"/>
                  </a:cubicBezTo>
                  <a:cubicBezTo>
                    <a:pt x="597" y="1485"/>
                    <a:pt x="663" y="1457"/>
                    <a:pt x="730" y="1412"/>
                  </a:cubicBezTo>
                  <a:cubicBezTo>
                    <a:pt x="760" y="1352"/>
                    <a:pt x="791" y="1321"/>
                    <a:pt x="760" y="1321"/>
                  </a:cubicBezTo>
                  <a:cubicBezTo>
                    <a:pt x="760" y="1321"/>
                    <a:pt x="730" y="1321"/>
                    <a:pt x="669" y="1352"/>
                  </a:cubicBezTo>
                  <a:cubicBezTo>
                    <a:pt x="639" y="1367"/>
                    <a:pt x="608" y="1374"/>
                    <a:pt x="574" y="1374"/>
                  </a:cubicBezTo>
                  <a:cubicBezTo>
                    <a:pt x="540" y="1374"/>
                    <a:pt x="502" y="1367"/>
                    <a:pt x="456" y="1352"/>
                  </a:cubicBezTo>
                  <a:cubicBezTo>
                    <a:pt x="244" y="1230"/>
                    <a:pt x="92" y="987"/>
                    <a:pt x="122" y="713"/>
                  </a:cubicBezTo>
                  <a:cubicBezTo>
                    <a:pt x="92" y="592"/>
                    <a:pt x="122" y="440"/>
                    <a:pt x="183" y="318"/>
                  </a:cubicBezTo>
                  <a:cubicBezTo>
                    <a:pt x="213" y="197"/>
                    <a:pt x="274" y="105"/>
                    <a:pt x="396" y="75"/>
                  </a:cubicBezTo>
                  <a:cubicBezTo>
                    <a:pt x="412" y="67"/>
                    <a:pt x="428" y="63"/>
                    <a:pt x="445" y="63"/>
                  </a:cubicBezTo>
                  <a:cubicBezTo>
                    <a:pt x="489" y="63"/>
                    <a:pt x="534" y="91"/>
                    <a:pt x="578" y="136"/>
                  </a:cubicBezTo>
                  <a:cubicBezTo>
                    <a:pt x="578" y="75"/>
                    <a:pt x="548" y="45"/>
                    <a:pt x="517" y="14"/>
                  </a:cubicBezTo>
                  <a:cubicBezTo>
                    <a:pt x="497" y="14"/>
                    <a:pt x="463" y="1"/>
                    <a:pt x="43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5020525" y="902440"/>
              <a:ext cx="28125" cy="10450"/>
            </a:xfrm>
            <a:custGeom>
              <a:avLst/>
              <a:gdLst/>
              <a:ahLst/>
              <a:cxnLst/>
              <a:rect l="l" t="t" r="r" b="b"/>
              <a:pathLst>
                <a:path w="1125" h="418" extrusionOk="0">
                  <a:moveTo>
                    <a:pt x="321" y="1"/>
                  </a:moveTo>
                  <a:cubicBezTo>
                    <a:pt x="131" y="1"/>
                    <a:pt x="0" y="72"/>
                    <a:pt x="0" y="114"/>
                  </a:cubicBezTo>
                  <a:cubicBezTo>
                    <a:pt x="31" y="175"/>
                    <a:pt x="274" y="144"/>
                    <a:pt x="547" y="235"/>
                  </a:cubicBezTo>
                  <a:cubicBezTo>
                    <a:pt x="821" y="296"/>
                    <a:pt x="1034" y="418"/>
                    <a:pt x="1064" y="418"/>
                  </a:cubicBezTo>
                  <a:cubicBezTo>
                    <a:pt x="1125" y="418"/>
                    <a:pt x="943" y="144"/>
                    <a:pt x="608" y="53"/>
                  </a:cubicBezTo>
                  <a:cubicBezTo>
                    <a:pt x="505" y="15"/>
                    <a:pt x="407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5041050" y="879440"/>
              <a:ext cx="13700" cy="37325"/>
            </a:xfrm>
            <a:custGeom>
              <a:avLst/>
              <a:gdLst/>
              <a:ahLst/>
              <a:cxnLst/>
              <a:rect l="l" t="t" r="r" b="b"/>
              <a:pathLst>
                <a:path w="548" h="1493" extrusionOk="0">
                  <a:moveTo>
                    <a:pt x="152" y="0"/>
                  </a:moveTo>
                  <a:cubicBezTo>
                    <a:pt x="30" y="244"/>
                    <a:pt x="0" y="517"/>
                    <a:pt x="91" y="791"/>
                  </a:cubicBezTo>
                  <a:cubicBezTo>
                    <a:pt x="178" y="1224"/>
                    <a:pt x="429" y="1492"/>
                    <a:pt x="506" y="1492"/>
                  </a:cubicBezTo>
                  <a:cubicBezTo>
                    <a:pt x="510" y="1492"/>
                    <a:pt x="514" y="1491"/>
                    <a:pt x="517" y="1490"/>
                  </a:cubicBezTo>
                  <a:cubicBezTo>
                    <a:pt x="547" y="1459"/>
                    <a:pt x="365" y="1155"/>
                    <a:pt x="274" y="760"/>
                  </a:cubicBezTo>
                  <a:cubicBezTo>
                    <a:pt x="213" y="335"/>
                    <a:pt x="213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5223400" y="1006340"/>
              <a:ext cx="41075" cy="11100"/>
            </a:xfrm>
            <a:custGeom>
              <a:avLst/>
              <a:gdLst/>
              <a:ahLst/>
              <a:cxnLst/>
              <a:rect l="l" t="t" r="r" b="b"/>
              <a:pathLst>
                <a:path w="1643" h="444" extrusionOk="0">
                  <a:moveTo>
                    <a:pt x="822" y="0"/>
                  </a:moveTo>
                  <a:cubicBezTo>
                    <a:pt x="335" y="0"/>
                    <a:pt x="1" y="304"/>
                    <a:pt x="62" y="396"/>
                  </a:cubicBezTo>
                  <a:cubicBezTo>
                    <a:pt x="86" y="431"/>
                    <a:pt x="152" y="444"/>
                    <a:pt x="245" y="444"/>
                  </a:cubicBezTo>
                  <a:cubicBezTo>
                    <a:pt x="390" y="444"/>
                    <a:pt x="600" y="414"/>
                    <a:pt x="822" y="396"/>
                  </a:cubicBezTo>
                  <a:cubicBezTo>
                    <a:pt x="980" y="396"/>
                    <a:pt x="1123" y="400"/>
                    <a:pt x="1242" y="400"/>
                  </a:cubicBezTo>
                  <a:cubicBezTo>
                    <a:pt x="1421" y="400"/>
                    <a:pt x="1545" y="389"/>
                    <a:pt x="1582" y="335"/>
                  </a:cubicBezTo>
                  <a:cubicBezTo>
                    <a:pt x="1642" y="244"/>
                    <a:pt x="1338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5195300" y="1113290"/>
              <a:ext cx="22825" cy="22725"/>
            </a:xfrm>
            <a:custGeom>
              <a:avLst/>
              <a:gdLst/>
              <a:ahLst/>
              <a:cxnLst/>
              <a:rect l="l" t="t" r="r" b="b"/>
              <a:pathLst>
                <a:path w="913" h="909" extrusionOk="0">
                  <a:moveTo>
                    <a:pt x="354" y="1"/>
                  </a:moveTo>
                  <a:cubicBezTo>
                    <a:pt x="289" y="1"/>
                    <a:pt x="228" y="23"/>
                    <a:pt x="183" y="69"/>
                  </a:cubicBezTo>
                  <a:cubicBezTo>
                    <a:pt x="61" y="130"/>
                    <a:pt x="0" y="251"/>
                    <a:pt x="0" y="403"/>
                  </a:cubicBezTo>
                  <a:cubicBezTo>
                    <a:pt x="0" y="525"/>
                    <a:pt x="31" y="646"/>
                    <a:pt x="122" y="738"/>
                  </a:cubicBezTo>
                  <a:cubicBezTo>
                    <a:pt x="183" y="829"/>
                    <a:pt x="274" y="890"/>
                    <a:pt x="395" y="890"/>
                  </a:cubicBezTo>
                  <a:cubicBezTo>
                    <a:pt x="428" y="903"/>
                    <a:pt x="462" y="909"/>
                    <a:pt x="496" y="909"/>
                  </a:cubicBezTo>
                  <a:cubicBezTo>
                    <a:pt x="621" y="909"/>
                    <a:pt x="749" y="827"/>
                    <a:pt x="821" y="707"/>
                  </a:cubicBezTo>
                  <a:cubicBezTo>
                    <a:pt x="912" y="555"/>
                    <a:pt x="912" y="373"/>
                    <a:pt x="821" y="221"/>
                  </a:cubicBezTo>
                  <a:cubicBezTo>
                    <a:pt x="734" y="105"/>
                    <a:pt x="592" y="17"/>
                    <a:pt x="422" y="9"/>
                  </a:cubicBezTo>
                  <a:lnTo>
                    <a:pt x="422" y="9"/>
                  </a:lnTo>
                  <a:cubicBezTo>
                    <a:pt x="399" y="3"/>
                    <a:pt x="376" y="1"/>
                    <a:pt x="35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5183900" y="1110240"/>
              <a:ext cx="46375" cy="19225"/>
            </a:xfrm>
            <a:custGeom>
              <a:avLst/>
              <a:gdLst/>
              <a:ahLst/>
              <a:cxnLst/>
              <a:rect l="l" t="t" r="r" b="b"/>
              <a:pathLst>
                <a:path w="1855" h="769" extrusionOk="0">
                  <a:moveTo>
                    <a:pt x="76" y="1"/>
                  </a:moveTo>
                  <a:cubicBezTo>
                    <a:pt x="69" y="1"/>
                    <a:pt x="64" y="3"/>
                    <a:pt x="61" y="9"/>
                  </a:cubicBezTo>
                  <a:cubicBezTo>
                    <a:pt x="0" y="39"/>
                    <a:pt x="335" y="404"/>
                    <a:pt x="851" y="617"/>
                  </a:cubicBezTo>
                  <a:cubicBezTo>
                    <a:pt x="1064" y="708"/>
                    <a:pt x="1307" y="768"/>
                    <a:pt x="1551" y="768"/>
                  </a:cubicBezTo>
                  <a:cubicBezTo>
                    <a:pt x="1763" y="768"/>
                    <a:pt x="1855" y="677"/>
                    <a:pt x="1855" y="677"/>
                  </a:cubicBezTo>
                  <a:cubicBezTo>
                    <a:pt x="1855" y="647"/>
                    <a:pt x="1733" y="647"/>
                    <a:pt x="1581" y="617"/>
                  </a:cubicBezTo>
                  <a:cubicBezTo>
                    <a:pt x="1338" y="586"/>
                    <a:pt x="1125" y="525"/>
                    <a:pt x="912" y="434"/>
                  </a:cubicBezTo>
                  <a:cubicBezTo>
                    <a:pt x="469" y="268"/>
                    <a:pt x="15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5136025" y="1007565"/>
              <a:ext cx="37250" cy="10475"/>
            </a:xfrm>
            <a:custGeom>
              <a:avLst/>
              <a:gdLst/>
              <a:ahLst/>
              <a:cxnLst/>
              <a:rect l="l" t="t" r="r" b="b"/>
              <a:pathLst>
                <a:path w="1490" h="419" extrusionOk="0">
                  <a:moveTo>
                    <a:pt x="882" y="0"/>
                  </a:moveTo>
                  <a:cubicBezTo>
                    <a:pt x="830" y="0"/>
                    <a:pt x="779" y="4"/>
                    <a:pt x="730" y="12"/>
                  </a:cubicBezTo>
                  <a:cubicBezTo>
                    <a:pt x="304" y="43"/>
                    <a:pt x="0" y="164"/>
                    <a:pt x="0" y="286"/>
                  </a:cubicBezTo>
                  <a:cubicBezTo>
                    <a:pt x="0" y="379"/>
                    <a:pt x="196" y="418"/>
                    <a:pt x="477" y="418"/>
                  </a:cubicBezTo>
                  <a:cubicBezTo>
                    <a:pt x="565" y="418"/>
                    <a:pt x="660" y="415"/>
                    <a:pt x="760" y="407"/>
                  </a:cubicBezTo>
                  <a:cubicBezTo>
                    <a:pt x="973" y="407"/>
                    <a:pt x="1125" y="347"/>
                    <a:pt x="1247" y="347"/>
                  </a:cubicBezTo>
                  <a:cubicBezTo>
                    <a:pt x="1292" y="331"/>
                    <a:pt x="1338" y="331"/>
                    <a:pt x="1376" y="331"/>
                  </a:cubicBezTo>
                  <a:cubicBezTo>
                    <a:pt x="1414" y="331"/>
                    <a:pt x="1444" y="331"/>
                    <a:pt x="1459" y="316"/>
                  </a:cubicBezTo>
                  <a:cubicBezTo>
                    <a:pt x="1490" y="286"/>
                    <a:pt x="1459" y="134"/>
                    <a:pt x="1307" y="73"/>
                  </a:cubicBezTo>
                  <a:cubicBezTo>
                    <a:pt x="1174" y="28"/>
                    <a:pt x="1024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5003050" y="965315"/>
              <a:ext cx="77525" cy="215925"/>
            </a:xfrm>
            <a:custGeom>
              <a:avLst/>
              <a:gdLst/>
              <a:ahLst/>
              <a:cxnLst/>
              <a:rect l="l" t="t" r="r" b="b"/>
              <a:pathLst>
                <a:path w="3101" h="8637" extrusionOk="0">
                  <a:moveTo>
                    <a:pt x="2614" y="0"/>
                  </a:moveTo>
                  <a:cubicBezTo>
                    <a:pt x="2098" y="122"/>
                    <a:pt x="1702" y="517"/>
                    <a:pt x="1611" y="1003"/>
                  </a:cubicBezTo>
                  <a:cubicBezTo>
                    <a:pt x="1490" y="1489"/>
                    <a:pt x="1520" y="2006"/>
                    <a:pt x="1642" y="2492"/>
                  </a:cubicBezTo>
                  <a:cubicBezTo>
                    <a:pt x="1794" y="2979"/>
                    <a:pt x="1854" y="3496"/>
                    <a:pt x="1854" y="3982"/>
                  </a:cubicBezTo>
                  <a:cubicBezTo>
                    <a:pt x="1794" y="4681"/>
                    <a:pt x="1550" y="5319"/>
                    <a:pt x="1155" y="5897"/>
                  </a:cubicBezTo>
                  <a:cubicBezTo>
                    <a:pt x="791" y="6444"/>
                    <a:pt x="426" y="7052"/>
                    <a:pt x="122" y="7660"/>
                  </a:cubicBezTo>
                  <a:cubicBezTo>
                    <a:pt x="0" y="7842"/>
                    <a:pt x="0" y="8085"/>
                    <a:pt x="61" y="8298"/>
                  </a:cubicBezTo>
                  <a:cubicBezTo>
                    <a:pt x="170" y="8517"/>
                    <a:pt x="402" y="8637"/>
                    <a:pt x="647" y="8637"/>
                  </a:cubicBezTo>
                  <a:cubicBezTo>
                    <a:pt x="674" y="8637"/>
                    <a:pt x="702" y="8635"/>
                    <a:pt x="730" y="8632"/>
                  </a:cubicBezTo>
                  <a:cubicBezTo>
                    <a:pt x="1216" y="8572"/>
                    <a:pt x="1642" y="8298"/>
                    <a:pt x="1946" y="7933"/>
                  </a:cubicBezTo>
                  <a:cubicBezTo>
                    <a:pt x="2827" y="6900"/>
                    <a:pt x="3101" y="5471"/>
                    <a:pt x="3070" y="4134"/>
                  </a:cubicBezTo>
                  <a:cubicBezTo>
                    <a:pt x="3070" y="2766"/>
                    <a:pt x="2797" y="1429"/>
                    <a:pt x="2766" y="91"/>
                  </a:cubicBez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4955925" y="778140"/>
              <a:ext cx="337425" cy="237350"/>
            </a:xfrm>
            <a:custGeom>
              <a:avLst/>
              <a:gdLst/>
              <a:ahLst/>
              <a:cxnLst/>
              <a:rect l="l" t="t" r="r" b="b"/>
              <a:pathLst>
                <a:path w="13497" h="9494" extrusionOk="0">
                  <a:moveTo>
                    <a:pt x="6110" y="0"/>
                  </a:moveTo>
                  <a:cubicBezTo>
                    <a:pt x="6070" y="0"/>
                    <a:pt x="6029" y="3"/>
                    <a:pt x="5989" y="10"/>
                  </a:cubicBezTo>
                  <a:lnTo>
                    <a:pt x="5350" y="131"/>
                  </a:lnTo>
                  <a:cubicBezTo>
                    <a:pt x="4955" y="223"/>
                    <a:pt x="4682" y="618"/>
                    <a:pt x="4773" y="1013"/>
                  </a:cubicBezTo>
                  <a:cubicBezTo>
                    <a:pt x="1" y="2593"/>
                    <a:pt x="1581" y="7001"/>
                    <a:pt x="1581" y="7001"/>
                  </a:cubicBezTo>
                  <a:lnTo>
                    <a:pt x="882" y="7852"/>
                  </a:lnTo>
                  <a:cubicBezTo>
                    <a:pt x="274" y="9128"/>
                    <a:pt x="1612" y="9493"/>
                    <a:pt x="1612" y="9493"/>
                  </a:cubicBezTo>
                  <a:cubicBezTo>
                    <a:pt x="1612" y="9493"/>
                    <a:pt x="3253" y="7001"/>
                    <a:pt x="7812" y="6484"/>
                  </a:cubicBezTo>
                  <a:cubicBezTo>
                    <a:pt x="8845" y="6370"/>
                    <a:pt x="9682" y="6326"/>
                    <a:pt x="10360" y="6326"/>
                  </a:cubicBezTo>
                  <a:cubicBezTo>
                    <a:pt x="12575" y="6326"/>
                    <a:pt x="13085" y="6795"/>
                    <a:pt x="13132" y="6818"/>
                  </a:cubicBezTo>
                  <a:cubicBezTo>
                    <a:pt x="13223" y="6697"/>
                    <a:pt x="13314" y="6545"/>
                    <a:pt x="13344" y="6393"/>
                  </a:cubicBezTo>
                  <a:cubicBezTo>
                    <a:pt x="13496" y="5086"/>
                    <a:pt x="11916" y="4721"/>
                    <a:pt x="11916" y="4721"/>
                  </a:cubicBezTo>
                  <a:cubicBezTo>
                    <a:pt x="11089" y="963"/>
                    <a:pt x="8177" y="633"/>
                    <a:pt x="7179" y="633"/>
                  </a:cubicBezTo>
                  <a:cubicBezTo>
                    <a:pt x="6966" y="633"/>
                    <a:pt x="6840" y="648"/>
                    <a:pt x="6840" y="648"/>
                  </a:cubicBezTo>
                  <a:lnTo>
                    <a:pt x="6840" y="587"/>
                  </a:lnTo>
                  <a:cubicBezTo>
                    <a:pt x="6785" y="233"/>
                    <a:pt x="6461" y="0"/>
                    <a:pt x="6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5072950" y="804965"/>
              <a:ext cx="22075" cy="96525"/>
            </a:xfrm>
            <a:custGeom>
              <a:avLst/>
              <a:gdLst/>
              <a:ahLst/>
              <a:cxnLst/>
              <a:rect l="l" t="t" r="r" b="b"/>
              <a:pathLst>
                <a:path w="883" h="3861" extrusionOk="0">
                  <a:moveTo>
                    <a:pt x="1" y="1"/>
                  </a:moveTo>
                  <a:cubicBezTo>
                    <a:pt x="31" y="669"/>
                    <a:pt x="153" y="1338"/>
                    <a:pt x="335" y="1946"/>
                  </a:cubicBezTo>
                  <a:cubicBezTo>
                    <a:pt x="457" y="2615"/>
                    <a:pt x="639" y="3253"/>
                    <a:pt x="882" y="3861"/>
                  </a:cubicBezTo>
                  <a:cubicBezTo>
                    <a:pt x="821" y="3192"/>
                    <a:pt x="700" y="2554"/>
                    <a:pt x="548" y="1916"/>
                  </a:cubicBezTo>
                  <a:cubicBezTo>
                    <a:pt x="426" y="1277"/>
                    <a:pt x="244" y="63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5128425" y="794340"/>
              <a:ext cx="26625" cy="92725"/>
            </a:xfrm>
            <a:custGeom>
              <a:avLst/>
              <a:gdLst/>
              <a:ahLst/>
              <a:cxnLst/>
              <a:rect l="l" t="t" r="r" b="b"/>
              <a:pathLst>
                <a:path w="1065" h="370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38"/>
                    <a:pt x="213" y="1277"/>
                    <a:pt x="426" y="1885"/>
                  </a:cubicBezTo>
                  <a:cubicBezTo>
                    <a:pt x="578" y="2492"/>
                    <a:pt x="791" y="3100"/>
                    <a:pt x="1064" y="3708"/>
                  </a:cubicBezTo>
                  <a:cubicBezTo>
                    <a:pt x="973" y="3070"/>
                    <a:pt x="821" y="2432"/>
                    <a:pt x="608" y="1824"/>
                  </a:cubicBezTo>
                  <a:cubicBezTo>
                    <a:pt x="487" y="1185"/>
                    <a:pt x="274" y="57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5003050" y="889790"/>
              <a:ext cx="245475" cy="63425"/>
            </a:xfrm>
            <a:custGeom>
              <a:avLst/>
              <a:gdLst/>
              <a:ahLst/>
              <a:cxnLst/>
              <a:rect l="l" t="t" r="r" b="b"/>
              <a:pathLst>
                <a:path w="9819" h="2537" extrusionOk="0">
                  <a:moveTo>
                    <a:pt x="7169" y="0"/>
                  </a:moveTo>
                  <a:cubicBezTo>
                    <a:pt x="6324" y="0"/>
                    <a:pt x="5489" y="109"/>
                    <a:pt x="4681" y="316"/>
                  </a:cubicBezTo>
                  <a:cubicBezTo>
                    <a:pt x="3465" y="620"/>
                    <a:pt x="2310" y="1076"/>
                    <a:pt x="1246" y="1684"/>
                  </a:cubicBezTo>
                  <a:cubicBezTo>
                    <a:pt x="851" y="1927"/>
                    <a:pt x="517" y="2140"/>
                    <a:pt x="304" y="2292"/>
                  </a:cubicBezTo>
                  <a:cubicBezTo>
                    <a:pt x="183" y="2352"/>
                    <a:pt x="91" y="2444"/>
                    <a:pt x="0" y="2535"/>
                  </a:cubicBezTo>
                  <a:cubicBezTo>
                    <a:pt x="0" y="2536"/>
                    <a:pt x="1" y="2537"/>
                    <a:pt x="3" y="2537"/>
                  </a:cubicBezTo>
                  <a:cubicBezTo>
                    <a:pt x="46" y="2537"/>
                    <a:pt x="524" y="2240"/>
                    <a:pt x="1307" y="1805"/>
                  </a:cubicBezTo>
                  <a:cubicBezTo>
                    <a:pt x="2401" y="1228"/>
                    <a:pt x="3526" y="802"/>
                    <a:pt x="4712" y="498"/>
                  </a:cubicBezTo>
                  <a:cubicBezTo>
                    <a:pt x="5585" y="297"/>
                    <a:pt x="6475" y="178"/>
                    <a:pt x="7370" y="178"/>
                  </a:cubicBezTo>
                  <a:cubicBezTo>
                    <a:pt x="7689" y="178"/>
                    <a:pt x="8009" y="193"/>
                    <a:pt x="8329" y="225"/>
                  </a:cubicBezTo>
                  <a:cubicBezTo>
                    <a:pt x="9199" y="281"/>
                    <a:pt x="9733" y="441"/>
                    <a:pt x="9809" y="441"/>
                  </a:cubicBezTo>
                  <a:cubicBezTo>
                    <a:pt x="9815" y="441"/>
                    <a:pt x="9818" y="440"/>
                    <a:pt x="9818" y="437"/>
                  </a:cubicBezTo>
                  <a:cubicBezTo>
                    <a:pt x="9696" y="377"/>
                    <a:pt x="9575" y="316"/>
                    <a:pt x="9453" y="285"/>
                  </a:cubicBezTo>
                  <a:cubicBezTo>
                    <a:pt x="9089" y="194"/>
                    <a:pt x="8724" y="103"/>
                    <a:pt x="8359" y="73"/>
                  </a:cubicBezTo>
                  <a:cubicBezTo>
                    <a:pt x="7962" y="24"/>
                    <a:pt x="7564" y="0"/>
                    <a:pt x="7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982525" y="921240"/>
              <a:ext cx="117800" cy="64600"/>
            </a:xfrm>
            <a:custGeom>
              <a:avLst/>
              <a:gdLst/>
              <a:ahLst/>
              <a:cxnLst/>
              <a:rect l="l" t="t" r="r" b="b"/>
              <a:pathLst>
                <a:path w="4712" h="2584" extrusionOk="0">
                  <a:moveTo>
                    <a:pt x="4712" y="0"/>
                  </a:moveTo>
                  <a:cubicBezTo>
                    <a:pt x="4438" y="31"/>
                    <a:pt x="4195" y="91"/>
                    <a:pt x="3922" y="182"/>
                  </a:cubicBezTo>
                  <a:cubicBezTo>
                    <a:pt x="2675" y="547"/>
                    <a:pt x="1551" y="1155"/>
                    <a:pt x="578" y="2006"/>
                  </a:cubicBezTo>
                  <a:cubicBezTo>
                    <a:pt x="335" y="2158"/>
                    <a:pt x="153" y="2371"/>
                    <a:pt x="1" y="2584"/>
                  </a:cubicBezTo>
                  <a:cubicBezTo>
                    <a:pt x="730" y="2037"/>
                    <a:pt x="1460" y="1520"/>
                    <a:pt x="2250" y="1064"/>
                  </a:cubicBezTo>
                  <a:cubicBezTo>
                    <a:pt x="3040" y="669"/>
                    <a:pt x="3861" y="30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4700600" y="1271540"/>
              <a:ext cx="827550" cy="797900"/>
            </a:xfrm>
            <a:custGeom>
              <a:avLst/>
              <a:gdLst/>
              <a:ahLst/>
              <a:cxnLst/>
              <a:rect l="l" t="t" r="r" b="b"/>
              <a:pathLst>
                <a:path w="33102" h="31916" extrusionOk="0">
                  <a:moveTo>
                    <a:pt x="14408" y="0"/>
                  </a:moveTo>
                  <a:cubicBezTo>
                    <a:pt x="13496" y="31"/>
                    <a:pt x="12615" y="213"/>
                    <a:pt x="11794" y="517"/>
                  </a:cubicBezTo>
                  <a:cubicBezTo>
                    <a:pt x="10214" y="1064"/>
                    <a:pt x="8785" y="1976"/>
                    <a:pt x="7600" y="3192"/>
                  </a:cubicBezTo>
                  <a:lnTo>
                    <a:pt x="1" y="12159"/>
                  </a:lnTo>
                  <a:lnTo>
                    <a:pt x="7053" y="16688"/>
                  </a:lnTo>
                  <a:lnTo>
                    <a:pt x="9758" y="13861"/>
                  </a:lnTo>
                  <a:lnTo>
                    <a:pt x="10092" y="21247"/>
                  </a:lnTo>
                  <a:lnTo>
                    <a:pt x="8937" y="30305"/>
                  </a:lnTo>
                  <a:lnTo>
                    <a:pt x="26871" y="31916"/>
                  </a:lnTo>
                  <a:cubicBezTo>
                    <a:pt x="26901" y="30670"/>
                    <a:pt x="26536" y="23192"/>
                    <a:pt x="26293" y="18268"/>
                  </a:cubicBezTo>
                  <a:cubicBezTo>
                    <a:pt x="26263" y="17356"/>
                    <a:pt x="27175" y="15745"/>
                    <a:pt x="27144" y="14955"/>
                  </a:cubicBezTo>
                  <a:cubicBezTo>
                    <a:pt x="27099" y="13996"/>
                    <a:pt x="27010" y="13495"/>
                    <a:pt x="26931" y="13234"/>
                  </a:cubicBezTo>
                  <a:lnTo>
                    <a:pt x="26931" y="13234"/>
                  </a:lnTo>
                  <a:lnTo>
                    <a:pt x="27782" y="14834"/>
                  </a:lnTo>
                  <a:lnTo>
                    <a:pt x="33102" y="10092"/>
                  </a:lnTo>
                  <a:lnTo>
                    <a:pt x="28482" y="3830"/>
                  </a:lnTo>
                  <a:cubicBezTo>
                    <a:pt x="26992" y="1855"/>
                    <a:pt x="24773" y="517"/>
                    <a:pt x="22311" y="183"/>
                  </a:cubicBezTo>
                  <a:cubicBezTo>
                    <a:pt x="21612" y="92"/>
                    <a:pt x="21065" y="61"/>
                    <a:pt x="20700" y="0"/>
                  </a:cubicBezTo>
                  <a:cubicBezTo>
                    <a:pt x="19667" y="320"/>
                    <a:pt x="18603" y="479"/>
                    <a:pt x="17543" y="479"/>
                  </a:cubicBezTo>
                  <a:cubicBezTo>
                    <a:pt x="16483" y="479"/>
                    <a:pt x="15427" y="320"/>
                    <a:pt x="14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4876900" y="1538265"/>
              <a:ext cx="133000" cy="150475"/>
            </a:xfrm>
            <a:custGeom>
              <a:avLst/>
              <a:gdLst/>
              <a:ahLst/>
              <a:cxnLst/>
              <a:rect l="l" t="t" r="r" b="b"/>
              <a:pathLst>
                <a:path w="5320" h="6019" extrusionOk="0">
                  <a:moveTo>
                    <a:pt x="5320" y="0"/>
                  </a:moveTo>
                  <a:lnTo>
                    <a:pt x="5320" y="0"/>
                  </a:lnTo>
                  <a:cubicBezTo>
                    <a:pt x="5016" y="243"/>
                    <a:pt x="4742" y="517"/>
                    <a:pt x="4469" y="821"/>
                  </a:cubicBezTo>
                  <a:cubicBezTo>
                    <a:pt x="3982" y="1368"/>
                    <a:pt x="3314" y="2098"/>
                    <a:pt x="2584" y="2949"/>
                  </a:cubicBezTo>
                  <a:cubicBezTo>
                    <a:pt x="1855" y="3769"/>
                    <a:pt x="1186" y="4529"/>
                    <a:pt x="730" y="5107"/>
                  </a:cubicBezTo>
                  <a:cubicBezTo>
                    <a:pt x="456" y="5380"/>
                    <a:pt x="213" y="5684"/>
                    <a:pt x="1" y="6019"/>
                  </a:cubicBezTo>
                  <a:cubicBezTo>
                    <a:pt x="305" y="5775"/>
                    <a:pt x="578" y="5502"/>
                    <a:pt x="821" y="5198"/>
                  </a:cubicBezTo>
                  <a:cubicBezTo>
                    <a:pt x="1308" y="4651"/>
                    <a:pt x="2007" y="3921"/>
                    <a:pt x="2736" y="3070"/>
                  </a:cubicBezTo>
                  <a:cubicBezTo>
                    <a:pt x="3435" y="2250"/>
                    <a:pt x="4104" y="1490"/>
                    <a:pt x="4590" y="912"/>
                  </a:cubicBezTo>
                  <a:cubicBezTo>
                    <a:pt x="4833" y="639"/>
                    <a:pt x="5077" y="335"/>
                    <a:pt x="5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4810800" y="3542090"/>
              <a:ext cx="167200" cy="186400"/>
            </a:xfrm>
            <a:custGeom>
              <a:avLst/>
              <a:gdLst/>
              <a:ahLst/>
              <a:cxnLst/>
              <a:rect l="l" t="t" r="r" b="b"/>
              <a:pathLst>
                <a:path w="6688" h="7456" extrusionOk="0">
                  <a:moveTo>
                    <a:pt x="6687" y="0"/>
                  </a:moveTo>
                  <a:lnTo>
                    <a:pt x="2857" y="304"/>
                  </a:lnTo>
                  <a:lnTo>
                    <a:pt x="2553" y="1946"/>
                  </a:lnTo>
                  <a:cubicBezTo>
                    <a:pt x="1003" y="5928"/>
                    <a:pt x="0" y="7265"/>
                    <a:pt x="821" y="7447"/>
                  </a:cubicBezTo>
                  <a:cubicBezTo>
                    <a:pt x="849" y="7453"/>
                    <a:pt x="879" y="7456"/>
                    <a:pt x="910" y="7456"/>
                  </a:cubicBezTo>
                  <a:cubicBezTo>
                    <a:pt x="2247" y="7456"/>
                    <a:pt x="6079" y="2462"/>
                    <a:pt x="6079" y="2462"/>
                  </a:cubicBezTo>
                  <a:lnTo>
                    <a:pt x="66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4739350" y="1746465"/>
              <a:ext cx="37275" cy="39550"/>
            </a:xfrm>
            <a:custGeom>
              <a:avLst/>
              <a:gdLst/>
              <a:ahLst/>
              <a:cxnLst/>
              <a:rect l="l" t="t" r="r" b="b"/>
              <a:pathLst>
                <a:path w="1491" h="1582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335"/>
                    <a:pt x="396" y="609"/>
                    <a:pt x="700" y="852"/>
                  </a:cubicBezTo>
                  <a:cubicBezTo>
                    <a:pt x="913" y="1125"/>
                    <a:pt x="1186" y="1369"/>
                    <a:pt x="1490" y="1581"/>
                  </a:cubicBezTo>
                  <a:cubicBezTo>
                    <a:pt x="1338" y="1247"/>
                    <a:pt x="1126" y="943"/>
                    <a:pt x="822" y="700"/>
                  </a:cubicBezTo>
                  <a:cubicBezTo>
                    <a:pt x="578" y="426"/>
                    <a:pt x="305" y="18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5038750" y="1568665"/>
              <a:ext cx="325275" cy="515975"/>
            </a:xfrm>
            <a:custGeom>
              <a:avLst/>
              <a:gdLst/>
              <a:ahLst/>
              <a:cxnLst/>
              <a:rect l="l" t="t" r="r" b="b"/>
              <a:pathLst>
                <a:path w="13011" h="20639" extrusionOk="0">
                  <a:moveTo>
                    <a:pt x="1034" y="0"/>
                  </a:moveTo>
                  <a:lnTo>
                    <a:pt x="1" y="19453"/>
                  </a:lnTo>
                  <a:lnTo>
                    <a:pt x="13010" y="20639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5104875" y="1694740"/>
              <a:ext cx="199100" cy="47200"/>
            </a:xfrm>
            <a:custGeom>
              <a:avLst/>
              <a:gdLst/>
              <a:ahLst/>
              <a:cxnLst/>
              <a:rect l="l" t="t" r="r" b="b"/>
              <a:pathLst>
                <a:path w="7964" h="1888" extrusionOk="0">
                  <a:moveTo>
                    <a:pt x="7960" y="0"/>
                  </a:moveTo>
                  <a:cubicBezTo>
                    <a:pt x="7918" y="0"/>
                    <a:pt x="7531" y="235"/>
                    <a:pt x="6900" y="550"/>
                  </a:cubicBezTo>
                  <a:cubicBezTo>
                    <a:pt x="6019" y="975"/>
                    <a:pt x="5076" y="1279"/>
                    <a:pt x="4134" y="1492"/>
                  </a:cubicBezTo>
                  <a:cubicBezTo>
                    <a:pt x="3364" y="1636"/>
                    <a:pt x="2595" y="1724"/>
                    <a:pt x="1825" y="1724"/>
                  </a:cubicBezTo>
                  <a:cubicBezTo>
                    <a:pt x="1622" y="1724"/>
                    <a:pt x="1419" y="1718"/>
                    <a:pt x="1216" y="1705"/>
                  </a:cubicBezTo>
                  <a:cubicBezTo>
                    <a:pt x="601" y="1680"/>
                    <a:pt x="185" y="1636"/>
                    <a:pt x="49" y="1636"/>
                  </a:cubicBezTo>
                  <a:cubicBezTo>
                    <a:pt x="17" y="1636"/>
                    <a:pt x="0" y="1638"/>
                    <a:pt x="0" y="1644"/>
                  </a:cubicBezTo>
                  <a:cubicBezTo>
                    <a:pt x="91" y="1705"/>
                    <a:pt x="213" y="1735"/>
                    <a:pt x="304" y="1735"/>
                  </a:cubicBezTo>
                  <a:cubicBezTo>
                    <a:pt x="608" y="1796"/>
                    <a:pt x="912" y="1827"/>
                    <a:pt x="1216" y="1857"/>
                  </a:cubicBezTo>
                  <a:cubicBezTo>
                    <a:pt x="1479" y="1877"/>
                    <a:pt x="1742" y="1887"/>
                    <a:pt x="2005" y="1887"/>
                  </a:cubicBezTo>
                  <a:cubicBezTo>
                    <a:pt x="3721" y="1887"/>
                    <a:pt x="5432" y="1462"/>
                    <a:pt x="6961" y="672"/>
                  </a:cubicBezTo>
                  <a:cubicBezTo>
                    <a:pt x="7204" y="520"/>
                    <a:pt x="7478" y="368"/>
                    <a:pt x="7721" y="185"/>
                  </a:cubicBezTo>
                  <a:cubicBezTo>
                    <a:pt x="7873" y="64"/>
                    <a:pt x="7964" y="3"/>
                    <a:pt x="7964" y="3"/>
                  </a:cubicBezTo>
                  <a:cubicBezTo>
                    <a:pt x="7964" y="1"/>
                    <a:pt x="7963" y="0"/>
                    <a:pt x="7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5105625" y="1751665"/>
              <a:ext cx="5350" cy="13825"/>
            </a:xfrm>
            <a:custGeom>
              <a:avLst/>
              <a:gdLst/>
              <a:ahLst/>
              <a:cxnLst/>
              <a:rect l="l" t="t" r="r" b="b"/>
              <a:pathLst>
                <a:path w="214" h="553" extrusionOk="0">
                  <a:moveTo>
                    <a:pt x="110" y="1"/>
                  </a:moveTo>
                  <a:cubicBezTo>
                    <a:pt x="104" y="1"/>
                    <a:pt x="98" y="2"/>
                    <a:pt x="92" y="5"/>
                  </a:cubicBezTo>
                  <a:cubicBezTo>
                    <a:pt x="31" y="5"/>
                    <a:pt x="1" y="127"/>
                    <a:pt x="1" y="279"/>
                  </a:cubicBezTo>
                  <a:cubicBezTo>
                    <a:pt x="31" y="431"/>
                    <a:pt x="61" y="553"/>
                    <a:pt x="122" y="553"/>
                  </a:cubicBezTo>
                  <a:cubicBezTo>
                    <a:pt x="183" y="553"/>
                    <a:pt x="213" y="431"/>
                    <a:pt x="213" y="279"/>
                  </a:cubicBezTo>
                  <a:cubicBezTo>
                    <a:pt x="186" y="115"/>
                    <a:pt x="159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5099550" y="1792765"/>
              <a:ext cx="7625" cy="26675"/>
            </a:xfrm>
            <a:custGeom>
              <a:avLst/>
              <a:gdLst/>
              <a:ahLst/>
              <a:cxnLst/>
              <a:rect l="l" t="t" r="r" b="b"/>
              <a:pathLst>
                <a:path w="305" h="1067" extrusionOk="0">
                  <a:moveTo>
                    <a:pt x="238" y="0"/>
                  </a:moveTo>
                  <a:cubicBezTo>
                    <a:pt x="203" y="0"/>
                    <a:pt x="119" y="233"/>
                    <a:pt x="61" y="520"/>
                  </a:cubicBezTo>
                  <a:cubicBezTo>
                    <a:pt x="0" y="793"/>
                    <a:pt x="0" y="1067"/>
                    <a:pt x="61" y="1067"/>
                  </a:cubicBezTo>
                  <a:cubicBezTo>
                    <a:pt x="122" y="1067"/>
                    <a:pt x="213" y="824"/>
                    <a:pt x="244" y="550"/>
                  </a:cubicBezTo>
                  <a:cubicBezTo>
                    <a:pt x="304" y="246"/>
                    <a:pt x="304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5098025" y="1846015"/>
              <a:ext cx="11425" cy="25950"/>
            </a:xfrm>
            <a:custGeom>
              <a:avLst/>
              <a:gdLst/>
              <a:ahLst/>
              <a:cxnLst/>
              <a:rect l="l" t="t" r="r" b="b"/>
              <a:pathLst>
                <a:path w="457" h="1038" extrusionOk="0">
                  <a:moveTo>
                    <a:pt x="92" y="1"/>
                  </a:moveTo>
                  <a:cubicBezTo>
                    <a:pt x="31" y="1"/>
                    <a:pt x="1" y="274"/>
                    <a:pt x="92" y="578"/>
                  </a:cubicBezTo>
                  <a:cubicBezTo>
                    <a:pt x="176" y="860"/>
                    <a:pt x="313" y="1037"/>
                    <a:pt x="381" y="1037"/>
                  </a:cubicBezTo>
                  <a:cubicBezTo>
                    <a:pt x="387" y="1037"/>
                    <a:pt x="391" y="1036"/>
                    <a:pt x="396" y="1034"/>
                  </a:cubicBezTo>
                  <a:cubicBezTo>
                    <a:pt x="457" y="1004"/>
                    <a:pt x="365" y="791"/>
                    <a:pt x="274" y="517"/>
                  </a:cubicBezTo>
                  <a:cubicBezTo>
                    <a:pt x="213" y="244"/>
                    <a:pt x="153" y="1"/>
                    <a:pt x="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5126150" y="1890215"/>
              <a:ext cx="27375" cy="7575"/>
            </a:xfrm>
            <a:custGeom>
              <a:avLst/>
              <a:gdLst/>
              <a:ahLst/>
              <a:cxnLst/>
              <a:rect l="l" t="t" r="r" b="b"/>
              <a:pathLst>
                <a:path w="1095" h="303" extrusionOk="0">
                  <a:moveTo>
                    <a:pt x="102" y="1"/>
                  </a:moveTo>
                  <a:cubicBezTo>
                    <a:pt x="64" y="1"/>
                    <a:pt x="40" y="8"/>
                    <a:pt x="31" y="26"/>
                  </a:cubicBezTo>
                  <a:cubicBezTo>
                    <a:pt x="0" y="56"/>
                    <a:pt x="213" y="208"/>
                    <a:pt x="517" y="269"/>
                  </a:cubicBezTo>
                  <a:cubicBezTo>
                    <a:pt x="633" y="292"/>
                    <a:pt x="745" y="302"/>
                    <a:pt x="839" y="302"/>
                  </a:cubicBezTo>
                  <a:cubicBezTo>
                    <a:pt x="990" y="302"/>
                    <a:pt x="1095" y="276"/>
                    <a:pt x="1095" y="239"/>
                  </a:cubicBezTo>
                  <a:cubicBezTo>
                    <a:pt x="1095" y="178"/>
                    <a:pt x="851" y="117"/>
                    <a:pt x="578" y="87"/>
                  </a:cubicBezTo>
                  <a:cubicBezTo>
                    <a:pt x="363" y="44"/>
                    <a:pt x="194" y="1"/>
                    <a:pt x="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5180100" y="1893140"/>
              <a:ext cx="27375" cy="5325"/>
            </a:xfrm>
            <a:custGeom>
              <a:avLst/>
              <a:gdLst/>
              <a:ahLst/>
              <a:cxnLst/>
              <a:rect l="l" t="t" r="r" b="b"/>
              <a:pathLst>
                <a:path w="1095" h="213" extrusionOk="0">
                  <a:moveTo>
                    <a:pt x="548" y="0"/>
                  </a:moveTo>
                  <a:cubicBezTo>
                    <a:pt x="244" y="0"/>
                    <a:pt x="0" y="61"/>
                    <a:pt x="0" y="122"/>
                  </a:cubicBezTo>
                  <a:cubicBezTo>
                    <a:pt x="0" y="182"/>
                    <a:pt x="244" y="213"/>
                    <a:pt x="548" y="213"/>
                  </a:cubicBezTo>
                  <a:cubicBezTo>
                    <a:pt x="852" y="213"/>
                    <a:pt x="1095" y="152"/>
                    <a:pt x="1095" y="91"/>
                  </a:cubicBezTo>
                  <a:cubicBezTo>
                    <a:pt x="1095" y="30"/>
                    <a:pt x="852" y="0"/>
                    <a:pt x="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5234050" y="189236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548" y="1"/>
                  </a:moveTo>
                  <a:cubicBezTo>
                    <a:pt x="244" y="1"/>
                    <a:pt x="1" y="61"/>
                    <a:pt x="1" y="122"/>
                  </a:cubicBezTo>
                  <a:cubicBezTo>
                    <a:pt x="1" y="183"/>
                    <a:pt x="244" y="213"/>
                    <a:pt x="548" y="213"/>
                  </a:cubicBezTo>
                  <a:cubicBezTo>
                    <a:pt x="852" y="213"/>
                    <a:pt x="1095" y="153"/>
                    <a:pt x="1095" y="92"/>
                  </a:cubicBezTo>
                  <a:cubicBezTo>
                    <a:pt x="1095" y="31"/>
                    <a:pt x="852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5287250" y="1870340"/>
              <a:ext cx="19025" cy="20325"/>
            </a:xfrm>
            <a:custGeom>
              <a:avLst/>
              <a:gdLst/>
              <a:ahLst/>
              <a:cxnLst/>
              <a:rect l="l" t="t" r="r" b="b"/>
              <a:pathLst>
                <a:path w="761" h="813" extrusionOk="0">
                  <a:moveTo>
                    <a:pt x="730" y="0"/>
                  </a:moveTo>
                  <a:cubicBezTo>
                    <a:pt x="669" y="0"/>
                    <a:pt x="547" y="213"/>
                    <a:pt x="395" y="426"/>
                  </a:cubicBezTo>
                  <a:cubicBezTo>
                    <a:pt x="213" y="608"/>
                    <a:pt x="0" y="730"/>
                    <a:pt x="31" y="790"/>
                  </a:cubicBezTo>
                  <a:cubicBezTo>
                    <a:pt x="31" y="805"/>
                    <a:pt x="48" y="812"/>
                    <a:pt x="76" y="812"/>
                  </a:cubicBezTo>
                  <a:cubicBezTo>
                    <a:pt x="169" y="812"/>
                    <a:pt x="385" y="733"/>
                    <a:pt x="547" y="547"/>
                  </a:cubicBezTo>
                  <a:cubicBezTo>
                    <a:pt x="730" y="274"/>
                    <a:pt x="760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5309275" y="1817140"/>
              <a:ext cx="7625" cy="26625"/>
            </a:xfrm>
            <a:custGeom>
              <a:avLst/>
              <a:gdLst/>
              <a:ahLst/>
              <a:cxnLst/>
              <a:rect l="l" t="t" r="r" b="b"/>
              <a:pathLst>
                <a:path w="305" h="1065" extrusionOk="0">
                  <a:moveTo>
                    <a:pt x="244" y="0"/>
                  </a:moveTo>
                  <a:cubicBezTo>
                    <a:pt x="183" y="0"/>
                    <a:pt x="92" y="244"/>
                    <a:pt x="61" y="517"/>
                  </a:cubicBezTo>
                  <a:cubicBezTo>
                    <a:pt x="1" y="821"/>
                    <a:pt x="31" y="1064"/>
                    <a:pt x="92" y="1064"/>
                  </a:cubicBezTo>
                  <a:cubicBezTo>
                    <a:pt x="122" y="1064"/>
                    <a:pt x="213" y="852"/>
                    <a:pt x="244" y="548"/>
                  </a:cubicBezTo>
                  <a:cubicBezTo>
                    <a:pt x="305" y="24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5316125" y="1763890"/>
              <a:ext cx="6100" cy="26675"/>
            </a:xfrm>
            <a:custGeom>
              <a:avLst/>
              <a:gdLst/>
              <a:ahLst/>
              <a:cxnLst/>
              <a:rect l="l" t="t" r="r" b="b"/>
              <a:pathLst>
                <a:path w="244" h="1067" extrusionOk="0">
                  <a:moveTo>
                    <a:pt x="172" y="0"/>
                  </a:moveTo>
                  <a:cubicBezTo>
                    <a:pt x="115" y="0"/>
                    <a:pt x="59" y="233"/>
                    <a:pt x="31" y="520"/>
                  </a:cubicBezTo>
                  <a:cubicBezTo>
                    <a:pt x="0" y="823"/>
                    <a:pt x="31" y="1067"/>
                    <a:pt x="91" y="1067"/>
                  </a:cubicBezTo>
                  <a:cubicBezTo>
                    <a:pt x="152" y="1067"/>
                    <a:pt x="213" y="823"/>
                    <a:pt x="243" y="550"/>
                  </a:cubicBezTo>
                  <a:cubicBezTo>
                    <a:pt x="243" y="246"/>
                    <a:pt x="243" y="3"/>
                    <a:pt x="183" y="3"/>
                  </a:cubicBezTo>
                  <a:cubicBezTo>
                    <a:pt x="179" y="1"/>
                    <a:pt x="176" y="0"/>
                    <a:pt x="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5319925" y="1722165"/>
              <a:ext cx="4575" cy="14450"/>
            </a:xfrm>
            <a:custGeom>
              <a:avLst/>
              <a:gdLst/>
              <a:ahLst/>
              <a:cxnLst/>
              <a:rect l="l" t="t" r="r" b="b"/>
              <a:pathLst>
                <a:path w="183" h="578" extrusionOk="0">
                  <a:moveTo>
                    <a:pt x="91" y="0"/>
                  </a:moveTo>
                  <a:cubicBezTo>
                    <a:pt x="31" y="0"/>
                    <a:pt x="0" y="122"/>
                    <a:pt x="0" y="274"/>
                  </a:cubicBezTo>
                  <a:cubicBezTo>
                    <a:pt x="0" y="456"/>
                    <a:pt x="31" y="578"/>
                    <a:pt x="91" y="578"/>
                  </a:cubicBezTo>
                  <a:cubicBezTo>
                    <a:pt x="122" y="578"/>
                    <a:pt x="183" y="456"/>
                    <a:pt x="183" y="304"/>
                  </a:cubicBezTo>
                  <a:cubicBezTo>
                    <a:pt x="183" y="122"/>
                    <a:pt x="152" y="0"/>
                    <a:pt x="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4978725" y="1274265"/>
              <a:ext cx="171750" cy="311900"/>
            </a:xfrm>
            <a:custGeom>
              <a:avLst/>
              <a:gdLst/>
              <a:ahLst/>
              <a:cxnLst/>
              <a:rect l="l" t="t" r="r" b="b"/>
              <a:pathLst>
                <a:path w="6870" h="12476" extrusionOk="0">
                  <a:moveTo>
                    <a:pt x="1406" y="1"/>
                  </a:moveTo>
                  <a:cubicBezTo>
                    <a:pt x="945" y="1"/>
                    <a:pt x="321" y="112"/>
                    <a:pt x="1" y="682"/>
                  </a:cubicBezTo>
                  <a:cubicBezTo>
                    <a:pt x="1" y="682"/>
                    <a:pt x="4499" y="1867"/>
                    <a:pt x="4590" y="12475"/>
                  </a:cubicBezTo>
                  <a:lnTo>
                    <a:pt x="6414" y="12475"/>
                  </a:lnTo>
                  <a:cubicBezTo>
                    <a:pt x="6414" y="12475"/>
                    <a:pt x="6870" y="3539"/>
                    <a:pt x="1976" y="43"/>
                  </a:cubicBezTo>
                  <a:cubicBezTo>
                    <a:pt x="1976" y="45"/>
                    <a:pt x="1974" y="45"/>
                    <a:pt x="1969" y="45"/>
                  </a:cubicBezTo>
                  <a:cubicBezTo>
                    <a:pt x="1925" y="45"/>
                    <a:pt x="1698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5217325" y="1268940"/>
              <a:ext cx="124650" cy="307350"/>
            </a:xfrm>
            <a:custGeom>
              <a:avLst/>
              <a:gdLst/>
              <a:ahLst/>
              <a:cxnLst/>
              <a:rect l="l" t="t" r="r" b="b"/>
              <a:pathLst>
                <a:path w="4986" h="12294" extrusionOk="0">
                  <a:moveTo>
                    <a:pt x="734" y="1"/>
                  </a:moveTo>
                  <a:cubicBezTo>
                    <a:pt x="485" y="1"/>
                    <a:pt x="237" y="45"/>
                    <a:pt x="1" y="135"/>
                  </a:cubicBezTo>
                  <a:cubicBezTo>
                    <a:pt x="1" y="135"/>
                    <a:pt x="3223" y="1655"/>
                    <a:pt x="3284" y="12293"/>
                  </a:cubicBezTo>
                  <a:lnTo>
                    <a:pt x="4834" y="12293"/>
                  </a:lnTo>
                  <a:cubicBezTo>
                    <a:pt x="4834" y="12293"/>
                    <a:pt x="4986" y="2354"/>
                    <a:pt x="1946" y="378"/>
                  </a:cubicBezTo>
                  <a:cubicBezTo>
                    <a:pt x="1582" y="129"/>
                    <a:pt x="1158" y="1"/>
                    <a:pt x="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5090425" y="1565615"/>
              <a:ext cx="50950" cy="41050"/>
            </a:xfrm>
            <a:custGeom>
              <a:avLst/>
              <a:gdLst/>
              <a:ahLst/>
              <a:cxnLst/>
              <a:rect l="l" t="t" r="r" b="b"/>
              <a:pathLst>
                <a:path w="2038" h="1642" extrusionOk="0">
                  <a:moveTo>
                    <a:pt x="1916" y="1"/>
                  </a:moveTo>
                  <a:cubicBezTo>
                    <a:pt x="1916" y="213"/>
                    <a:pt x="1885" y="396"/>
                    <a:pt x="1916" y="608"/>
                  </a:cubicBezTo>
                  <a:cubicBezTo>
                    <a:pt x="1885" y="791"/>
                    <a:pt x="1824" y="1004"/>
                    <a:pt x="1703" y="1156"/>
                  </a:cubicBezTo>
                  <a:cubicBezTo>
                    <a:pt x="1508" y="1335"/>
                    <a:pt x="1260" y="1427"/>
                    <a:pt x="1016" y="1427"/>
                  </a:cubicBezTo>
                  <a:cubicBezTo>
                    <a:pt x="804" y="1427"/>
                    <a:pt x="596" y="1358"/>
                    <a:pt x="426" y="1216"/>
                  </a:cubicBezTo>
                  <a:cubicBezTo>
                    <a:pt x="274" y="1064"/>
                    <a:pt x="214" y="852"/>
                    <a:pt x="183" y="669"/>
                  </a:cubicBezTo>
                  <a:cubicBezTo>
                    <a:pt x="183" y="456"/>
                    <a:pt x="153" y="274"/>
                    <a:pt x="122" y="61"/>
                  </a:cubicBezTo>
                  <a:cubicBezTo>
                    <a:pt x="31" y="274"/>
                    <a:pt x="1" y="456"/>
                    <a:pt x="31" y="669"/>
                  </a:cubicBezTo>
                  <a:cubicBezTo>
                    <a:pt x="62" y="912"/>
                    <a:pt x="122" y="1125"/>
                    <a:pt x="274" y="1338"/>
                  </a:cubicBezTo>
                  <a:cubicBezTo>
                    <a:pt x="487" y="1551"/>
                    <a:pt x="791" y="1642"/>
                    <a:pt x="1065" y="1642"/>
                  </a:cubicBezTo>
                  <a:cubicBezTo>
                    <a:pt x="1369" y="1642"/>
                    <a:pt x="1642" y="1490"/>
                    <a:pt x="1824" y="1277"/>
                  </a:cubicBezTo>
                  <a:cubicBezTo>
                    <a:pt x="1976" y="1064"/>
                    <a:pt x="2037" y="852"/>
                    <a:pt x="2037" y="608"/>
                  </a:cubicBezTo>
                  <a:cubicBezTo>
                    <a:pt x="2037" y="396"/>
                    <a:pt x="2007" y="183"/>
                    <a:pt x="1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5107900" y="1572590"/>
              <a:ext cx="16750" cy="14325"/>
            </a:xfrm>
            <a:custGeom>
              <a:avLst/>
              <a:gdLst/>
              <a:ahLst/>
              <a:cxnLst/>
              <a:rect l="l" t="t" r="r" b="b"/>
              <a:pathLst>
                <a:path w="670" h="573" extrusionOk="0">
                  <a:moveTo>
                    <a:pt x="246" y="1"/>
                  </a:moveTo>
                  <a:cubicBezTo>
                    <a:pt x="206" y="1"/>
                    <a:pt x="134" y="27"/>
                    <a:pt x="62" y="117"/>
                  </a:cubicBezTo>
                  <a:cubicBezTo>
                    <a:pt x="1" y="208"/>
                    <a:pt x="1" y="329"/>
                    <a:pt x="62" y="421"/>
                  </a:cubicBezTo>
                  <a:cubicBezTo>
                    <a:pt x="127" y="525"/>
                    <a:pt x="236" y="573"/>
                    <a:pt x="345" y="573"/>
                  </a:cubicBezTo>
                  <a:cubicBezTo>
                    <a:pt x="490" y="573"/>
                    <a:pt x="635" y="486"/>
                    <a:pt x="670" y="329"/>
                  </a:cubicBezTo>
                  <a:cubicBezTo>
                    <a:pt x="670" y="208"/>
                    <a:pt x="639" y="117"/>
                    <a:pt x="548" y="56"/>
                  </a:cubicBezTo>
                  <a:cubicBezTo>
                    <a:pt x="500" y="20"/>
                    <a:pt x="457" y="8"/>
                    <a:pt x="423" y="8"/>
                  </a:cubicBezTo>
                  <a:cubicBezTo>
                    <a:pt x="369" y="8"/>
                    <a:pt x="335" y="37"/>
                    <a:pt x="335" y="56"/>
                  </a:cubicBezTo>
                  <a:cubicBezTo>
                    <a:pt x="335" y="56"/>
                    <a:pt x="396" y="86"/>
                    <a:pt x="457" y="147"/>
                  </a:cubicBezTo>
                  <a:cubicBezTo>
                    <a:pt x="487" y="177"/>
                    <a:pt x="487" y="238"/>
                    <a:pt x="487" y="269"/>
                  </a:cubicBezTo>
                  <a:cubicBezTo>
                    <a:pt x="457" y="329"/>
                    <a:pt x="426" y="360"/>
                    <a:pt x="366" y="390"/>
                  </a:cubicBezTo>
                  <a:cubicBezTo>
                    <a:pt x="305" y="390"/>
                    <a:pt x="244" y="360"/>
                    <a:pt x="214" y="329"/>
                  </a:cubicBezTo>
                  <a:cubicBezTo>
                    <a:pt x="183" y="269"/>
                    <a:pt x="183" y="238"/>
                    <a:pt x="183" y="177"/>
                  </a:cubicBezTo>
                  <a:cubicBezTo>
                    <a:pt x="214" y="86"/>
                    <a:pt x="274" y="56"/>
                    <a:pt x="274" y="26"/>
                  </a:cubicBezTo>
                  <a:cubicBezTo>
                    <a:pt x="287" y="13"/>
                    <a:pt x="274" y="1"/>
                    <a:pt x="2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5297125" y="1565615"/>
              <a:ext cx="44850" cy="36625"/>
            </a:xfrm>
            <a:custGeom>
              <a:avLst/>
              <a:gdLst/>
              <a:ahLst/>
              <a:cxnLst/>
              <a:rect l="l" t="t" r="r" b="b"/>
              <a:pathLst>
                <a:path w="1794" h="1465" extrusionOk="0">
                  <a:moveTo>
                    <a:pt x="1672" y="1"/>
                  </a:moveTo>
                  <a:cubicBezTo>
                    <a:pt x="1642" y="1"/>
                    <a:pt x="1672" y="183"/>
                    <a:pt x="1642" y="487"/>
                  </a:cubicBezTo>
                  <a:cubicBezTo>
                    <a:pt x="1611" y="639"/>
                    <a:pt x="1520" y="821"/>
                    <a:pt x="1429" y="943"/>
                  </a:cubicBezTo>
                  <a:cubicBezTo>
                    <a:pt x="1307" y="1125"/>
                    <a:pt x="1125" y="1216"/>
                    <a:pt x="943" y="1247"/>
                  </a:cubicBezTo>
                  <a:cubicBezTo>
                    <a:pt x="907" y="1252"/>
                    <a:pt x="873" y="1254"/>
                    <a:pt x="839" y="1254"/>
                  </a:cubicBezTo>
                  <a:cubicBezTo>
                    <a:pt x="671" y="1254"/>
                    <a:pt x="527" y="1191"/>
                    <a:pt x="426" y="1064"/>
                  </a:cubicBezTo>
                  <a:cubicBezTo>
                    <a:pt x="304" y="912"/>
                    <a:pt x="244" y="760"/>
                    <a:pt x="213" y="608"/>
                  </a:cubicBezTo>
                  <a:cubicBezTo>
                    <a:pt x="152" y="305"/>
                    <a:pt x="122" y="122"/>
                    <a:pt x="92" y="122"/>
                  </a:cubicBezTo>
                  <a:cubicBezTo>
                    <a:pt x="0" y="456"/>
                    <a:pt x="61" y="852"/>
                    <a:pt x="274" y="1186"/>
                  </a:cubicBezTo>
                  <a:cubicBezTo>
                    <a:pt x="410" y="1350"/>
                    <a:pt x="644" y="1464"/>
                    <a:pt x="888" y="1464"/>
                  </a:cubicBezTo>
                  <a:cubicBezTo>
                    <a:pt x="917" y="1464"/>
                    <a:pt x="945" y="1463"/>
                    <a:pt x="973" y="1460"/>
                  </a:cubicBezTo>
                  <a:cubicBezTo>
                    <a:pt x="1216" y="1429"/>
                    <a:pt x="1429" y="1277"/>
                    <a:pt x="1581" y="1064"/>
                  </a:cubicBezTo>
                  <a:cubicBezTo>
                    <a:pt x="1703" y="912"/>
                    <a:pt x="1763" y="700"/>
                    <a:pt x="1763" y="517"/>
                  </a:cubicBezTo>
                  <a:cubicBezTo>
                    <a:pt x="1794" y="183"/>
                    <a:pt x="1703" y="1"/>
                    <a:pt x="1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5313850" y="1569415"/>
              <a:ext cx="15975" cy="15425"/>
            </a:xfrm>
            <a:custGeom>
              <a:avLst/>
              <a:gdLst/>
              <a:ahLst/>
              <a:cxnLst/>
              <a:rect l="l" t="t" r="r" b="b"/>
              <a:pathLst>
                <a:path w="639" h="617" extrusionOk="0">
                  <a:moveTo>
                    <a:pt x="365" y="1"/>
                  </a:moveTo>
                  <a:cubicBezTo>
                    <a:pt x="213" y="1"/>
                    <a:pt x="122" y="92"/>
                    <a:pt x="152" y="92"/>
                  </a:cubicBezTo>
                  <a:cubicBezTo>
                    <a:pt x="152" y="122"/>
                    <a:pt x="243" y="92"/>
                    <a:pt x="334" y="153"/>
                  </a:cubicBezTo>
                  <a:cubicBezTo>
                    <a:pt x="365" y="153"/>
                    <a:pt x="395" y="213"/>
                    <a:pt x="426" y="244"/>
                  </a:cubicBezTo>
                  <a:cubicBezTo>
                    <a:pt x="426" y="304"/>
                    <a:pt x="395" y="365"/>
                    <a:pt x="365" y="396"/>
                  </a:cubicBezTo>
                  <a:cubicBezTo>
                    <a:pt x="334" y="411"/>
                    <a:pt x="312" y="418"/>
                    <a:pt x="289" y="418"/>
                  </a:cubicBezTo>
                  <a:cubicBezTo>
                    <a:pt x="266" y="418"/>
                    <a:pt x="243" y="411"/>
                    <a:pt x="213" y="396"/>
                  </a:cubicBezTo>
                  <a:cubicBezTo>
                    <a:pt x="182" y="365"/>
                    <a:pt x="152" y="335"/>
                    <a:pt x="152" y="274"/>
                  </a:cubicBezTo>
                  <a:cubicBezTo>
                    <a:pt x="122" y="183"/>
                    <a:pt x="182" y="122"/>
                    <a:pt x="182" y="122"/>
                  </a:cubicBezTo>
                  <a:cubicBezTo>
                    <a:pt x="176" y="115"/>
                    <a:pt x="164" y="112"/>
                    <a:pt x="150" y="112"/>
                  </a:cubicBezTo>
                  <a:cubicBezTo>
                    <a:pt x="102" y="112"/>
                    <a:pt x="24" y="156"/>
                    <a:pt x="0" y="274"/>
                  </a:cubicBezTo>
                  <a:cubicBezTo>
                    <a:pt x="0" y="396"/>
                    <a:pt x="30" y="487"/>
                    <a:pt x="122" y="548"/>
                  </a:cubicBezTo>
                  <a:cubicBezTo>
                    <a:pt x="182" y="593"/>
                    <a:pt x="243" y="616"/>
                    <a:pt x="304" y="616"/>
                  </a:cubicBezTo>
                  <a:cubicBezTo>
                    <a:pt x="365" y="616"/>
                    <a:pt x="426" y="593"/>
                    <a:pt x="486" y="548"/>
                  </a:cubicBezTo>
                  <a:cubicBezTo>
                    <a:pt x="578" y="456"/>
                    <a:pt x="638" y="335"/>
                    <a:pt x="578" y="213"/>
                  </a:cubicBezTo>
                  <a:cubicBezTo>
                    <a:pt x="547" y="92"/>
                    <a:pt x="456" y="3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5104875" y="2069415"/>
              <a:ext cx="565375" cy="1087425"/>
            </a:xfrm>
            <a:custGeom>
              <a:avLst/>
              <a:gdLst/>
              <a:ahLst/>
              <a:cxnLst/>
              <a:rect l="l" t="t" r="r" b="b"/>
              <a:pathLst>
                <a:path w="22615" h="43497" extrusionOk="0">
                  <a:moveTo>
                    <a:pt x="456" y="1"/>
                  </a:moveTo>
                  <a:lnTo>
                    <a:pt x="0" y="5594"/>
                  </a:lnTo>
                  <a:lnTo>
                    <a:pt x="11216" y="19180"/>
                  </a:lnTo>
                  <a:cubicBezTo>
                    <a:pt x="11824" y="20001"/>
                    <a:pt x="11885" y="21126"/>
                    <a:pt x="11429" y="22038"/>
                  </a:cubicBezTo>
                  <a:lnTo>
                    <a:pt x="2766" y="38907"/>
                  </a:lnTo>
                  <a:lnTo>
                    <a:pt x="11459" y="43497"/>
                  </a:lnTo>
                  <a:lnTo>
                    <a:pt x="22068" y="21642"/>
                  </a:lnTo>
                  <a:cubicBezTo>
                    <a:pt x="22615" y="20761"/>
                    <a:pt x="22615" y="19697"/>
                    <a:pt x="22068" y="18816"/>
                  </a:cubicBezTo>
                  <a:lnTo>
                    <a:pt x="10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4785725" y="2007115"/>
              <a:ext cx="421000" cy="1566150"/>
            </a:xfrm>
            <a:custGeom>
              <a:avLst/>
              <a:gdLst/>
              <a:ahLst/>
              <a:cxnLst/>
              <a:rect l="l" t="t" r="r" b="b"/>
              <a:pathLst>
                <a:path w="16840" h="62646" extrusionOk="0">
                  <a:moveTo>
                    <a:pt x="5502" y="0"/>
                  </a:moveTo>
                  <a:lnTo>
                    <a:pt x="0" y="62646"/>
                  </a:lnTo>
                  <a:lnTo>
                    <a:pt x="9119" y="62646"/>
                  </a:lnTo>
                  <a:lnTo>
                    <a:pt x="16839" y="9484"/>
                  </a:lnTo>
                  <a:lnTo>
                    <a:pt x="16748" y="1915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4948325" y="2075490"/>
              <a:ext cx="94250" cy="61850"/>
            </a:xfrm>
            <a:custGeom>
              <a:avLst/>
              <a:gdLst/>
              <a:ahLst/>
              <a:cxnLst/>
              <a:rect l="l" t="t" r="r" b="b"/>
              <a:pathLst>
                <a:path w="3770" h="2474" extrusionOk="0">
                  <a:moveTo>
                    <a:pt x="3770" y="1"/>
                  </a:moveTo>
                  <a:cubicBezTo>
                    <a:pt x="3739" y="1"/>
                    <a:pt x="3679" y="275"/>
                    <a:pt x="3435" y="639"/>
                  </a:cubicBezTo>
                  <a:cubicBezTo>
                    <a:pt x="3162" y="1126"/>
                    <a:pt x="2767" y="1551"/>
                    <a:pt x="2280" y="1855"/>
                  </a:cubicBezTo>
                  <a:cubicBezTo>
                    <a:pt x="1824" y="2129"/>
                    <a:pt x="1277" y="2311"/>
                    <a:pt x="700" y="2341"/>
                  </a:cubicBezTo>
                  <a:cubicBezTo>
                    <a:pt x="416" y="2341"/>
                    <a:pt x="200" y="2328"/>
                    <a:pt x="87" y="2328"/>
                  </a:cubicBezTo>
                  <a:cubicBezTo>
                    <a:pt x="31" y="2328"/>
                    <a:pt x="1" y="2331"/>
                    <a:pt x="1" y="2341"/>
                  </a:cubicBezTo>
                  <a:cubicBezTo>
                    <a:pt x="163" y="2434"/>
                    <a:pt x="344" y="2474"/>
                    <a:pt x="542" y="2474"/>
                  </a:cubicBezTo>
                  <a:cubicBezTo>
                    <a:pt x="603" y="2474"/>
                    <a:pt x="666" y="2470"/>
                    <a:pt x="730" y="2463"/>
                  </a:cubicBezTo>
                  <a:cubicBezTo>
                    <a:pt x="755" y="2464"/>
                    <a:pt x="780" y="2464"/>
                    <a:pt x="805" y="2464"/>
                  </a:cubicBezTo>
                  <a:cubicBezTo>
                    <a:pt x="1962" y="2464"/>
                    <a:pt x="3051" y="1771"/>
                    <a:pt x="3557" y="700"/>
                  </a:cubicBezTo>
                  <a:cubicBezTo>
                    <a:pt x="3679" y="487"/>
                    <a:pt x="3770" y="244"/>
                    <a:pt x="3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4992400" y="3525265"/>
              <a:ext cx="5350" cy="13800"/>
            </a:xfrm>
            <a:custGeom>
              <a:avLst/>
              <a:gdLst/>
              <a:ahLst/>
              <a:cxnLst/>
              <a:rect l="l" t="t" r="r" b="b"/>
              <a:pathLst>
                <a:path w="214" h="552" extrusionOk="0">
                  <a:moveTo>
                    <a:pt x="134" y="0"/>
                  </a:moveTo>
                  <a:cubicBezTo>
                    <a:pt x="80" y="0"/>
                    <a:pt x="28" y="115"/>
                    <a:pt x="1" y="278"/>
                  </a:cubicBezTo>
                  <a:cubicBezTo>
                    <a:pt x="1" y="430"/>
                    <a:pt x="31" y="552"/>
                    <a:pt x="92" y="552"/>
                  </a:cubicBezTo>
                  <a:cubicBezTo>
                    <a:pt x="122" y="552"/>
                    <a:pt x="183" y="430"/>
                    <a:pt x="213" y="278"/>
                  </a:cubicBezTo>
                  <a:cubicBezTo>
                    <a:pt x="213" y="126"/>
                    <a:pt x="183" y="5"/>
                    <a:pt x="153" y="5"/>
                  </a:cubicBezTo>
                  <a:cubicBezTo>
                    <a:pt x="146" y="2"/>
                    <a:pt x="140" y="0"/>
                    <a:pt x="1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4996975" y="3468390"/>
              <a:ext cx="6850" cy="28200"/>
            </a:xfrm>
            <a:custGeom>
              <a:avLst/>
              <a:gdLst/>
              <a:ahLst/>
              <a:cxnLst/>
              <a:rect l="l" t="t" r="r" b="b"/>
              <a:pathLst>
                <a:path w="274" h="1128" extrusionOk="0">
                  <a:moveTo>
                    <a:pt x="213" y="0"/>
                  </a:moveTo>
                  <a:cubicBezTo>
                    <a:pt x="152" y="0"/>
                    <a:pt x="91" y="243"/>
                    <a:pt x="61" y="547"/>
                  </a:cubicBezTo>
                  <a:cubicBezTo>
                    <a:pt x="0" y="851"/>
                    <a:pt x="30" y="1125"/>
                    <a:pt x="91" y="1125"/>
                  </a:cubicBezTo>
                  <a:cubicBezTo>
                    <a:pt x="94" y="1126"/>
                    <a:pt x="97" y="1127"/>
                    <a:pt x="101" y="1127"/>
                  </a:cubicBezTo>
                  <a:cubicBezTo>
                    <a:pt x="158" y="1127"/>
                    <a:pt x="214" y="866"/>
                    <a:pt x="243" y="578"/>
                  </a:cubicBezTo>
                  <a:cubicBezTo>
                    <a:pt x="274" y="274"/>
                    <a:pt x="274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5003800" y="3412090"/>
              <a:ext cx="6100" cy="28200"/>
            </a:xfrm>
            <a:custGeom>
              <a:avLst/>
              <a:gdLst/>
              <a:ahLst/>
              <a:cxnLst/>
              <a:rect l="l" t="t" r="r" b="b"/>
              <a:pathLst>
                <a:path w="244" h="1128" extrusionOk="0">
                  <a:moveTo>
                    <a:pt x="174" y="0"/>
                  </a:moveTo>
                  <a:cubicBezTo>
                    <a:pt x="116" y="0"/>
                    <a:pt x="60" y="262"/>
                    <a:pt x="31" y="550"/>
                  </a:cubicBezTo>
                  <a:cubicBezTo>
                    <a:pt x="1" y="854"/>
                    <a:pt x="1" y="1097"/>
                    <a:pt x="61" y="1127"/>
                  </a:cubicBezTo>
                  <a:cubicBezTo>
                    <a:pt x="122" y="1127"/>
                    <a:pt x="183" y="884"/>
                    <a:pt x="213" y="580"/>
                  </a:cubicBezTo>
                  <a:cubicBezTo>
                    <a:pt x="244" y="246"/>
                    <a:pt x="244" y="3"/>
                    <a:pt x="183" y="3"/>
                  </a:cubicBezTo>
                  <a:cubicBezTo>
                    <a:pt x="180" y="1"/>
                    <a:pt x="177" y="0"/>
                    <a:pt x="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5009875" y="3355165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32" y="1127"/>
                    <a:pt x="215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5016725" y="3298915"/>
              <a:ext cx="6850" cy="28150"/>
            </a:xfrm>
            <a:custGeom>
              <a:avLst/>
              <a:gdLst/>
              <a:ahLst/>
              <a:cxnLst/>
              <a:rect l="l" t="t" r="r" b="b"/>
              <a:pathLst>
                <a:path w="274" h="1126" extrusionOk="0">
                  <a:moveTo>
                    <a:pt x="18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82"/>
                    <a:pt x="0" y="1126"/>
                    <a:pt x="61" y="1126"/>
                  </a:cubicBezTo>
                  <a:cubicBezTo>
                    <a:pt x="122" y="1126"/>
                    <a:pt x="183" y="882"/>
                    <a:pt x="213" y="578"/>
                  </a:cubicBezTo>
                  <a:cubicBezTo>
                    <a:pt x="274" y="274"/>
                    <a:pt x="244" y="1"/>
                    <a:pt x="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5023550" y="3241940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14" y="0"/>
                  </a:moveTo>
                  <a:cubicBezTo>
                    <a:pt x="153" y="0"/>
                    <a:pt x="62" y="243"/>
                    <a:pt x="31" y="547"/>
                  </a:cubicBezTo>
                  <a:cubicBezTo>
                    <a:pt x="1" y="851"/>
                    <a:pt x="1" y="1125"/>
                    <a:pt x="62" y="1125"/>
                  </a:cubicBezTo>
                  <a:cubicBezTo>
                    <a:pt x="65" y="1126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274" y="274"/>
                    <a:pt x="244" y="0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5030400" y="3185690"/>
              <a:ext cx="6875" cy="28150"/>
            </a:xfrm>
            <a:custGeom>
              <a:avLst/>
              <a:gdLst/>
              <a:ahLst/>
              <a:cxnLst/>
              <a:rect l="l" t="t" r="r" b="b"/>
              <a:pathLst>
                <a:path w="275" h="1126" extrusionOk="0">
                  <a:moveTo>
                    <a:pt x="213" y="1"/>
                  </a:moveTo>
                  <a:cubicBezTo>
                    <a:pt x="152" y="1"/>
                    <a:pt x="61" y="244"/>
                    <a:pt x="31" y="548"/>
                  </a:cubicBezTo>
                  <a:cubicBezTo>
                    <a:pt x="0" y="852"/>
                    <a:pt x="0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274" y="274"/>
                    <a:pt x="274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5037250" y="3129415"/>
              <a:ext cx="6850" cy="28200"/>
            </a:xfrm>
            <a:custGeom>
              <a:avLst/>
              <a:gdLst/>
              <a:ahLst/>
              <a:cxnLst/>
              <a:rect l="l" t="t" r="r" b="b"/>
              <a:pathLst>
                <a:path w="274" h="1128" extrusionOk="0">
                  <a:moveTo>
                    <a:pt x="202" y="0"/>
                  </a:moveTo>
                  <a:cubicBezTo>
                    <a:pt x="145" y="0"/>
                    <a:pt x="90" y="234"/>
                    <a:pt x="61" y="550"/>
                  </a:cubicBezTo>
                  <a:cubicBezTo>
                    <a:pt x="0" y="854"/>
                    <a:pt x="30" y="1097"/>
                    <a:pt x="61" y="1127"/>
                  </a:cubicBezTo>
                  <a:cubicBezTo>
                    <a:pt x="122" y="1127"/>
                    <a:pt x="213" y="884"/>
                    <a:pt x="243" y="580"/>
                  </a:cubicBezTo>
                  <a:cubicBezTo>
                    <a:pt x="274" y="246"/>
                    <a:pt x="274" y="3"/>
                    <a:pt x="213" y="3"/>
                  </a:cubicBezTo>
                  <a:cubicBezTo>
                    <a:pt x="209" y="1"/>
                    <a:pt x="206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5044825" y="3072465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82"/>
                    <a:pt x="1" y="1126"/>
                    <a:pt x="62" y="1126"/>
                  </a:cubicBezTo>
                  <a:cubicBezTo>
                    <a:pt x="65" y="1127"/>
                    <a:pt x="68" y="1128"/>
                    <a:pt x="71" y="1128"/>
                  </a:cubicBezTo>
                  <a:cubicBezTo>
                    <a:pt x="129" y="1128"/>
                    <a:pt x="186" y="867"/>
                    <a:pt x="244" y="578"/>
                  </a:cubicBezTo>
                  <a:cubicBezTo>
                    <a:pt x="275" y="275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5052425" y="3016240"/>
              <a:ext cx="6875" cy="28150"/>
            </a:xfrm>
            <a:custGeom>
              <a:avLst/>
              <a:gdLst/>
              <a:ahLst/>
              <a:cxnLst/>
              <a:rect l="l" t="t" r="r" b="b"/>
              <a:pathLst>
                <a:path w="275" h="1126" extrusionOk="0">
                  <a:moveTo>
                    <a:pt x="214" y="1"/>
                  </a:moveTo>
                  <a:cubicBezTo>
                    <a:pt x="153" y="1"/>
                    <a:pt x="62" y="244"/>
                    <a:pt x="31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3" y="1125"/>
                    <a:pt x="183" y="882"/>
                    <a:pt x="244" y="578"/>
                  </a:cubicBezTo>
                  <a:cubicBezTo>
                    <a:pt x="275" y="274"/>
                    <a:pt x="275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5060025" y="2959965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04" y="0"/>
                  </a:moveTo>
                  <a:cubicBezTo>
                    <a:pt x="147" y="0"/>
                    <a:pt x="89" y="261"/>
                    <a:pt x="31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274" y="246"/>
                    <a:pt x="274" y="2"/>
                    <a:pt x="214" y="2"/>
                  </a:cubicBezTo>
                  <a:cubicBezTo>
                    <a:pt x="211" y="1"/>
                    <a:pt x="207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5067625" y="2903015"/>
              <a:ext cx="6875" cy="28900"/>
            </a:xfrm>
            <a:custGeom>
              <a:avLst/>
              <a:gdLst/>
              <a:ahLst/>
              <a:cxnLst/>
              <a:rect l="l" t="t" r="r" b="b"/>
              <a:pathLst>
                <a:path w="275" h="1156" extrusionOk="0">
                  <a:moveTo>
                    <a:pt x="214" y="1"/>
                  </a:moveTo>
                  <a:cubicBezTo>
                    <a:pt x="183" y="1"/>
                    <a:pt x="122" y="244"/>
                    <a:pt x="62" y="578"/>
                  </a:cubicBezTo>
                  <a:cubicBezTo>
                    <a:pt x="1" y="882"/>
                    <a:pt x="1" y="1125"/>
                    <a:pt x="62" y="1156"/>
                  </a:cubicBezTo>
                  <a:cubicBezTo>
                    <a:pt x="92" y="1156"/>
                    <a:pt x="153" y="913"/>
                    <a:pt x="214" y="578"/>
                  </a:cubicBezTo>
                  <a:cubicBezTo>
                    <a:pt x="274" y="274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5075225" y="2846790"/>
              <a:ext cx="7625" cy="28200"/>
            </a:xfrm>
            <a:custGeom>
              <a:avLst/>
              <a:gdLst/>
              <a:ahLst/>
              <a:cxnLst/>
              <a:rect l="l" t="t" r="r" b="b"/>
              <a:pathLst>
                <a:path w="305" h="1128" extrusionOk="0">
                  <a:moveTo>
                    <a:pt x="244" y="0"/>
                  </a:moveTo>
                  <a:cubicBezTo>
                    <a:pt x="183" y="0"/>
                    <a:pt x="122" y="244"/>
                    <a:pt x="62" y="548"/>
                  </a:cubicBezTo>
                  <a:cubicBezTo>
                    <a:pt x="1" y="882"/>
                    <a:pt x="1" y="1125"/>
                    <a:pt x="62" y="1125"/>
                  </a:cubicBezTo>
                  <a:cubicBezTo>
                    <a:pt x="65" y="1127"/>
                    <a:pt x="68" y="1127"/>
                    <a:pt x="71" y="1127"/>
                  </a:cubicBezTo>
                  <a:cubicBezTo>
                    <a:pt x="129" y="1127"/>
                    <a:pt x="186" y="866"/>
                    <a:pt x="244" y="578"/>
                  </a:cubicBezTo>
                  <a:cubicBezTo>
                    <a:pt x="305" y="274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083600" y="2790565"/>
              <a:ext cx="7625" cy="28125"/>
            </a:xfrm>
            <a:custGeom>
              <a:avLst/>
              <a:gdLst/>
              <a:ahLst/>
              <a:cxnLst/>
              <a:rect l="l" t="t" r="r" b="b"/>
              <a:pathLst>
                <a:path w="305" h="1125" extrusionOk="0">
                  <a:moveTo>
                    <a:pt x="243" y="0"/>
                  </a:moveTo>
                  <a:cubicBezTo>
                    <a:pt x="18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183" y="882"/>
                    <a:pt x="243" y="578"/>
                  </a:cubicBezTo>
                  <a:cubicBezTo>
                    <a:pt x="304" y="274"/>
                    <a:pt x="304" y="0"/>
                    <a:pt x="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5091950" y="273431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122" y="244"/>
                    <a:pt x="61" y="548"/>
                  </a:cubicBezTo>
                  <a:cubicBezTo>
                    <a:pt x="1" y="852"/>
                    <a:pt x="1" y="1126"/>
                    <a:pt x="61" y="1126"/>
                  </a:cubicBezTo>
                  <a:cubicBezTo>
                    <a:pt x="122" y="1126"/>
                    <a:pt x="183" y="882"/>
                    <a:pt x="244" y="578"/>
                  </a:cubicBezTo>
                  <a:cubicBezTo>
                    <a:pt x="304" y="275"/>
                    <a:pt x="30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5100300" y="267809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122" y="244"/>
                    <a:pt x="6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5109425" y="2621815"/>
              <a:ext cx="7625" cy="28200"/>
            </a:xfrm>
            <a:custGeom>
              <a:avLst/>
              <a:gdLst/>
              <a:ahLst/>
              <a:cxnLst/>
              <a:rect l="l" t="t" r="r" b="b"/>
              <a:pathLst>
                <a:path w="305" h="1128" extrusionOk="0">
                  <a:moveTo>
                    <a:pt x="234" y="0"/>
                  </a:moveTo>
                  <a:cubicBezTo>
                    <a:pt x="177" y="0"/>
                    <a:pt x="119" y="261"/>
                    <a:pt x="61" y="550"/>
                  </a:cubicBezTo>
                  <a:cubicBezTo>
                    <a:pt x="1" y="853"/>
                    <a:pt x="1" y="1127"/>
                    <a:pt x="6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305" y="246"/>
                    <a:pt x="274" y="2"/>
                    <a:pt x="244" y="2"/>
                  </a:cubicBezTo>
                  <a:cubicBezTo>
                    <a:pt x="241" y="1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5117775" y="2565565"/>
              <a:ext cx="7625" cy="28200"/>
            </a:xfrm>
            <a:custGeom>
              <a:avLst/>
              <a:gdLst/>
              <a:ahLst/>
              <a:cxnLst/>
              <a:rect l="l" t="t" r="r" b="b"/>
              <a:pathLst>
                <a:path w="305" h="1128" extrusionOk="0">
                  <a:moveTo>
                    <a:pt x="264" y="1"/>
                  </a:moveTo>
                  <a:cubicBezTo>
                    <a:pt x="204" y="1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8"/>
                  </a:cubicBezTo>
                  <a:cubicBezTo>
                    <a:pt x="123" y="1128"/>
                    <a:pt x="214" y="885"/>
                    <a:pt x="275" y="581"/>
                  </a:cubicBezTo>
                  <a:cubicBezTo>
                    <a:pt x="305" y="277"/>
                    <a:pt x="305" y="3"/>
                    <a:pt x="275" y="3"/>
                  </a:cubicBezTo>
                  <a:cubicBezTo>
                    <a:pt x="271" y="1"/>
                    <a:pt x="2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5126900" y="2509340"/>
              <a:ext cx="7625" cy="28200"/>
            </a:xfrm>
            <a:custGeom>
              <a:avLst/>
              <a:gdLst/>
              <a:ahLst/>
              <a:cxnLst/>
              <a:rect l="l" t="t" r="r" b="b"/>
              <a:pathLst>
                <a:path w="305" h="1128" extrusionOk="0">
                  <a:moveTo>
                    <a:pt x="238" y="0"/>
                  </a:moveTo>
                  <a:cubicBezTo>
                    <a:pt x="203" y="0"/>
                    <a:pt x="119" y="235"/>
                    <a:pt x="62" y="550"/>
                  </a:cubicBezTo>
                  <a:cubicBezTo>
                    <a:pt x="1" y="854"/>
                    <a:pt x="1" y="1097"/>
                    <a:pt x="62" y="1127"/>
                  </a:cubicBezTo>
                  <a:cubicBezTo>
                    <a:pt x="122" y="1127"/>
                    <a:pt x="183" y="884"/>
                    <a:pt x="244" y="580"/>
                  </a:cubicBezTo>
                  <a:cubicBezTo>
                    <a:pt x="305" y="276"/>
                    <a:pt x="305" y="3"/>
                    <a:pt x="244" y="3"/>
                  </a:cubicBezTo>
                  <a:cubicBezTo>
                    <a:pt x="242" y="1"/>
                    <a:pt x="240" y="0"/>
                    <a:pt x="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5136775" y="2453115"/>
              <a:ext cx="6875" cy="28200"/>
            </a:xfrm>
            <a:custGeom>
              <a:avLst/>
              <a:gdLst/>
              <a:ahLst/>
              <a:cxnLst/>
              <a:rect l="l" t="t" r="r" b="b"/>
              <a:pathLst>
                <a:path w="275" h="1128" extrusionOk="0">
                  <a:moveTo>
                    <a:pt x="233" y="0"/>
                  </a:moveTo>
                  <a:cubicBezTo>
                    <a:pt x="173" y="0"/>
                    <a:pt x="89" y="234"/>
                    <a:pt x="31" y="550"/>
                  </a:cubicBezTo>
                  <a:cubicBezTo>
                    <a:pt x="1" y="854"/>
                    <a:pt x="1" y="1097"/>
                    <a:pt x="31" y="1127"/>
                  </a:cubicBezTo>
                  <a:cubicBezTo>
                    <a:pt x="92" y="1127"/>
                    <a:pt x="183" y="884"/>
                    <a:pt x="244" y="580"/>
                  </a:cubicBezTo>
                  <a:cubicBezTo>
                    <a:pt x="274" y="276"/>
                    <a:pt x="274" y="3"/>
                    <a:pt x="244" y="3"/>
                  </a:cubicBezTo>
                  <a:cubicBezTo>
                    <a:pt x="241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5145900" y="2396940"/>
              <a:ext cx="7625" cy="28125"/>
            </a:xfrm>
            <a:custGeom>
              <a:avLst/>
              <a:gdLst/>
              <a:ahLst/>
              <a:cxnLst/>
              <a:rect l="l" t="t" r="r" b="b"/>
              <a:pathLst>
                <a:path w="305" h="1125" extrusionOk="0">
                  <a:moveTo>
                    <a:pt x="244" y="0"/>
                  </a:moveTo>
                  <a:cubicBezTo>
                    <a:pt x="183" y="0"/>
                    <a:pt x="122" y="213"/>
                    <a:pt x="61" y="547"/>
                  </a:cubicBezTo>
                  <a:cubicBezTo>
                    <a:pt x="1" y="851"/>
                    <a:pt x="1" y="1095"/>
                    <a:pt x="6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43"/>
                    <a:pt x="305" y="0"/>
                    <a:pt x="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5155025" y="2340715"/>
              <a:ext cx="7625" cy="28125"/>
            </a:xfrm>
            <a:custGeom>
              <a:avLst/>
              <a:gdLst/>
              <a:ahLst/>
              <a:cxnLst/>
              <a:rect l="l" t="t" r="r" b="b"/>
              <a:pathLst>
                <a:path w="305" h="1125" extrusionOk="0">
                  <a:moveTo>
                    <a:pt x="274" y="0"/>
                  </a:moveTo>
                  <a:cubicBezTo>
                    <a:pt x="213" y="0"/>
                    <a:pt x="122" y="243"/>
                    <a:pt x="61" y="547"/>
                  </a:cubicBezTo>
                  <a:cubicBezTo>
                    <a:pt x="0" y="851"/>
                    <a:pt x="0" y="1125"/>
                    <a:pt x="61" y="1125"/>
                  </a:cubicBezTo>
                  <a:cubicBezTo>
                    <a:pt x="122" y="1125"/>
                    <a:pt x="213" y="882"/>
                    <a:pt x="274" y="578"/>
                  </a:cubicBezTo>
                  <a:cubicBezTo>
                    <a:pt x="304" y="274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5165650" y="2284465"/>
              <a:ext cx="8400" cy="28150"/>
            </a:xfrm>
            <a:custGeom>
              <a:avLst/>
              <a:gdLst/>
              <a:ahLst/>
              <a:cxnLst/>
              <a:rect l="l" t="t" r="r" b="b"/>
              <a:pathLst>
                <a:path w="336" h="1126" extrusionOk="0">
                  <a:moveTo>
                    <a:pt x="305" y="1"/>
                  </a:moveTo>
                  <a:cubicBezTo>
                    <a:pt x="244" y="1"/>
                    <a:pt x="153" y="244"/>
                    <a:pt x="92" y="548"/>
                  </a:cubicBezTo>
                  <a:cubicBezTo>
                    <a:pt x="1" y="852"/>
                    <a:pt x="1" y="1125"/>
                    <a:pt x="62" y="1125"/>
                  </a:cubicBezTo>
                  <a:cubicBezTo>
                    <a:pt x="122" y="1125"/>
                    <a:pt x="214" y="882"/>
                    <a:pt x="274" y="578"/>
                  </a:cubicBezTo>
                  <a:cubicBezTo>
                    <a:pt x="335" y="274"/>
                    <a:pt x="335" y="1"/>
                    <a:pt x="3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5218850" y="3009965"/>
              <a:ext cx="10675" cy="11825"/>
            </a:xfrm>
            <a:custGeom>
              <a:avLst/>
              <a:gdLst/>
              <a:ahLst/>
              <a:cxnLst/>
              <a:rect l="l" t="t" r="r" b="b"/>
              <a:pathLst>
                <a:path w="427" h="473" extrusionOk="0">
                  <a:moveTo>
                    <a:pt x="341" y="1"/>
                  </a:moveTo>
                  <a:cubicBezTo>
                    <a:pt x="287" y="1"/>
                    <a:pt x="173" y="64"/>
                    <a:pt x="122" y="191"/>
                  </a:cubicBezTo>
                  <a:cubicBezTo>
                    <a:pt x="61" y="313"/>
                    <a:pt x="1" y="434"/>
                    <a:pt x="61" y="464"/>
                  </a:cubicBezTo>
                  <a:cubicBezTo>
                    <a:pt x="66" y="470"/>
                    <a:pt x="74" y="472"/>
                    <a:pt x="84" y="472"/>
                  </a:cubicBezTo>
                  <a:cubicBezTo>
                    <a:pt x="131" y="472"/>
                    <a:pt x="229" y="409"/>
                    <a:pt x="305" y="282"/>
                  </a:cubicBezTo>
                  <a:cubicBezTo>
                    <a:pt x="365" y="161"/>
                    <a:pt x="426" y="39"/>
                    <a:pt x="365" y="9"/>
                  </a:cubicBezTo>
                  <a:cubicBezTo>
                    <a:pt x="360" y="3"/>
                    <a:pt x="352" y="1"/>
                    <a:pt x="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5243175" y="2962215"/>
              <a:ext cx="16725" cy="23750"/>
            </a:xfrm>
            <a:custGeom>
              <a:avLst/>
              <a:gdLst/>
              <a:ahLst/>
              <a:cxnLst/>
              <a:rect l="l" t="t" r="r" b="b"/>
              <a:pathLst>
                <a:path w="669" h="950" extrusionOk="0">
                  <a:moveTo>
                    <a:pt x="624" y="0"/>
                  </a:moveTo>
                  <a:cubicBezTo>
                    <a:pt x="555" y="0"/>
                    <a:pt x="413" y="176"/>
                    <a:pt x="243" y="429"/>
                  </a:cubicBezTo>
                  <a:cubicBezTo>
                    <a:pt x="91" y="703"/>
                    <a:pt x="0" y="915"/>
                    <a:pt x="31" y="946"/>
                  </a:cubicBezTo>
                  <a:cubicBezTo>
                    <a:pt x="33" y="948"/>
                    <a:pt x="36" y="949"/>
                    <a:pt x="40" y="949"/>
                  </a:cubicBezTo>
                  <a:cubicBezTo>
                    <a:pt x="88" y="949"/>
                    <a:pt x="255" y="774"/>
                    <a:pt x="395" y="520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5273575" y="2913590"/>
              <a:ext cx="16725" cy="24500"/>
            </a:xfrm>
            <a:custGeom>
              <a:avLst/>
              <a:gdLst/>
              <a:ahLst/>
              <a:cxnLst/>
              <a:rect l="l" t="t" r="r" b="b"/>
              <a:pathLst>
                <a:path w="669" h="980" extrusionOk="0">
                  <a:moveTo>
                    <a:pt x="626" y="0"/>
                  </a:moveTo>
                  <a:cubicBezTo>
                    <a:pt x="558" y="0"/>
                    <a:pt x="414" y="203"/>
                    <a:pt x="243" y="459"/>
                  </a:cubicBezTo>
                  <a:cubicBezTo>
                    <a:pt x="91" y="702"/>
                    <a:pt x="0" y="946"/>
                    <a:pt x="30" y="976"/>
                  </a:cubicBezTo>
                  <a:cubicBezTo>
                    <a:pt x="33" y="978"/>
                    <a:pt x="36" y="979"/>
                    <a:pt x="40" y="979"/>
                  </a:cubicBezTo>
                  <a:cubicBezTo>
                    <a:pt x="88" y="979"/>
                    <a:pt x="257" y="804"/>
                    <a:pt x="426" y="550"/>
                  </a:cubicBezTo>
                  <a:cubicBezTo>
                    <a:pt x="578" y="277"/>
                    <a:pt x="669" y="34"/>
                    <a:pt x="638" y="3"/>
                  </a:cubicBezTo>
                  <a:cubicBezTo>
                    <a:pt x="635" y="1"/>
                    <a:pt x="630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5303200" y="2864965"/>
              <a:ext cx="16750" cy="24475"/>
            </a:xfrm>
            <a:custGeom>
              <a:avLst/>
              <a:gdLst/>
              <a:ahLst/>
              <a:cxnLst/>
              <a:rect l="l" t="t" r="r" b="b"/>
              <a:pathLst>
                <a:path w="670" h="979" extrusionOk="0">
                  <a:moveTo>
                    <a:pt x="626" y="0"/>
                  </a:moveTo>
                  <a:cubicBezTo>
                    <a:pt x="558" y="0"/>
                    <a:pt x="414" y="203"/>
                    <a:pt x="244" y="459"/>
                  </a:cubicBezTo>
                  <a:cubicBezTo>
                    <a:pt x="92" y="732"/>
                    <a:pt x="1" y="945"/>
                    <a:pt x="31" y="976"/>
                  </a:cubicBezTo>
                  <a:cubicBezTo>
                    <a:pt x="35" y="978"/>
                    <a:pt x="40" y="979"/>
                    <a:pt x="46" y="979"/>
                  </a:cubicBezTo>
                  <a:cubicBezTo>
                    <a:pt x="114" y="979"/>
                    <a:pt x="257" y="804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1" y="0"/>
                    <a:pt x="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5332075" y="2816315"/>
              <a:ext cx="16750" cy="24500"/>
            </a:xfrm>
            <a:custGeom>
              <a:avLst/>
              <a:gdLst/>
              <a:ahLst/>
              <a:cxnLst/>
              <a:rect l="l" t="t" r="r" b="b"/>
              <a:pathLst>
                <a:path w="670" h="980" extrusionOk="0">
                  <a:moveTo>
                    <a:pt x="624" y="0"/>
                  </a:moveTo>
                  <a:cubicBezTo>
                    <a:pt x="552" y="0"/>
                    <a:pt x="385" y="176"/>
                    <a:pt x="244" y="429"/>
                  </a:cubicBezTo>
                  <a:cubicBezTo>
                    <a:pt x="92" y="703"/>
                    <a:pt x="1" y="946"/>
                    <a:pt x="61" y="976"/>
                  </a:cubicBezTo>
                  <a:cubicBezTo>
                    <a:pt x="63" y="978"/>
                    <a:pt x="66" y="979"/>
                    <a:pt x="69" y="979"/>
                  </a:cubicBezTo>
                  <a:cubicBezTo>
                    <a:pt x="115" y="979"/>
                    <a:pt x="284" y="778"/>
                    <a:pt x="426" y="551"/>
                  </a:cubicBezTo>
                  <a:cubicBezTo>
                    <a:pt x="578" y="277"/>
                    <a:pt x="669" y="34"/>
                    <a:pt x="639" y="4"/>
                  </a:cubicBezTo>
                  <a:cubicBezTo>
                    <a:pt x="634" y="1"/>
                    <a:pt x="629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5360200" y="2766940"/>
              <a:ext cx="16725" cy="25225"/>
            </a:xfrm>
            <a:custGeom>
              <a:avLst/>
              <a:gdLst/>
              <a:ahLst/>
              <a:cxnLst/>
              <a:rect l="l" t="t" r="r" b="b"/>
              <a:pathLst>
                <a:path w="669" h="1009" extrusionOk="0">
                  <a:moveTo>
                    <a:pt x="625" y="0"/>
                  </a:moveTo>
                  <a:cubicBezTo>
                    <a:pt x="554" y="0"/>
                    <a:pt x="386" y="203"/>
                    <a:pt x="243" y="459"/>
                  </a:cubicBezTo>
                  <a:cubicBezTo>
                    <a:pt x="91" y="732"/>
                    <a:pt x="0" y="976"/>
                    <a:pt x="61" y="1006"/>
                  </a:cubicBezTo>
                  <a:cubicBezTo>
                    <a:pt x="65" y="1008"/>
                    <a:pt x="69" y="1009"/>
                    <a:pt x="74" y="1009"/>
                  </a:cubicBezTo>
                  <a:cubicBezTo>
                    <a:pt x="141" y="1009"/>
                    <a:pt x="284" y="806"/>
                    <a:pt x="426" y="550"/>
                  </a:cubicBezTo>
                  <a:cubicBezTo>
                    <a:pt x="578" y="277"/>
                    <a:pt x="669" y="33"/>
                    <a:pt x="639" y="3"/>
                  </a:cubicBezTo>
                  <a:cubicBezTo>
                    <a:pt x="635" y="1"/>
                    <a:pt x="630" y="0"/>
                    <a:pt x="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388300" y="2716765"/>
              <a:ext cx="16750" cy="25250"/>
            </a:xfrm>
            <a:custGeom>
              <a:avLst/>
              <a:gdLst/>
              <a:ahLst/>
              <a:cxnLst/>
              <a:rect l="l" t="t" r="r" b="b"/>
              <a:pathLst>
                <a:path w="670" h="1010" extrusionOk="0">
                  <a:moveTo>
                    <a:pt x="596" y="1"/>
                  </a:moveTo>
                  <a:cubicBezTo>
                    <a:pt x="529" y="1"/>
                    <a:pt x="386" y="204"/>
                    <a:pt x="244" y="460"/>
                  </a:cubicBezTo>
                  <a:cubicBezTo>
                    <a:pt x="92" y="733"/>
                    <a:pt x="1" y="977"/>
                    <a:pt x="62" y="1007"/>
                  </a:cubicBezTo>
                  <a:cubicBezTo>
                    <a:pt x="66" y="1009"/>
                    <a:pt x="70" y="1010"/>
                    <a:pt x="74" y="1010"/>
                  </a:cubicBezTo>
                  <a:cubicBezTo>
                    <a:pt x="142" y="1010"/>
                    <a:pt x="284" y="807"/>
                    <a:pt x="426" y="551"/>
                  </a:cubicBezTo>
                  <a:cubicBezTo>
                    <a:pt x="578" y="277"/>
                    <a:pt x="670" y="34"/>
                    <a:pt x="609" y="4"/>
                  </a:cubicBezTo>
                  <a:cubicBezTo>
                    <a:pt x="605" y="2"/>
                    <a:pt x="601" y="1"/>
                    <a:pt x="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5415675" y="2666615"/>
              <a:ext cx="15975" cy="25250"/>
            </a:xfrm>
            <a:custGeom>
              <a:avLst/>
              <a:gdLst/>
              <a:ahLst/>
              <a:cxnLst/>
              <a:rect l="l" t="t" r="r" b="b"/>
              <a:pathLst>
                <a:path w="639" h="1010" extrusionOk="0">
                  <a:moveTo>
                    <a:pt x="569" y="0"/>
                  </a:moveTo>
                  <a:cubicBezTo>
                    <a:pt x="521" y="0"/>
                    <a:pt x="356" y="178"/>
                    <a:pt x="243" y="460"/>
                  </a:cubicBezTo>
                  <a:cubicBezTo>
                    <a:pt x="91" y="733"/>
                    <a:pt x="0" y="976"/>
                    <a:pt x="61" y="1007"/>
                  </a:cubicBezTo>
                  <a:cubicBezTo>
                    <a:pt x="63" y="1009"/>
                    <a:pt x="65" y="1010"/>
                    <a:pt x="68" y="1010"/>
                  </a:cubicBezTo>
                  <a:cubicBezTo>
                    <a:pt x="111" y="1010"/>
                    <a:pt x="253" y="807"/>
                    <a:pt x="395" y="551"/>
                  </a:cubicBezTo>
                  <a:cubicBezTo>
                    <a:pt x="547" y="277"/>
                    <a:pt x="638" y="4"/>
                    <a:pt x="578" y="4"/>
                  </a:cubicBezTo>
                  <a:cubicBezTo>
                    <a:pt x="575" y="2"/>
                    <a:pt x="572" y="0"/>
                    <a:pt x="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5441500" y="2613515"/>
              <a:ext cx="11425" cy="27425"/>
            </a:xfrm>
            <a:custGeom>
              <a:avLst/>
              <a:gdLst/>
              <a:ahLst/>
              <a:cxnLst/>
              <a:rect l="l" t="t" r="r" b="b"/>
              <a:pathLst>
                <a:path w="457" h="1097" extrusionOk="0">
                  <a:moveTo>
                    <a:pt x="396" y="0"/>
                  </a:moveTo>
                  <a:cubicBezTo>
                    <a:pt x="335" y="0"/>
                    <a:pt x="274" y="213"/>
                    <a:pt x="153" y="517"/>
                  </a:cubicBezTo>
                  <a:cubicBezTo>
                    <a:pt x="31" y="821"/>
                    <a:pt x="1" y="1064"/>
                    <a:pt x="31" y="1094"/>
                  </a:cubicBezTo>
                  <a:cubicBezTo>
                    <a:pt x="34" y="1096"/>
                    <a:pt x="38" y="1097"/>
                    <a:pt x="42" y="1097"/>
                  </a:cubicBezTo>
                  <a:cubicBezTo>
                    <a:pt x="106" y="1097"/>
                    <a:pt x="220" y="864"/>
                    <a:pt x="335" y="578"/>
                  </a:cubicBezTo>
                  <a:cubicBezTo>
                    <a:pt x="456" y="274"/>
                    <a:pt x="456" y="0"/>
                    <a:pt x="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5446050" y="2557965"/>
              <a:ext cx="9925" cy="27450"/>
            </a:xfrm>
            <a:custGeom>
              <a:avLst/>
              <a:gdLst/>
              <a:ahLst/>
              <a:cxnLst/>
              <a:rect l="l" t="t" r="r" b="b"/>
              <a:pathLst>
                <a:path w="397" h="1098" extrusionOk="0">
                  <a:moveTo>
                    <a:pt x="43" y="1"/>
                  </a:moveTo>
                  <a:cubicBezTo>
                    <a:pt x="39" y="1"/>
                    <a:pt x="35" y="1"/>
                    <a:pt x="31" y="3"/>
                  </a:cubicBezTo>
                  <a:cubicBezTo>
                    <a:pt x="1" y="3"/>
                    <a:pt x="62" y="277"/>
                    <a:pt x="123" y="581"/>
                  </a:cubicBezTo>
                  <a:cubicBezTo>
                    <a:pt x="214" y="854"/>
                    <a:pt x="274" y="1097"/>
                    <a:pt x="305" y="1097"/>
                  </a:cubicBezTo>
                  <a:cubicBezTo>
                    <a:pt x="366" y="1097"/>
                    <a:pt x="396" y="824"/>
                    <a:pt x="305" y="520"/>
                  </a:cubicBezTo>
                  <a:cubicBezTo>
                    <a:pt x="248" y="233"/>
                    <a:pt x="109" y="1"/>
                    <a:pt x="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5413375" y="2510840"/>
              <a:ext cx="20550" cy="22975"/>
            </a:xfrm>
            <a:custGeom>
              <a:avLst/>
              <a:gdLst/>
              <a:ahLst/>
              <a:cxnLst/>
              <a:rect l="l" t="t" r="r" b="b"/>
              <a:pathLst>
                <a:path w="822" h="919" extrusionOk="0">
                  <a:moveTo>
                    <a:pt x="71" y="0"/>
                  </a:moveTo>
                  <a:cubicBezTo>
                    <a:pt x="67" y="0"/>
                    <a:pt x="64" y="1"/>
                    <a:pt x="62" y="4"/>
                  </a:cubicBezTo>
                  <a:cubicBezTo>
                    <a:pt x="1" y="64"/>
                    <a:pt x="122" y="277"/>
                    <a:pt x="335" y="520"/>
                  </a:cubicBezTo>
                  <a:cubicBezTo>
                    <a:pt x="504" y="746"/>
                    <a:pt x="699" y="919"/>
                    <a:pt x="751" y="919"/>
                  </a:cubicBezTo>
                  <a:cubicBezTo>
                    <a:pt x="755" y="919"/>
                    <a:pt x="759" y="918"/>
                    <a:pt x="761" y="916"/>
                  </a:cubicBezTo>
                  <a:cubicBezTo>
                    <a:pt x="822" y="885"/>
                    <a:pt x="670" y="642"/>
                    <a:pt x="487" y="399"/>
                  </a:cubicBezTo>
                  <a:cubicBezTo>
                    <a:pt x="290" y="173"/>
                    <a:pt x="119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5375400" y="2468265"/>
              <a:ext cx="21300" cy="21700"/>
            </a:xfrm>
            <a:custGeom>
              <a:avLst/>
              <a:gdLst/>
              <a:ahLst/>
              <a:cxnLst/>
              <a:rect l="l" t="t" r="r" b="b"/>
              <a:pathLst>
                <a:path w="852" h="868" extrusionOk="0">
                  <a:moveTo>
                    <a:pt x="73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152" y="248"/>
                    <a:pt x="365" y="491"/>
                  </a:cubicBezTo>
                  <a:cubicBezTo>
                    <a:pt x="550" y="702"/>
                    <a:pt x="712" y="867"/>
                    <a:pt x="791" y="867"/>
                  </a:cubicBezTo>
                  <a:cubicBezTo>
                    <a:pt x="803" y="867"/>
                    <a:pt x="813" y="864"/>
                    <a:pt x="821" y="856"/>
                  </a:cubicBezTo>
                  <a:cubicBezTo>
                    <a:pt x="851" y="825"/>
                    <a:pt x="730" y="612"/>
                    <a:pt x="517" y="369"/>
                  </a:cubicBezTo>
                  <a:cubicBezTo>
                    <a:pt x="322" y="147"/>
                    <a:pt x="128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338150" y="242571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43" y="0"/>
                  </a:moveTo>
                  <a:cubicBezTo>
                    <a:pt x="38" y="0"/>
                    <a:pt x="34" y="2"/>
                    <a:pt x="31" y="4"/>
                  </a:cubicBezTo>
                  <a:cubicBezTo>
                    <a:pt x="1" y="35"/>
                    <a:pt x="122" y="217"/>
                    <a:pt x="335" y="491"/>
                  </a:cubicBezTo>
                  <a:cubicBezTo>
                    <a:pt x="520" y="702"/>
                    <a:pt x="705" y="867"/>
                    <a:pt x="770" y="867"/>
                  </a:cubicBezTo>
                  <a:cubicBezTo>
                    <a:pt x="780" y="867"/>
                    <a:pt x="787" y="863"/>
                    <a:pt x="791" y="855"/>
                  </a:cubicBezTo>
                  <a:cubicBezTo>
                    <a:pt x="821" y="825"/>
                    <a:pt x="700" y="612"/>
                    <a:pt x="487" y="369"/>
                  </a:cubicBezTo>
                  <a:cubicBezTo>
                    <a:pt x="292" y="147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5300150" y="2383165"/>
              <a:ext cx="21325" cy="22250"/>
            </a:xfrm>
            <a:custGeom>
              <a:avLst/>
              <a:gdLst/>
              <a:ahLst/>
              <a:cxnLst/>
              <a:rect l="l" t="t" r="r" b="b"/>
              <a:pathLst>
                <a:path w="853" h="890" extrusionOk="0">
                  <a:moveTo>
                    <a:pt x="49" y="0"/>
                  </a:moveTo>
                  <a:cubicBezTo>
                    <a:pt x="42" y="0"/>
                    <a:pt x="36" y="2"/>
                    <a:pt x="31" y="4"/>
                  </a:cubicBezTo>
                  <a:cubicBezTo>
                    <a:pt x="1" y="35"/>
                    <a:pt x="123" y="278"/>
                    <a:pt x="335" y="521"/>
                  </a:cubicBezTo>
                  <a:cubicBezTo>
                    <a:pt x="530" y="743"/>
                    <a:pt x="725" y="890"/>
                    <a:pt x="780" y="890"/>
                  </a:cubicBezTo>
                  <a:cubicBezTo>
                    <a:pt x="785" y="890"/>
                    <a:pt x="789" y="888"/>
                    <a:pt x="791" y="886"/>
                  </a:cubicBezTo>
                  <a:cubicBezTo>
                    <a:pt x="852" y="855"/>
                    <a:pt x="700" y="642"/>
                    <a:pt x="487" y="399"/>
                  </a:cubicBezTo>
                  <a:cubicBezTo>
                    <a:pt x="292" y="149"/>
                    <a:pt x="123" y="0"/>
                    <a:pt x="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5262175" y="2340615"/>
              <a:ext cx="21300" cy="21475"/>
            </a:xfrm>
            <a:custGeom>
              <a:avLst/>
              <a:gdLst/>
              <a:ahLst/>
              <a:cxnLst/>
              <a:rect l="l" t="t" r="r" b="b"/>
              <a:pathLst>
                <a:path w="852" h="859" extrusionOk="0">
                  <a:moveTo>
                    <a:pt x="73" y="0"/>
                  </a:moveTo>
                  <a:cubicBezTo>
                    <a:pt x="67" y="0"/>
                    <a:pt x="64" y="1"/>
                    <a:pt x="61" y="4"/>
                  </a:cubicBezTo>
                  <a:cubicBezTo>
                    <a:pt x="0" y="34"/>
                    <a:pt x="152" y="247"/>
                    <a:pt x="365" y="490"/>
                  </a:cubicBezTo>
                  <a:cubicBezTo>
                    <a:pt x="560" y="713"/>
                    <a:pt x="729" y="859"/>
                    <a:pt x="803" y="859"/>
                  </a:cubicBezTo>
                  <a:cubicBezTo>
                    <a:pt x="810" y="859"/>
                    <a:pt x="816" y="858"/>
                    <a:pt x="821" y="855"/>
                  </a:cubicBezTo>
                  <a:cubicBezTo>
                    <a:pt x="851" y="825"/>
                    <a:pt x="699" y="582"/>
                    <a:pt x="517" y="369"/>
                  </a:cubicBezTo>
                  <a:cubicBezTo>
                    <a:pt x="322" y="146"/>
                    <a:pt x="128" y="0"/>
                    <a:pt x="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224925" y="2298065"/>
              <a:ext cx="20550" cy="21475"/>
            </a:xfrm>
            <a:custGeom>
              <a:avLst/>
              <a:gdLst/>
              <a:ahLst/>
              <a:cxnLst/>
              <a:rect l="l" t="t" r="r" b="b"/>
              <a:pathLst>
                <a:path w="822" h="859" extrusionOk="0">
                  <a:moveTo>
                    <a:pt x="43" y="0"/>
                  </a:moveTo>
                  <a:cubicBezTo>
                    <a:pt x="38" y="0"/>
                    <a:pt x="34" y="1"/>
                    <a:pt x="31" y="4"/>
                  </a:cubicBezTo>
                  <a:cubicBezTo>
                    <a:pt x="1" y="34"/>
                    <a:pt x="122" y="217"/>
                    <a:pt x="335" y="460"/>
                  </a:cubicBezTo>
                  <a:cubicBezTo>
                    <a:pt x="530" y="710"/>
                    <a:pt x="699" y="859"/>
                    <a:pt x="773" y="859"/>
                  </a:cubicBezTo>
                  <a:cubicBezTo>
                    <a:pt x="780" y="859"/>
                    <a:pt x="786" y="858"/>
                    <a:pt x="791" y="855"/>
                  </a:cubicBezTo>
                  <a:cubicBezTo>
                    <a:pt x="821" y="825"/>
                    <a:pt x="700" y="581"/>
                    <a:pt x="487" y="369"/>
                  </a:cubicBezTo>
                  <a:cubicBezTo>
                    <a:pt x="292" y="146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34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4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"/>
          <p:cNvSpPr txBox="1">
            <a:spLocks noGrp="1"/>
          </p:cNvSpPr>
          <p:nvPr>
            <p:ph type="ctrTitle"/>
          </p:nvPr>
        </p:nvSpPr>
        <p:spPr>
          <a:xfrm>
            <a:off x="720000" y="844895"/>
            <a:ext cx="3852000" cy="27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dirty="0"/>
              <a:t>Evaluación de calidad del software Aimeos Laravel</a:t>
            </a:r>
            <a:endParaRPr sz="3600" dirty="0"/>
          </a:p>
        </p:txBody>
      </p:sp>
      <p:sp>
        <p:nvSpPr>
          <p:cNvPr id="540" name="Google Shape;540;p34"/>
          <p:cNvSpPr txBox="1">
            <a:spLocks noGrp="1"/>
          </p:cNvSpPr>
          <p:nvPr>
            <p:ph type="subTitle" idx="1"/>
          </p:nvPr>
        </p:nvSpPr>
        <p:spPr>
          <a:xfrm>
            <a:off x="836019" y="3441851"/>
            <a:ext cx="4509756" cy="10197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>
                <a:latin typeface="Poppins"/>
                <a:ea typeface="Poppins"/>
                <a:cs typeface="Poppins"/>
                <a:sym typeface="Poppins"/>
              </a:rPr>
              <a:t>Nombres:    </a:t>
            </a:r>
            <a:r>
              <a:rPr lang="en-001" sz="1100" dirty="0">
                <a:latin typeface="Poppins"/>
                <a:ea typeface="Poppins"/>
                <a:cs typeface="Poppins"/>
                <a:sym typeface="Poppins"/>
              </a:rPr>
              <a:t> 	</a:t>
            </a:r>
            <a:r>
              <a:rPr lang="es-BO" sz="1100" dirty="0">
                <a:latin typeface="Poppins"/>
                <a:ea typeface="Poppins"/>
                <a:cs typeface="Poppins"/>
                <a:sym typeface="Poppins"/>
              </a:rPr>
              <a:t>Solorzano Arancibia Diego Santiago                     </a:t>
            </a:r>
            <a:r>
              <a:rPr lang="en-001" sz="1100" dirty="0">
                <a:latin typeface="Poppins"/>
                <a:ea typeface="Poppins"/>
                <a:cs typeface="Poppins"/>
                <a:sym typeface="Poppins"/>
              </a:rPr>
              <a:t>                                                                                                                                                     	</a:t>
            </a:r>
            <a:r>
              <a:rPr lang="es-BO" sz="1100" dirty="0">
                <a:latin typeface="Poppins"/>
                <a:ea typeface="Poppins"/>
                <a:cs typeface="Poppins"/>
                <a:sym typeface="Poppins"/>
              </a:rPr>
              <a:t>Arapa Estrada Nataniel Mauricio                     </a:t>
            </a:r>
            <a:r>
              <a:rPr lang="en-001" sz="1100" dirty="0"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s-BO" sz="1100" dirty="0">
                <a:latin typeface="Poppins"/>
                <a:ea typeface="Poppins"/>
                <a:cs typeface="Poppins"/>
                <a:sym typeface="Poppins"/>
              </a:rPr>
              <a:t>Quispe Sucullani Jose David</a:t>
            </a:r>
            <a:endParaRPr lang="en-001" sz="11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>
                <a:latin typeface="Poppins"/>
                <a:ea typeface="Poppins"/>
                <a:cs typeface="Poppins"/>
                <a:sym typeface="Poppins"/>
              </a:rPr>
              <a:t>CARRERA:   </a:t>
            </a:r>
            <a:r>
              <a:rPr lang="en-001" sz="1100" dirty="0"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s-BO" sz="1100" dirty="0">
                <a:latin typeface="Poppins"/>
                <a:ea typeface="Poppins"/>
                <a:cs typeface="Poppins"/>
                <a:sym typeface="Poppins"/>
              </a:rPr>
              <a:t>Ingeniería en ciencias de la computación</a:t>
            </a:r>
            <a:endParaRPr lang="en-001" sz="11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100" dirty="0">
                <a:latin typeface="Poppins"/>
                <a:ea typeface="Poppins"/>
                <a:cs typeface="Poppins"/>
                <a:sym typeface="Poppins"/>
              </a:rPr>
              <a:t>MATERIA:   </a:t>
            </a:r>
            <a:r>
              <a:rPr lang="en-001" sz="1100" dirty="0"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s-BO" sz="1100" dirty="0">
                <a:latin typeface="Poppins"/>
                <a:ea typeface="Poppins"/>
                <a:cs typeface="Poppins"/>
                <a:sym typeface="Poppins"/>
              </a:rPr>
              <a:t>Calidad de Software</a:t>
            </a:r>
            <a:endParaRPr sz="11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51"/>
          <p:cNvSpPr txBox="1">
            <a:spLocks noGrp="1"/>
          </p:cNvSpPr>
          <p:nvPr>
            <p:ph type="title"/>
          </p:nvPr>
        </p:nvSpPr>
        <p:spPr>
          <a:xfrm>
            <a:off x="1980000" y="104966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3200" dirty="0"/>
              <a:t>Modelo de Calidad</a:t>
            </a:r>
          </a:p>
        </p:txBody>
      </p:sp>
      <p:sp>
        <p:nvSpPr>
          <p:cNvPr id="25" name="Google Shape;1766;p51">
            <a:extLst>
              <a:ext uri="{FF2B5EF4-FFF2-40B4-BE49-F238E27FC236}">
                <a16:creationId xmlns:a16="http://schemas.microsoft.com/office/drawing/2014/main" id="{A9F425DB-9F19-40FA-A709-746CB1DA9748}"/>
              </a:ext>
            </a:extLst>
          </p:cNvPr>
          <p:cNvSpPr txBox="1">
            <a:spLocks/>
          </p:cNvSpPr>
          <p:nvPr/>
        </p:nvSpPr>
        <p:spPr>
          <a:xfrm>
            <a:off x="360000" y="717566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dirty="0"/>
              <a:t>Calidad Interna</a:t>
            </a:r>
          </a:p>
        </p:txBody>
      </p:sp>
      <p:sp>
        <p:nvSpPr>
          <p:cNvPr id="26" name="Google Shape;1766;p51">
            <a:extLst>
              <a:ext uri="{FF2B5EF4-FFF2-40B4-BE49-F238E27FC236}">
                <a16:creationId xmlns:a16="http://schemas.microsoft.com/office/drawing/2014/main" id="{BE94A3DC-AD26-49FC-A2C9-D348607BC04B}"/>
              </a:ext>
            </a:extLst>
          </p:cNvPr>
          <p:cNvSpPr txBox="1">
            <a:spLocks/>
          </p:cNvSpPr>
          <p:nvPr/>
        </p:nvSpPr>
        <p:spPr>
          <a:xfrm>
            <a:off x="360000" y="1141136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b="0" dirty="0"/>
              <a:t>Característica: Funcionalidad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1BCB71BF-9A99-483F-A569-EBEB2100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07461"/>
              </p:ext>
            </p:extLst>
          </p:nvPr>
        </p:nvGraphicFramePr>
        <p:xfrm>
          <a:off x="360000" y="1568369"/>
          <a:ext cx="8445600" cy="347016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9120">
                  <a:extLst>
                    <a:ext uri="{9D8B030D-6E8A-4147-A177-3AD203B41FA5}">
                      <a16:colId xmlns:a16="http://schemas.microsoft.com/office/drawing/2014/main" val="2988827420"/>
                    </a:ext>
                  </a:extLst>
                </a:gridCol>
                <a:gridCol w="1689120">
                  <a:extLst>
                    <a:ext uri="{9D8B030D-6E8A-4147-A177-3AD203B41FA5}">
                      <a16:colId xmlns:a16="http://schemas.microsoft.com/office/drawing/2014/main" val="3760729881"/>
                    </a:ext>
                  </a:extLst>
                </a:gridCol>
                <a:gridCol w="1689120">
                  <a:extLst>
                    <a:ext uri="{9D8B030D-6E8A-4147-A177-3AD203B41FA5}">
                      <a16:colId xmlns:a16="http://schemas.microsoft.com/office/drawing/2014/main" val="2605757052"/>
                    </a:ext>
                  </a:extLst>
                </a:gridCol>
                <a:gridCol w="1689120">
                  <a:extLst>
                    <a:ext uri="{9D8B030D-6E8A-4147-A177-3AD203B41FA5}">
                      <a16:colId xmlns:a16="http://schemas.microsoft.com/office/drawing/2014/main" val="808379552"/>
                    </a:ext>
                  </a:extLst>
                </a:gridCol>
                <a:gridCol w="1689120">
                  <a:extLst>
                    <a:ext uri="{9D8B030D-6E8A-4147-A177-3AD203B41FA5}">
                      <a16:colId xmlns:a16="http://schemas.microsoft.com/office/drawing/2014/main" val="2370819292"/>
                    </a:ext>
                  </a:extLst>
                </a:gridCol>
              </a:tblGrid>
              <a:tr h="273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700" b="1" dirty="0">
                          <a:solidFill>
                            <a:srgbClr val="FFFFFF"/>
                          </a:solidFill>
                          <a:effectLst/>
                        </a:rPr>
                        <a:t>Sub característica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700" b="1">
                          <a:solidFill>
                            <a:srgbClr val="FFFFFF"/>
                          </a:solidFill>
                          <a:effectLst/>
                        </a:rPr>
                        <a:t>Métrica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700" b="1">
                          <a:solidFill>
                            <a:srgbClr val="FFFFFF"/>
                          </a:solidFill>
                          <a:effectLst/>
                        </a:rPr>
                        <a:t>Propósito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700" b="1">
                          <a:solidFill>
                            <a:srgbClr val="FFFFFF"/>
                          </a:solidFill>
                          <a:effectLst/>
                        </a:rPr>
                        <a:t>Formula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700" b="1">
                          <a:solidFill>
                            <a:srgbClr val="FFFFFF"/>
                          </a:solidFill>
                          <a:effectLst/>
                        </a:rPr>
                        <a:t>Interpretación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960012141"/>
                  </a:ext>
                </a:extLst>
              </a:tr>
              <a:tr h="463141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700" b="1" dirty="0">
                          <a:solidFill>
                            <a:schemeClr val="tx1"/>
                          </a:solidFill>
                          <a:effectLst/>
                        </a:rPr>
                        <a:t>Idoneidad</a:t>
                      </a:r>
                      <a:endParaRPr lang="es-BO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Adecuación funcional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¿Cuán adecuadas son las funciones?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X = 1 - A/B</a:t>
                      </a:r>
                      <a:endParaRPr lang="es-BO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(A=funciones con problemas, B=funciones evaluadas)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Más cercano a 1 = menos funciones con problemas.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122959906"/>
                  </a:ext>
                </a:extLst>
              </a:tr>
              <a:tr h="463141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Exhaustividad funcional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¿Qué tan completa es la implementación?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X = 1 - A/B</a:t>
                      </a:r>
                      <a:endParaRPr lang="es-BO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(A=funciones faltantes, B=funciones especificadas)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Más cercano a 1 = casi todas las funciones requeridas están implementadas.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785555041"/>
                  </a:ext>
                </a:extLst>
              </a:tr>
              <a:tr h="463141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700" b="1" dirty="0">
                          <a:solidFill>
                            <a:schemeClr val="tx1"/>
                          </a:solidFill>
                          <a:effectLst/>
                        </a:rPr>
                        <a:t>Precisión</a:t>
                      </a:r>
                      <a:endParaRPr lang="es-BO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Precisión de datos internos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¿Qué tan precisa es la representación de datos?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X = A/B</a:t>
                      </a:r>
                      <a:endParaRPr lang="es-BO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(A=tipos con precisión adecuada, B=tipos totales)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Más cercano a 1 = datos bien representados.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890967079"/>
                  </a:ext>
                </a:extLst>
              </a:tr>
              <a:tr h="463141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Exactitud de cálculos internos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¿Qué tan exactos son los algoritmos?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X = 1 - A/B</a:t>
                      </a:r>
                      <a:endParaRPr lang="es-BO" sz="9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(A=cálculos problemáticos, B=cálculos totales)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Más cercano a 1 = cálculos correctos.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268569366"/>
                  </a:ext>
                </a:extLst>
              </a:tr>
              <a:tr h="463141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700" b="1" dirty="0">
                          <a:solidFill>
                            <a:schemeClr val="tx1"/>
                          </a:solidFill>
                          <a:effectLst/>
                        </a:rPr>
                        <a:t>Interoperabilidad</a:t>
                      </a:r>
                      <a:endParaRPr lang="es-BO" sz="9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Cumplimiento de estándares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¿Las interfaces cumplen estándares?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X = A/B</a:t>
                      </a:r>
                      <a:endParaRPr lang="es-BO" sz="9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(A=interfaces </a:t>
                      </a:r>
                      <a:r>
                        <a:rPr lang="es-ES" sz="700" dirty="0" err="1">
                          <a:solidFill>
                            <a:srgbClr val="000000"/>
                          </a:solidFill>
                          <a:effectLst/>
                        </a:rPr>
                        <a:t>compliant</a:t>
                      </a: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, B=interfaces totales)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Más cercano a 1 = interfaces cumplen estándares.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84836514"/>
                  </a:ext>
                </a:extLst>
              </a:tr>
              <a:tr h="463141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Completitud de formatos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¿Están completos los formatos de datos?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X = A/B</a:t>
                      </a:r>
                      <a:endParaRPr lang="es-BO" sz="9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>
                          <a:solidFill>
                            <a:srgbClr val="000000"/>
                          </a:solidFill>
                          <a:effectLst/>
                        </a:rPr>
                        <a:t>(A=formatos completos, B=formatos requeridos)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700" dirty="0">
                          <a:solidFill>
                            <a:srgbClr val="000000"/>
                          </a:solidFill>
                          <a:effectLst/>
                        </a:rPr>
                        <a:t>Más cercano a 1 = formatos completos.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580395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766;p51">
            <a:extLst>
              <a:ext uri="{FF2B5EF4-FFF2-40B4-BE49-F238E27FC236}">
                <a16:creationId xmlns:a16="http://schemas.microsoft.com/office/drawing/2014/main" id="{A9F425DB-9F19-40FA-A709-746CB1DA9748}"/>
              </a:ext>
            </a:extLst>
          </p:cNvPr>
          <p:cNvSpPr txBox="1">
            <a:spLocks/>
          </p:cNvSpPr>
          <p:nvPr/>
        </p:nvSpPr>
        <p:spPr>
          <a:xfrm>
            <a:off x="624037" y="105489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dirty="0"/>
              <a:t>Calidad Interna</a:t>
            </a:r>
          </a:p>
        </p:txBody>
      </p:sp>
      <p:sp>
        <p:nvSpPr>
          <p:cNvPr id="26" name="Google Shape;1766;p51">
            <a:extLst>
              <a:ext uri="{FF2B5EF4-FFF2-40B4-BE49-F238E27FC236}">
                <a16:creationId xmlns:a16="http://schemas.microsoft.com/office/drawing/2014/main" id="{BE94A3DC-AD26-49FC-A2C9-D348607BC04B}"/>
              </a:ext>
            </a:extLst>
          </p:cNvPr>
          <p:cNvSpPr txBox="1">
            <a:spLocks/>
          </p:cNvSpPr>
          <p:nvPr/>
        </p:nvSpPr>
        <p:spPr>
          <a:xfrm>
            <a:off x="624037" y="494647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b="0" dirty="0"/>
              <a:t>Característica: Mantenibilidad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1BCB71BF-9A99-483F-A569-EBEB2100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36961"/>
              </p:ext>
            </p:extLst>
          </p:nvPr>
        </p:nvGraphicFramePr>
        <p:xfrm>
          <a:off x="204073" y="993004"/>
          <a:ext cx="8543928" cy="40362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55411">
                  <a:extLst>
                    <a:ext uri="{9D8B030D-6E8A-4147-A177-3AD203B41FA5}">
                      <a16:colId xmlns:a16="http://schemas.microsoft.com/office/drawing/2014/main" val="2988827420"/>
                    </a:ext>
                  </a:extLst>
                </a:gridCol>
                <a:gridCol w="1358511">
                  <a:extLst>
                    <a:ext uri="{9D8B030D-6E8A-4147-A177-3AD203B41FA5}">
                      <a16:colId xmlns:a16="http://schemas.microsoft.com/office/drawing/2014/main" val="3760729881"/>
                    </a:ext>
                  </a:extLst>
                </a:gridCol>
                <a:gridCol w="2005421">
                  <a:extLst>
                    <a:ext uri="{9D8B030D-6E8A-4147-A177-3AD203B41FA5}">
                      <a16:colId xmlns:a16="http://schemas.microsoft.com/office/drawing/2014/main" val="2605757052"/>
                    </a:ext>
                  </a:extLst>
                </a:gridCol>
                <a:gridCol w="2005421">
                  <a:extLst>
                    <a:ext uri="{9D8B030D-6E8A-4147-A177-3AD203B41FA5}">
                      <a16:colId xmlns:a16="http://schemas.microsoft.com/office/drawing/2014/main" val="808379552"/>
                    </a:ext>
                  </a:extLst>
                </a:gridCol>
                <a:gridCol w="1919164">
                  <a:extLst>
                    <a:ext uri="{9D8B030D-6E8A-4147-A177-3AD203B41FA5}">
                      <a16:colId xmlns:a16="http://schemas.microsoft.com/office/drawing/2014/main" val="2370819292"/>
                    </a:ext>
                  </a:extLst>
                </a:gridCol>
              </a:tblGrid>
              <a:tr h="2278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Sub característica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Métrica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Propósito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Formula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Interpretación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960012141"/>
                  </a:ext>
                </a:extLst>
              </a:tr>
              <a:tr h="568794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Analizabilidad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Ratio de comentarios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¿Qué tan analizable es el código?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= A/B 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(A=líneas comentarios, B=líneas totales)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cercano a 1 = código mejor documentado y entendible.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122959906"/>
                  </a:ext>
                </a:extLst>
              </a:tr>
              <a:tr h="412925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Complejidad ciclomática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¿Qué tan compleja es la estructura?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= Promedio de paths independientes por módulo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bajo = estructura más simple y fácil de analizar.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785555041"/>
                  </a:ext>
                </a:extLst>
              </a:tr>
              <a:tr h="597995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Cambiabilidad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Modularidad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¿Qué tan modular es para cambios?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= 1 - A/B (A=dependencias excesivas, B=módulos totales)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cercano a 1 = pocos acoplamientos, mayor facilidad de cambio.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890967079"/>
                  </a:ext>
                </a:extLst>
              </a:tr>
              <a:tr h="597995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Tamaño de funciones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¿Son las funciones de tamaño adecuado?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= A/B 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(A=funciones tamaño OK, B=funciones totales)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cercano a 1 = funciones con tamaño adecuado.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268569366"/>
                  </a:ext>
                </a:extLst>
              </a:tr>
              <a:tr h="597995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BO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Estabilidad</a:t>
                      </a:r>
                      <a:endParaRPr lang="es-BO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Estabilidad de interfaces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¿Qué tan estables son las interfaces?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= 1 - A/B 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(A=interfaces inestables, B=interfaces totales)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cercano a 1 = interfaces más confiables y con menos cambios.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84836514"/>
                  </a:ext>
                </a:extLst>
              </a:tr>
              <a:tr h="597995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Cohesión de módulos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¿Qué tan cohesivos son los módulos?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 = A/B 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(A=módulos alta cohesión, B=módulos totales)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cercano a 1 = módulos bien cohesionados, más estables.</a:t>
                      </a:r>
                      <a:endParaRPr lang="es-BO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5803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9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766;p51">
            <a:extLst>
              <a:ext uri="{FF2B5EF4-FFF2-40B4-BE49-F238E27FC236}">
                <a16:creationId xmlns:a16="http://schemas.microsoft.com/office/drawing/2014/main" id="{A9F425DB-9F19-40FA-A709-746CB1DA9748}"/>
              </a:ext>
            </a:extLst>
          </p:cNvPr>
          <p:cNvSpPr txBox="1">
            <a:spLocks/>
          </p:cNvSpPr>
          <p:nvPr/>
        </p:nvSpPr>
        <p:spPr>
          <a:xfrm>
            <a:off x="360000" y="104966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dirty="0"/>
              <a:t>Calidad </a:t>
            </a:r>
            <a:r>
              <a:rPr lang="en-001" sz="2000" dirty="0"/>
              <a:t>Externa</a:t>
            </a:r>
            <a:endParaRPr lang="es-BO" sz="2000" dirty="0"/>
          </a:p>
        </p:txBody>
      </p:sp>
      <p:sp>
        <p:nvSpPr>
          <p:cNvPr id="26" name="Google Shape;1766;p51">
            <a:extLst>
              <a:ext uri="{FF2B5EF4-FFF2-40B4-BE49-F238E27FC236}">
                <a16:creationId xmlns:a16="http://schemas.microsoft.com/office/drawing/2014/main" id="{BE94A3DC-AD26-49FC-A2C9-D348607BC04B}"/>
              </a:ext>
            </a:extLst>
          </p:cNvPr>
          <p:cNvSpPr txBox="1">
            <a:spLocks/>
          </p:cNvSpPr>
          <p:nvPr/>
        </p:nvSpPr>
        <p:spPr>
          <a:xfrm>
            <a:off x="360000" y="530367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b="0" dirty="0"/>
              <a:t>Característica: Funcionalidad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1BCB71BF-9A99-483F-A569-EBEB2100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69206"/>
              </p:ext>
            </p:extLst>
          </p:nvPr>
        </p:nvGraphicFramePr>
        <p:xfrm>
          <a:off x="360000" y="942276"/>
          <a:ext cx="8445600" cy="409625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047600">
                  <a:extLst>
                    <a:ext uri="{9D8B030D-6E8A-4147-A177-3AD203B41FA5}">
                      <a16:colId xmlns:a16="http://schemas.microsoft.com/office/drawing/2014/main" val="2988827420"/>
                    </a:ext>
                  </a:extLst>
                </a:gridCol>
                <a:gridCol w="1281600">
                  <a:extLst>
                    <a:ext uri="{9D8B030D-6E8A-4147-A177-3AD203B41FA5}">
                      <a16:colId xmlns:a16="http://schemas.microsoft.com/office/drawing/2014/main" val="3760729881"/>
                    </a:ext>
                  </a:extLst>
                </a:gridCol>
                <a:gridCol w="1706400">
                  <a:extLst>
                    <a:ext uri="{9D8B030D-6E8A-4147-A177-3AD203B41FA5}">
                      <a16:colId xmlns:a16="http://schemas.microsoft.com/office/drawing/2014/main" val="2605757052"/>
                    </a:ext>
                  </a:extLst>
                </a:gridCol>
                <a:gridCol w="1987200">
                  <a:extLst>
                    <a:ext uri="{9D8B030D-6E8A-4147-A177-3AD203B41FA5}">
                      <a16:colId xmlns:a16="http://schemas.microsoft.com/office/drawing/2014/main" val="808379552"/>
                    </a:ext>
                  </a:extLst>
                </a:gridCol>
                <a:gridCol w="2422800">
                  <a:extLst>
                    <a:ext uri="{9D8B030D-6E8A-4147-A177-3AD203B41FA5}">
                      <a16:colId xmlns:a16="http://schemas.microsoft.com/office/drawing/2014/main" val="2370819292"/>
                    </a:ext>
                  </a:extLst>
                </a:gridCol>
              </a:tblGrid>
              <a:tr h="2739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>
                          <a:solidFill>
                            <a:srgbClr val="FFFFFF"/>
                          </a:solidFill>
                          <a:effectLst/>
                        </a:rPr>
                        <a:t>Sub característica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>
                          <a:solidFill>
                            <a:srgbClr val="FFFFFF"/>
                          </a:solidFill>
                          <a:effectLst/>
                        </a:rPr>
                        <a:t>Métrica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 dirty="0">
                          <a:solidFill>
                            <a:srgbClr val="FFFFFF"/>
                          </a:solidFill>
                          <a:effectLst/>
                        </a:rPr>
                        <a:t>Propósito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>
                          <a:solidFill>
                            <a:srgbClr val="FFFFFF"/>
                          </a:solidFill>
                          <a:effectLst/>
                        </a:rPr>
                        <a:t>Formula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>
                          <a:solidFill>
                            <a:srgbClr val="FFFFFF"/>
                          </a:solidFill>
                          <a:effectLst/>
                        </a:rPr>
                        <a:t>Interpretación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extLst>
                  <a:ext uri="{0D108BD9-81ED-4DB2-BD59-A6C34878D82A}">
                    <a16:rowId xmlns:a16="http://schemas.microsoft.com/office/drawing/2014/main" val="1960012141"/>
                  </a:ext>
                </a:extLst>
              </a:tr>
              <a:tr h="463141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solidFill>
                            <a:schemeClr val="tx1"/>
                          </a:solidFill>
                          <a:effectLst/>
                        </a:rPr>
                        <a:t>Idoneidad</a:t>
                      </a:r>
                      <a:endParaRPr lang="es-BO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B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Adecuación funcional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¿Funciones adecuadas en ejecución?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X = 1 - A/B </a:t>
                      </a:r>
                      <a:endParaRPr lang="es-BO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(A=funciones con problemas, B=evaluadas)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cercano a 1 = pocas funciones con problemas.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extLst>
                  <a:ext uri="{0D108BD9-81ED-4DB2-BD59-A6C34878D82A}">
                    <a16:rowId xmlns:a16="http://schemas.microsoft.com/office/drawing/2014/main" val="122959906"/>
                  </a:ext>
                </a:extLst>
              </a:tr>
              <a:tr h="463141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Exhaustividad funcional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¿Implementación completa?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X = 1 - A/B </a:t>
                      </a:r>
                      <a:endParaRPr lang="es-BO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(A=funciones faltantes, B=en requisitos)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cercano a 1 = casi todas las funciones requeridas implementadas.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extLst>
                  <a:ext uri="{0D108BD9-81ED-4DB2-BD59-A6C34878D82A}">
                    <a16:rowId xmlns:a16="http://schemas.microsoft.com/office/drawing/2014/main" val="2785555041"/>
                  </a:ext>
                </a:extLst>
              </a:tr>
              <a:tr h="463141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solidFill>
                            <a:schemeClr val="tx1"/>
                          </a:solidFill>
                          <a:effectLst/>
                        </a:rPr>
                        <a:t>Precisión</a:t>
                      </a:r>
                      <a:endParaRPr lang="es-BO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B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Exactitud computacional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¿Frecuencia de cálculos inexactos?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X = A/T </a:t>
                      </a:r>
                      <a:endParaRPr lang="es-BO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(A=cálculos inexactos, T=tiempo)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bajo = menos cálculos inexactos.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extLst>
                  <a:ext uri="{0D108BD9-81ED-4DB2-BD59-A6C34878D82A}">
                    <a16:rowId xmlns:a16="http://schemas.microsoft.com/office/drawing/2014/main" val="3890967079"/>
                  </a:ext>
                </a:extLst>
              </a:tr>
              <a:tr h="463141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Precisión de resultados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¿Frecuencia de precisión inadecuada?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X = A/T </a:t>
                      </a:r>
                      <a:endParaRPr lang="es-BO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(A=resultados imprecisos, T=tiempo)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bajo = menos resultados imprecisos.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extLst>
                  <a:ext uri="{0D108BD9-81ED-4DB2-BD59-A6C34878D82A}">
                    <a16:rowId xmlns:a16="http://schemas.microsoft.com/office/drawing/2014/main" val="2268569366"/>
                  </a:ext>
                </a:extLst>
              </a:tr>
              <a:tr h="463141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effectLst/>
                        </a:rPr>
                        <a:t>Interoperabilidad</a:t>
                      </a:r>
                      <a:endParaRPr lang="es-B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Intercambio por formato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¿Corrección en intercambio de datos?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X = A/B </a:t>
                      </a:r>
                      <a:endParaRPr lang="es-BO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(A=intercambios exitosos, B=total formatos)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cercano a 1 = la mayoría de intercambios correctos.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extLst>
                  <a:ext uri="{0D108BD9-81ED-4DB2-BD59-A6C34878D82A}">
                    <a16:rowId xmlns:a16="http://schemas.microsoft.com/office/drawing/2014/main" val="784836514"/>
                  </a:ext>
                </a:extLst>
              </a:tr>
              <a:tr h="463141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Intercambio general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¿Frecuencia de fallas en intercambio?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X = 1 - A/B </a:t>
                      </a:r>
                      <a:endParaRPr lang="es-BO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(A=casos fallidos, B=intentados)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Más cercano a 1 = pocas fallas en intercambio.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extLst>
                  <a:ext uri="{0D108BD9-81ED-4DB2-BD59-A6C34878D82A}">
                    <a16:rowId xmlns:a16="http://schemas.microsoft.com/office/drawing/2014/main" val="5803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518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766;p51">
            <a:extLst>
              <a:ext uri="{FF2B5EF4-FFF2-40B4-BE49-F238E27FC236}">
                <a16:creationId xmlns:a16="http://schemas.microsoft.com/office/drawing/2014/main" id="{A9F425DB-9F19-40FA-A709-746CB1DA9748}"/>
              </a:ext>
            </a:extLst>
          </p:cNvPr>
          <p:cNvSpPr txBox="1">
            <a:spLocks/>
          </p:cNvSpPr>
          <p:nvPr/>
        </p:nvSpPr>
        <p:spPr>
          <a:xfrm>
            <a:off x="360000" y="104966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dirty="0"/>
              <a:t>Calidad </a:t>
            </a:r>
            <a:r>
              <a:rPr lang="en-001" sz="2000" dirty="0"/>
              <a:t>Externa</a:t>
            </a:r>
            <a:endParaRPr lang="es-BO" sz="2000" dirty="0"/>
          </a:p>
        </p:txBody>
      </p:sp>
      <p:sp>
        <p:nvSpPr>
          <p:cNvPr id="26" name="Google Shape;1766;p51">
            <a:extLst>
              <a:ext uri="{FF2B5EF4-FFF2-40B4-BE49-F238E27FC236}">
                <a16:creationId xmlns:a16="http://schemas.microsoft.com/office/drawing/2014/main" id="{BE94A3DC-AD26-49FC-A2C9-D348607BC04B}"/>
              </a:ext>
            </a:extLst>
          </p:cNvPr>
          <p:cNvSpPr txBox="1">
            <a:spLocks/>
          </p:cNvSpPr>
          <p:nvPr/>
        </p:nvSpPr>
        <p:spPr>
          <a:xfrm>
            <a:off x="360000" y="530367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b="0" dirty="0"/>
              <a:t>Característica: Usabilidad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1BCB71BF-9A99-483F-A569-EBEB2100A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42946"/>
              </p:ext>
            </p:extLst>
          </p:nvPr>
        </p:nvGraphicFramePr>
        <p:xfrm>
          <a:off x="349201" y="977969"/>
          <a:ext cx="8535600" cy="386762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298896">
                  <a:extLst>
                    <a:ext uri="{9D8B030D-6E8A-4147-A177-3AD203B41FA5}">
                      <a16:colId xmlns:a16="http://schemas.microsoft.com/office/drawing/2014/main" val="2988827420"/>
                    </a:ext>
                  </a:extLst>
                </a:gridCol>
                <a:gridCol w="1462622">
                  <a:extLst>
                    <a:ext uri="{9D8B030D-6E8A-4147-A177-3AD203B41FA5}">
                      <a16:colId xmlns:a16="http://schemas.microsoft.com/office/drawing/2014/main" val="3760729881"/>
                    </a:ext>
                  </a:extLst>
                </a:gridCol>
                <a:gridCol w="1950163">
                  <a:extLst>
                    <a:ext uri="{9D8B030D-6E8A-4147-A177-3AD203B41FA5}">
                      <a16:colId xmlns:a16="http://schemas.microsoft.com/office/drawing/2014/main" val="2605757052"/>
                    </a:ext>
                  </a:extLst>
                </a:gridCol>
                <a:gridCol w="1848288">
                  <a:extLst>
                    <a:ext uri="{9D8B030D-6E8A-4147-A177-3AD203B41FA5}">
                      <a16:colId xmlns:a16="http://schemas.microsoft.com/office/drawing/2014/main" val="808379552"/>
                    </a:ext>
                  </a:extLst>
                </a:gridCol>
                <a:gridCol w="1975631">
                  <a:extLst>
                    <a:ext uri="{9D8B030D-6E8A-4147-A177-3AD203B41FA5}">
                      <a16:colId xmlns:a16="http://schemas.microsoft.com/office/drawing/2014/main" val="2370819292"/>
                    </a:ext>
                  </a:extLst>
                </a:gridCol>
              </a:tblGrid>
              <a:tr h="2346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 dirty="0">
                          <a:solidFill>
                            <a:srgbClr val="FFFFFF"/>
                          </a:solidFill>
                          <a:effectLst/>
                        </a:rPr>
                        <a:t>Sub característica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>
                          <a:solidFill>
                            <a:srgbClr val="FFFFFF"/>
                          </a:solidFill>
                          <a:effectLst/>
                        </a:rPr>
                        <a:t>Métrica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>
                          <a:solidFill>
                            <a:srgbClr val="FFFFFF"/>
                          </a:solidFill>
                          <a:effectLst/>
                        </a:rPr>
                        <a:t>Propósito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>
                          <a:solidFill>
                            <a:srgbClr val="FFFFFF"/>
                          </a:solidFill>
                          <a:effectLst/>
                        </a:rPr>
                        <a:t>Formula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800" b="1">
                          <a:solidFill>
                            <a:srgbClr val="FFFFFF"/>
                          </a:solidFill>
                          <a:effectLst/>
                        </a:rPr>
                        <a:t>Interpretación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1960012141"/>
                  </a:ext>
                </a:extLst>
              </a:tr>
              <a:tr h="616860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effectLst/>
                        </a:rPr>
                        <a:t>Comprensibilidad</a:t>
                      </a:r>
                      <a:endParaRPr lang="es-B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Integridad de descripción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¿Proporción de funciones entendidas?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X = A/B </a:t>
                      </a:r>
                      <a:endParaRPr lang="es-BO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(A=funciones entendidas, B=funciones totales)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cercano a 1 = la mayoría de funciones bien entendidas.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122959906"/>
                  </a:ext>
                </a:extLst>
              </a:tr>
              <a:tr h="616860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Acceso a demostraciones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¿Acceso a tutoriales/ayuda?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X = A/B </a:t>
                      </a:r>
                      <a:endParaRPr lang="es-BO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(A=demos accedidas, B=demos disponibles)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cercano a 1 = casi todas las ayudas/demos accesibles.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785555041"/>
                  </a:ext>
                </a:extLst>
              </a:tr>
              <a:tr h="616860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800" b="1">
                          <a:solidFill>
                            <a:schemeClr val="tx1"/>
                          </a:solidFill>
                          <a:effectLst/>
                        </a:rPr>
                        <a:t>Operabilidad</a:t>
                      </a:r>
                      <a:endParaRPr lang="es-BO" sz="1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Cancelabilidad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¿Efectividad de cancelación?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X = A/B </a:t>
                      </a:r>
                      <a:endParaRPr lang="es-BO" sz="10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(A=funciones cancelables, B=que requieren cancelación)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cercano a 1 = funciones cancelables cuando se requiere.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3890967079"/>
                  </a:ext>
                </a:extLst>
              </a:tr>
              <a:tr h="739743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Personalización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¿Opciones de ajuste disponibles?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X = A/B </a:t>
                      </a:r>
                      <a:endParaRPr lang="es-BO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(A=funciones personalizables, B=que requieren personalización)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Más cercano a 1 = opciones de ajuste disponibles según necesidad.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2268569366"/>
                  </a:ext>
                </a:extLst>
              </a:tr>
              <a:tr h="425769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800" b="1" dirty="0">
                          <a:solidFill>
                            <a:schemeClr val="tx1"/>
                          </a:solidFill>
                          <a:effectLst/>
                        </a:rPr>
                        <a:t>Atractivo</a:t>
                      </a:r>
                      <a:endParaRPr lang="es-BO" sz="1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Interacción atractiva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¿Qué tan atractiva es la interfaz?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Puntuación promedio (escala 1-10)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Puntuación más alta = interfaz más agradable.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84836514"/>
                  </a:ext>
                </a:extLst>
              </a:tr>
              <a:tr h="616860">
                <a:tc vMerge="1">
                  <a:txBody>
                    <a:bodyPr/>
                    <a:lstStyle/>
                    <a:p>
                      <a:endParaRPr lang="es-B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Personalización de interfaz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>
                          <a:solidFill>
                            <a:srgbClr val="000000"/>
                          </a:solidFill>
                          <a:effectLst/>
                        </a:rPr>
                        <a:t>¿Elementos personalizables?</a:t>
                      </a:r>
                      <a:endParaRPr lang="es-BO" sz="1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X = A/B </a:t>
                      </a:r>
                      <a:endParaRPr lang="es-BO" sz="100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(A=elementos personalizados OK, B=deseados personalizar)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800" dirty="0">
                          <a:solidFill>
                            <a:srgbClr val="000000"/>
                          </a:solidFill>
                          <a:effectLst/>
                        </a:rPr>
                        <a:t>Más cercano a 1 = mayoría de elementos personalizables según lo esperado.</a:t>
                      </a:r>
                      <a:endParaRPr lang="es-BO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58039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4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766;p51">
            <a:extLst>
              <a:ext uri="{FF2B5EF4-FFF2-40B4-BE49-F238E27FC236}">
                <a16:creationId xmlns:a16="http://schemas.microsoft.com/office/drawing/2014/main" id="{A9F425DB-9F19-40FA-A709-746CB1DA9748}"/>
              </a:ext>
            </a:extLst>
          </p:cNvPr>
          <p:cNvSpPr txBox="1">
            <a:spLocks/>
          </p:cNvSpPr>
          <p:nvPr/>
        </p:nvSpPr>
        <p:spPr>
          <a:xfrm>
            <a:off x="352800" y="76166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dirty="0"/>
              <a:t>Calidad </a:t>
            </a:r>
            <a:r>
              <a:rPr lang="en-001" sz="2000" dirty="0"/>
              <a:t>de Uso</a:t>
            </a:r>
            <a:endParaRPr lang="es-BO" sz="2000" dirty="0"/>
          </a:p>
        </p:txBody>
      </p:sp>
      <p:sp>
        <p:nvSpPr>
          <p:cNvPr id="26" name="Google Shape;1766;p51">
            <a:extLst>
              <a:ext uri="{FF2B5EF4-FFF2-40B4-BE49-F238E27FC236}">
                <a16:creationId xmlns:a16="http://schemas.microsoft.com/office/drawing/2014/main" id="{BE94A3DC-AD26-49FC-A2C9-D348607BC04B}"/>
              </a:ext>
            </a:extLst>
          </p:cNvPr>
          <p:cNvSpPr txBox="1">
            <a:spLocks/>
          </p:cNvSpPr>
          <p:nvPr/>
        </p:nvSpPr>
        <p:spPr>
          <a:xfrm>
            <a:off x="360000" y="530367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b="0" dirty="0"/>
              <a:t>Característica: Eficacia 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3B7F665-B07E-4EC6-9E60-A2EEA339D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297008"/>
              </p:ext>
            </p:extLst>
          </p:nvPr>
        </p:nvGraphicFramePr>
        <p:xfrm>
          <a:off x="452400" y="971750"/>
          <a:ext cx="8239200" cy="169224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59800">
                  <a:extLst>
                    <a:ext uri="{9D8B030D-6E8A-4147-A177-3AD203B41FA5}">
                      <a16:colId xmlns:a16="http://schemas.microsoft.com/office/drawing/2014/main" val="3702682862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3878659436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3525245959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982782503"/>
                    </a:ext>
                  </a:extLst>
                </a:gridCol>
              </a:tblGrid>
              <a:tr h="456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1" dirty="0">
                          <a:solidFill>
                            <a:srgbClr val="FFFFFF"/>
                          </a:solidFill>
                          <a:effectLst/>
                        </a:rPr>
                        <a:t>Métrica</a:t>
                      </a:r>
                      <a:endParaRPr lang="es-BO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</a:rPr>
                        <a:t>Propósito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</a:rPr>
                        <a:t>Formula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</a:rPr>
                        <a:t>Interpretación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905851113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Tasa de éxito en tareas</a:t>
                      </a:r>
                      <a:endParaRPr lang="es-BO" sz="9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effectLst/>
                        </a:rPr>
                        <a:t>Medir cuántas tareas se completan correctamente.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</a:rPr>
                        <a:t>(Tareas completadas con éxito ÷ Tareas intentadas) × 100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</a:rPr>
                        <a:t>Más alto = más tareas logradas con éxito.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1908458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Precisión de resultados</a:t>
                      </a:r>
                      <a:endParaRPr lang="es-BO" sz="9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BO" sz="9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effectLst/>
                        </a:rPr>
                        <a:t>Medir cuán correctos son los resultados obtenidos.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rgbClr val="000000"/>
                          </a:solidFill>
                          <a:effectLst/>
                        </a:rPr>
                        <a:t>(Resultados correctos ÷ Resultados esperados) × 100</a:t>
                      </a:r>
                      <a:endParaRPr lang="es-BO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 dirty="0">
                          <a:solidFill>
                            <a:srgbClr val="000000"/>
                          </a:solidFill>
                          <a:effectLst/>
                        </a:rPr>
                        <a:t>Más alto = resultados más exactos.</a:t>
                      </a:r>
                      <a:endParaRPr lang="es-BO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04612520"/>
                  </a:ext>
                </a:extLst>
              </a:tr>
            </a:tbl>
          </a:graphicData>
        </a:graphic>
      </p:graphicFrame>
      <p:sp>
        <p:nvSpPr>
          <p:cNvPr id="7" name="Google Shape;1766;p51">
            <a:extLst>
              <a:ext uri="{FF2B5EF4-FFF2-40B4-BE49-F238E27FC236}">
                <a16:creationId xmlns:a16="http://schemas.microsoft.com/office/drawing/2014/main" id="{AE1B097D-7130-427B-8206-26CA4444B272}"/>
              </a:ext>
            </a:extLst>
          </p:cNvPr>
          <p:cNvSpPr txBox="1">
            <a:spLocks/>
          </p:cNvSpPr>
          <p:nvPr/>
        </p:nvSpPr>
        <p:spPr>
          <a:xfrm>
            <a:off x="352800" y="2663999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b="0" dirty="0"/>
              <a:t>Característica: Productividad  </a:t>
            </a:r>
          </a:p>
        </p:txBody>
      </p:sp>
      <p:graphicFrame>
        <p:nvGraphicFramePr>
          <p:cNvPr id="9" name="Tabla 2">
            <a:extLst>
              <a:ext uri="{FF2B5EF4-FFF2-40B4-BE49-F238E27FC236}">
                <a16:creationId xmlns:a16="http://schemas.microsoft.com/office/drawing/2014/main" id="{1784177C-CBE7-43F1-A0CF-E455FED2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8902"/>
              </p:ext>
            </p:extLst>
          </p:nvPr>
        </p:nvGraphicFramePr>
        <p:xfrm>
          <a:off x="445200" y="3105382"/>
          <a:ext cx="8239200" cy="188286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59800">
                  <a:extLst>
                    <a:ext uri="{9D8B030D-6E8A-4147-A177-3AD203B41FA5}">
                      <a16:colId xmlns:a16="http://schemas.microsoft.com/office/drawing/2014/main" val="3702682862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3878659436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3525245959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982782503"/>
                    </a:ext>
                  </a:extLst>
                </a:gridCol>
              </a:tblGrid>
              <a:tr h="456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Métrica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Propósito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Formula</a:t>
                      </a:r>
                      <a:endParaRPr lang="es-BO" sz="105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9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Interpretación</a:t>
                      </a:r>
                      <a:endParaRPr lang="es-BO" sz="105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extLst>
                  <a:ext uri="{0D108BD9-81ED-4DB2-BD59-A6C34878D82A}">
                    <a16:rowId xmlns:a16="http://schemas.microsoft.com/office/drawing/2014/main" val="2905851113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Tiempo medio de tarea</a:t>
                      </a:r>
                      <a:endParaRPr lang="es-BO" sz="105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Medir el tiempo promedio que tardan los usuarios en completar una tarea.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Σ Tiempo por usuarios ÷ Número de usuarios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bajo = mayor productividad.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extLst>
                  <a:ext uri="{0D108BD9-81ED-4DB2-BD59-A6C34878D82A}">
                    <a16:rowId xmlns:a16="http://schemas.microsoft.com/office/drawing/2014/main" val="71908458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Eficiencia de interacción</a:t>
                      </a:r>
                      <a:endParaRPr lang="es-BO" sz="105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Medir qué tan óptimos son los pasos realizados frente a los mínimos necesarios.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(Pasos realizados ÷ Pasos mínimos) × 100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cercano a 100% = interacción más eficiente.</a:t>
                      </a:r>
                      <a:endParaRPr lang="es-BO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107950" marB="107950"/>
                </a:tc>
                <a:extLst>
                  <a:ext uri="{0D108BD9-81ED-4DB2-BD59-A6C34878D82A}">
                    <a16:rowId xmlns:a16="http://schemas.microsoft.com/office/drawing/2014/main" val="70461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4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766;p51">
            <a:extLst>
              <a:ext uri="{FF2B5EF4-FFF2-40B4-BE49-F238E27FC236}">
                <a16:creationId xmlns:a16="http://schemas.microsoft.com/office/drawing/2014/main" id="{A9F425DB-9F19-40FA-A709-746CB1DA9748}"/>
              </a:ext>
            </a:extLst>
          </p:cNvPr>
          <p:cNvSpPr txBox="1">
            <a:spLocks/>
          </p:cNvSpPr>
          <p:nvPr/>
        </p:nvSpPr>
        <p:spPr>
          <a:xfrm>
            <a:off x="352800" y="76166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dirty="0"/>
              <a:t>Calidad </a:t>
            </a:r>
            <a:r>
              <a:rPr lang="en-001" sz="2000" dirty="0"/>
              <a:t>de Uso</a:t>
            </a:r>
            <a:endParaRPr lang="es-BO" sz="2000" dirty="0"/>
          </a:p>
        </p:txBody>
      </p:sp>
      <p:sp>
        <p:nvSpPr>
          <p:cNvPr id="26" name="Google Shape;1766;p51">
            <a:extLst>
              <a:ext uri="{FF2B5EF4-FFF2-40B4-BE49-F238E27FC236}">
                <a16:creationId xmlns:a16="http://schemas.microsoft.com/office/drawing/2014/main" id="{BE94A3DC-AD26-49FC-A2C9-D348607BC04B}"/>
              </a:ext>
            </a:extLst>
          </p:cNvPr>
          <p:cNvSpPr txBox="1">
            <a:spLocks/>
          </p:cNvSpPr>
          <p:nvPr/>
        </p:nvSpPr>
        <p:spPr>
          <a:xfrm>
            <a:off x="360000" y="530367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b="0" dirty="0"/>
              <a:t>Característica: Seguridad  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3B7F665-B07E-4EC6-9E60-A2EEA339D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23629"/>
              </p:ext>
            </p:extLst>
          </p:nvPr>
        </p:nvGraphicFramePr>
        <p:xfrm>
          <a:off x="452400" y="971750"/>
          <a:ext cx="8239200" cy="169224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59800">
                  <a:extLst>
                    <a:ext uri="{9D8B030D-6E8A-4147-A177-3AD203B41FA5}">
                      <a16:colId xmlns:a16="http://schemas.microsoft.com/office/drawing/2014/main" val="3702682862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3878659436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3525245959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982782503"/>
                    </a:ext>
                  </a:extLst>
                </a:gridCol>
              </a:tblGrid>
              <a:tr h="456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Métrica</a:t>
                      </a:r>
                      <a:endParaRPr lang="es-B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Propósito</a:t>
                      </a:r>
                      <a:endParaRPr lang="es-B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Formula</a:t>
                      </a:r>
                      <a:endParaRPr lang="es-B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Interpretación</a:t>
                      </a:r>
                      <a:endParaRPr lang="es-B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905851113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Tasa de errores prevenidos</a:t>
                      </a:r>
                      <a:endParaRPr lang="es-BO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Medir qué tantos errores fueron prevenidos frente a los detectados.</a:t>
                      </a:r>
                      <a:endParaRPr lang="es-BO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(Errores prevenidos ÷ Errores detectados) × 100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alto = mejor prevención.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1908458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Impacto de fallos</a:t>
                      </a:r>
                      <a:endParaRPr lang="es-BO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Medir la proporción de datos afectados por fallos.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(Datos afectados ÷ Datos procesados) × 100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bajo = menor impacto negativo.</a:t>
                      </a:r>
                      <a:endParaRPr lang="es-BO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04612520"/>
                  </a:ext>
                </a:extLst>
              </a:tr>
            </a:tbl>
          </a:graphicData>
        </a:graphic>
      </p:graphicFrame>
      <p:sp>
        <p:nvSpPr>
          <p:cNvPr id="7" name="Google Shape;1766;p51">
            <a:extLst>
              <a:ext uri="{FF2B5EF4-FFF2-40B4-BE49-F238E27FC236}">
                <a16:creationId xmlns:a16="http://schemas.microsoft.com/office/drawing/2014/main" id="{AE1B097D-7130-427B-8206-26CA4444B272}"/>
              </a:ext>
            </a:extLst>
          </p:cNvPr>
          <p:cNvSpPr txBox="1">
            <a:spLocks/>
          </p:cNvSpPr>
          <p:nvPr/>
        </p:nvSpPr>
        <p:spPr>
          <a:xfrm>
            <a:off x="352800" y="2663999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000" b="0" dirty="0"/>
              <a:t>Característica: Satisfacción   </a:t>
            </a:r>
          </a:p>
        </p:txBody>
      </p:sp>
      <p:graphicFrame>
        <p:nvGraphicFramePr>
          <p:cNvPr id="9" name="Tabla 2">
            <a:extLst>
              <a:ext uri="{FF2B5EF4-FFF2-40B4-BE49-F238E27FC236}">
                <a16:creationId xmlns:a16="http://schemas.microsoft.com/office/drawing/2014/main" id="{1784177C-CBE7-43F1-A0CF-E455FED2B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092455"/>
              </p:ext>
            </p:extLst>
          </p:nvPr>
        </p:nvGraphicFramePr>
        <p:xfrm>
          <a:off x="445200" y="3105382"/>
          <a:ext cx="8239200" cy="1692249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59800">
                  <a:extLst>
                    <a:ext uri="{9D8B030D-6E8A-4147-A177-3AD203B41FA5}">
                      <a16:colId xmlns:a16="http://schemas.microsoft.com/office/drawing/2014/main" val="3702682862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3878659436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3525245959"/>
                    </a:ext>
                  </a:extLst>
                </a:gridCol>
                <a:gridCol w="2059800">
                  <a:extLst>
                    <a:ext uri="{9D8B030D-6E8A-4147-A177-3AD203B41FA5}">
                      <a16:colId xmlns:a16="http://schemas.microsoft.com/office/drawing/2014/main" val="982782503"/>
                    </a:ext>
                  </a:extLst>
                </a:gridCol>
              </a:tblGrid>
              <a:tr h="4568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Métrica</a:t>
                      </a:r>
                      <a:endParaRPr lang="es-B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Propósito</a:t>
                      </a:r>
                      <a:endParaRPr lang="es-B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Formula</a:t>
                      </a:r>
                      <a:endParaRPr lang="es-B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BO" sz="1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Interpretación</a:t>
                      </a:r>
                      <a:endParaRPr lang="es-BO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extLst>
                  <a:ext uri="{0D108BD9-81ED-4DB2-BD59-A6C34878D82A}">
                    <a16:rowId xmlns:a16="http://schemas.microsoft.com/office/drawing/2014/main" val="2905851113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Nivel de satisfacción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Medir la valoración promedio de los usuarios.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Σ Puntuaciones encuestas ÷ Número de encuestas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alto = mayor satisfacción.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1908458"/>
                  </a:ext>
                </a:extLst>
              </a:tr>
              <a:tr h="6176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9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Tasa de recomendación</a:t>
                      </a:r>
                      <a:endParaRPr lang="es-BO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Medir cuántos usuarios recomendarían el sistema.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(Usuarios que recomiendan ÷ Usuarios totales) × 100</a:t>
                      </a:r>
                      <a:endParaRPr lang="es-BO" sz="105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Más alto = mayor aceptación.</a:t>
                      </a:r>
                      <a:endParaRPr lang="es-BO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36195" marB="36195"/>
                </a:tc>
                <a:extLst>
                  <a:ext uri="{0D108BD9-81ED-4DB2-BD59-A6C34878D82A}">
                    <a16:rowId xmlns:a16="http://schemas.microsoft.com/office/drawing/2014/main" val="704612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6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0"/>
          <p:cNvSpPr txBox="1">
            <a:spLocks noGrp="1"/>
          </p:cNvSpPr>
          <p:nvPr>
            <p:ph type="title"/>
          </p:nvPr>
        </p:nvSpPr>
        <p:spPr>
          <a:xfrm>
            <a:off x="1004400" y="74451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sz="2800" dirty="0"/>
              <a:t>Niveles de puntuación de las métricas</a:t>
            </a:r>
            <a:endParaRPr lang="es-BO" sz="2800"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7EA4CBD-D999-409C-A92F-A578661C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46581"/>
              </p:ext>
            </p:extLst>
          </p:nvPr>
        </p:nvGraphicFramePr>
        <p:xfrm>
          <a:off x="2546400" y="1149925"/>
          <a:ext cx="6345600" cy="345624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9600">
                  <a:extLst>
                    <a:ext uri="{9D8B030D-6E8A-4147-A177-3AD203B41FA5}">
                      <a16:colId xmlns:a16="http://schemas.microsoft.com/office/drawing/2014/main" val="3640178159"/>
                    </a:ext>
                  </a:extLst>
                </a:gridCol>
                <a:gridCol w="2368800">
                  <a:extLst>
                    <a:ext uri="{9D8B030D-6E8A-4147-A177-3AD203B41FA5}">
                      <a16:colId xmlns:a16="http://schemas.microsoft.com/office/drawing/2014/main" val="2011576887"/>
                    </a:ext>
                  </a:extLst>
                </a:gridCol>
                <a:gridCol w="2527200">
                  <a:extLst>
                    <a:ext uri="{9D8B030D-6E8A-4147-A177-3AD203B41FA5}">
                      <a16:colId xmlns:a16="http://schemas.microsoft.com/office/drawing/2014/main" val="481741123"/>
                    </a:ext>
                  </a:extLst>
                </a:gridCol>
              </a:tblGrid>
              <a:tr h="410922">
                <a:tc>
                  <a:txBody>
                    <a:bodyPr/>
                    <a:lstStyle/>
                    <a:p>
                      <a:r>
                        <a:rPr lang="es-BO" sz="1100" b="1"/>
                        <a:t>Rango</a:t>
                      </a:r>
                      <a:endParaRPr lang="es-BO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100" b="1"/>
                        <a:t>Valor</a:t>
                      </a:r>
                      <a:endParaRPr lang="es-BO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100" b="1"/>
                        <a:t>Métricas asociadas</a:t>
                      </a:r>
                      <a:endParaRPr lang="es-BO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858447"/>
                  </a:ext>
                </a:extLst>
              </a:tr>
              <a:tr h="1215879">
                <a:tc>
                  <a:txBody>
                    <a:bodyPr/>
                    <a:lstStyle/>
                    <a:p>
                      <a:pPr algn="ctr"/>
                      <a:r>
                        <a:rPr lang="es-BO" sz="1100" b="1" dirty="0"/>
                        <a:t>Excelente</a:t>
                      </a:r>
                      <a:endParaRPr lang="es-BO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0.9 – 1.0 (ó ≤5 en complejidad)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Adecuación funcional, Exhaustividad, Precisión de datos, Exactitud cálculos, Completitud de formatos, Tamaño de funciones, Cumplimiento de estándares, Modularidad, Cohesión, Estabilidad de interfaces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483440"/>
                  </a:ext>
                </a:extLst>
              </a:tr>
              <a:tr h="472842">
                <a:tc>
                  <a:txBody>
                    <a:bodyPr/>
                    <a:lstStyle/>
                    <a:p>
                      <a:pPr algn="ctr"/>
                      <a:r>
                        <a:rPr lang="es-BO" sz="1100" b="1"/>
                        <a:t>Bueno</a:t>
                      </a:r>
                      <a:endParaRPr lang="es-BO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0.7 – 0.89 (ó ≤10 en complejidad)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Igual que arriba, cuando no llega a 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15458"/>
                  </a:ext>
                </a:extLst>
              </a:tr>
              <a:tr h="410922">
                <a:tc>
                  <a:txBody>
                    <a:bodyPr/>
                    <a:lstStyle/>
                    <a:p>
                      <a:pPr algn="ctr"/>
                      <a:r>
                        <a:rPr lang="es-BO" sz="1100" b="1"/>
                        <a:t>Aceptable</a:t>
                      </a:r>
                      <a:endParaRPr lang="es-BO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0.5 – 0.69 (ó ≤15 en complejidad)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100"/>
                        <a:t>Métricas con desempeño medio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751547"/>
                  </a:ext>
                </a:extLst>
              </a:tr>
              <a:tr h="472842">
                <a:tc>
                  <a:txBody>
                    <a:bodyPr/>
                    <a:lstStyle/>
                    <a:p>
                      <a:pPr algn="ctr"/>
                      <a:r>
                        <a:rPr lang="es-BO" sz="1100" b="1" dirty="0"/>
                        <a:t>Deficiente</a:t>
                      </a:r>
                      <a:endParaRPr lang="es-BO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&lt;0.5 (ó &gt;15 en complejidad)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Métricas con muchos fallos o bajo rendimiento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547381"/>
                  </a:ext>
                </a:extLst>
              </a:tr>
              <a:tr h="472842">
                <a:tc>
                  <a:txBody>
                    <a:bodyPr/>
                    <a:lstStyle/>
                    <a:p>
                      <a:pPr algn="ctr"/>
                      <a:r>
                        <a:rPr lang="es-BO" sz="1100" b="1" dirty="0"/>
                        <a:t>Ratio comentarios</a:t>
                      </a:r>
                      <a:endParaRPr lang="es-BO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≥0.3 Excelente / ≥0.2 Bueno / ≥0.1 Aceptable / &lt;0.1 Deficiente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100" dirty="0"/>
                        <a:t>Documentación del código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972378"/>
                  </a:ext>
                </a:extLst>
              </a:tr>
            </a:tbl>
          </a:graphicData>
        </a:graphic>
      </p:graphicFrame>
      <p:sp>
        <p:nvSpPr>
          <p:cNvPr id="65" name="Google Shape;2701;p60">
            <a:extLst>
              <a:ext uri="{FF2B5EF4-FFF2-40B4-BE49-F238E27FC236}">
                <a16:creationId xmlns:a16="http://schemas.microsoft.com/office/drawing/2014/main" id="{CB5449CA-3F32-489F-98A3-02A17FD7755A}"/>
              </a:ext>
            </a:extLst>
          </p:cNvPr>
          <p:cNvSpPr txBox="1">
            <a:spLocks/>
          </p:cNvSpPr>
          <p:nvPr/>
        </p:nvSpPr>
        <p:spPr>
          <a:xfrm>
            <a:off x="777600" y="687051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 sz="2000" dirty="0"/>
              <a:t>Métricas de Calidad Interna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349673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7" name="Google Shape;677;p37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0" name="Google Shape;680;p37"/>
          <p:cNvGrpSpPr/>
          <p:nvPr/>
        </p:nvGrpSpPr>
        <p:grpSpPr>
          <a:xfrm>
            <a:off x="7007943" y="548298"/>
            <a:ext cx="1591920" cy="4051067"/>
            <a:chOff x="6496743" y="549455"/>
            <a:chExt cx="1591920" cy="4051067"/>
          </a:xfrm>
        </p:grpSpPr>
        <p:grpSp>
          <p:nvGrpSpPr>
            <p:cNvPr id="681" name="Google Shape;681;p37"/>
            <p:cNvGrpSpPr/>
            <p:nvPr/>
          </p:nvGrpSpPr>
          <p:grpSpPr>
            <a:xfrm>
              <a:off x="7136150" y="549455"/>
              <a:ext cx="849801" cy="829471"/>
              <a:chOff x="6953846" y="549455"/>
              <a:chExt cx="849801" cy="829471"/>
            </a:xfrm>
          </p:grpSpPr>
          <p:sp>
            <p:nvSpPr>
              <p:cNvPr id="682" name="Google Shape;682;p37"/>
              <p:cNvSpPr/>
              <p:nvPr/>
            </p:nvSpPr>
            <p:spPr>
              <a:xfrm>
                <a:off x="7008165" y="549455"/>
                <a:ext cx="795481" cy="829471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5990" extrusionOk="0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6953846" y="549455"/>
                <a:ext cx="795481" cy="829471"/>
              </a:xfrm>
              <a:custGeom>
                <a:avLst/>
                <a:gdLst/>
                <a:ahLst/>
                <a:cxnLst/>
                <a:rect l="l" t="t" r="r" b="b"/>
                <a:pathLst>
                  <a:path w="24925" h="25990" extrusionOk="0">
                    <a:moveTo>
                      <a:pt x="0" y="1"/>
                    </a:moveTo>
                    <a:lnTo>
                      <a:pt x="0" y="25989"/>
                    </a:lnTo>
                    <a:lnTo>
                      <a:pt x="24925" y="25989"/>
                    </a:lnTo>
                    <a:lnTo>
                      <a:pt x="2492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7060538" y="661030"/>
                <a:ext cx="582098" cy="606321"/>
              </a:xfrm>
              <a:custGeom>
                <a:avLst/>
                <a:gdLst/>
                <a:ahLst/>
                <a:cxnLst/>
                <a:rect l="l" t="t" r="r" b="b"/>
                <a:pathLst>
                  <a:path w="18239" h="18998" extrusionOk="0">
                    <a:moveTo>
                      <a:pt x="1" y="0"/>
                    </a:moveTo>
                    <a:lnTo>
                      <a:pt x="1" y="18998"/>
                    </a:lnTo>
                    <a:lnTo>
                      <a:pt x="18238" y="18998"/>
                    </a:lnTo>
                    <a:lnTo>
                      <a:pt x="182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6954803" y="1271213"/>
                <a:ext cx="105766" cy="104777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283" extrusionOk="0">
                    <a:moveTo>
                      <a:pt x="3314" y="0"/>
                    </a:moveTo>
                    <a:lnTo>
                      <a:pt x="3314" y="0"/>
                    </a:lnTo>
                    <a:cubicBezTo>
                      <a:pt x="3131" y="122"/>
                      <a:pt x="2979" y="274"/>
                      <a:pt x="2827" y="426"/>
                    </a:cubicBezTo>
                    <a:cubicBezTo>
                      <a:pt x="2493" y="730"/>
                      <a:pt x="2067" y="1125"/>
                      <a:pt x="1611" y="1581"/>
                    </a:cubicBezTo>
                    <a:cubicBezTo>
                      <a:pt x="1156" y="2037"/>
                      <a:pt x="760" y="2432"/>
                      <a:pt x="456" y="2766"/>
                    </a:cubicBezTo>
                    <a:cubicBezTo>
                      <a:pt x="304" y="2918"/>
                      <a:pt x="152" y="3070"/>
                      <a:pt x="0" y="3283"/>
                    </a:cubicBezTo>
                    <a:cubicBezTo>
                      <a:pt x="213" y="3161"/>
                      <a:pt x="396" y="3009"/>
                      <a:pt x="548" y="2827"/>
                    </a:cubicBezTo>
                    <a:cubicBezTo>
                      <a:pt x="852" y="2553"/>
                      <a:pt x="1307" y="2158"/>
                      <a:pt x="1733" y="1702"/>
                    </a:cubicBezTo>
                    <a:cubicBezTo>
                      <a:pt x="2159" y="1246"/>
                      <a:pt x="2584" y="821"/>
                      <a:pt x="2858" y="517"/>
                    </a:cubicBezTo>
                    <a:cubicBezTo>
                      <a:pt x="3040" y="365"/>
                      <a:pt x="3192" y="183"/>
                      <a:pt x="3314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7642603" y="1269266"/>
                <a:ext cx="104777" cy="106724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334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22" y="213"/>
                      <a:pt x="274" y="396"/>
                      <a:pt x="426" y="548"/>
                    </a:cubicBezTo>
                    <a:cubicBezTo>
                      <a:pt x="730" y="852"/>
                      <a:pt x="1125" y="1277"/>
                      <a:pt x="1581" y="1733"/>
                    </a:cubicBezTo>
                    <a:cubicBezTo>
                      <a:pt x="2037" y="2189"/>
                      <a:pt x="246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61" y="3162"/>
                      <a:pt x="3009" y="2979"/>
                      <a:pt x="2827" y="2827"/>
                    </a:cubicBezTo>
                    <a:cubicBezTo>
                      <a:pt x="2553" y="2493"/>
                      <a:pt x="2158" y="2098"/>
                      <a:pt x="1702" y="1611"/>
                    </a:cubicBezTo>
                    <a:cubicBezTo>
                      <a:pt x="1246" y="1155"/>
                      <a:pt x="821" y="760"/>
                      <a:pt x="517" y="456"/>
                    </a:cubicBezTo>
                    <a:cubicBezTo>
                      <a:pt x="365" y="304"/>
                      <a:pt x="182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7640656" y="558200"/>
                <a:ext cx="105766" cy="103819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3253" extrusionOk="0">
                    <a:moveTo>
                      <a:pt x="3313" y="0"/>
                    </a:moveTo>
                    <a:cubicBezTo>
                      <a:pt x="3131" y="122"/>
                      <a:pt x="2949" y="274"/>
                      <a:pt x="2797" y="426"/>
                    </a:cubicBezTo>
                    <a:cubicBezTo>
                      <a:pt x="2493" y="700"/>
                      <a:pt x="2037" y="1125"/>
                      <a:pt x="1611" y="1581"/>
                    </a:cubicBezTo>
                    <a:cubicBezTo>
                      <a:pt x="1155" y="2007"/>
                      <a:pt x="760" y="2432"/>
                      <a:pt x="456" y="2736"/>
                    </a:cubicBezTo>
                    <a:cubicBezTo>
                      <a:pt x="274" y="2888"/>
                      <a:pt x="152" y="3070"/>
                      <a:pt x="0" y="3253"/>
                    </a:cubicBezTo>
                    <a:cubicBezTo>
                      <a:pt x="213" y="3131"/>
                      <a:pt x="365" y="2979"/>
                      <a:pt x="547" y="2827"/>
                    </a:cubicBezTo>
                    <a:cubicBezTo>
                      <a:pt x="851" y="2554"/>
                      <a:pt x="1277" y="2128"/>
                      <a:pt x="1733" y="1672"/>
                    </a:cubicBezTo>
                    <a:cubicBezTo>
                      <a:pt x="2158" y="1247"/>
                      <a:pt x="2584" y="821"/>
                      <a:pt x="2857" y="517"/>
                    </a:cubicBezTo>
                    <a:cubicBezTo>
                      <a:pt x="3040" y="365"/>
                      <a:pt x="3192" y="183"/>
                      <a:pt x="3313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6954803" y="557242"/>
                <a:ext cx="104809" cy="10672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344" extrusionOk="0">
                    <a:moveTo>
                      <a:pt x="0" y="0"/>
                    </a:moveTo>
                    <a:cubicBezTo>
                      <a:pt x="122" y="213"/>
                      <a:pt x="274" y="395"/>
                      <a:pt x="426" y="547"/>
                    </a:cubicBezTo>
                    <a:cubicBezTo>
                      <a:pt x="730" y="851"/>
                      <a:pt x="1125" y="1277"/>
                      <a:pt x="1581" y="1733"/>
                    </a:cubicBezTo>
                    <a:cubicBezTo>
                      <a:pt x="2037" y="2189"/>
                      <a:pt x="2432" y="2614"/>
                      <a:pt x="2766" y="2888"/>
                    </a:cubicBezTo>
                    <a:cubicBezTo>
                      <a:pt x="2918" y="3070"/>
                      <a:pt x="3070" y="3222"/>
                      <a:pt x="3283" y="3344"/>
                    </a:cubicBezTo>
                    <a:cubicBezTo>
                      <a:pt x="3131" y="3161"/>
                      <a:pt x="3010" y="2979"/>
                      <a:pt x="2827" y="2827"/>
                    </a:cubicBezTo>
                    <a:cubicBezTo>
                      <a:pt x="2554" y="2523"/>
                      <a:pt x="2128" y="2097"/>
                      <a:pt x="1703" y="1641"/>
                    </a:cubicBezTo>
                    <a:cubicBezTo>
                      <a:pt x="1247" y="1186"/>
                      <a:pt x="821" y="760"/>
                      <a:pt x="517" y="486"/>
                    </a:cubicBezTo>
                    <a:cubicBezTo>
                      <a:pt x="365" y="304"/>
                      <a:pt x="183" y="152"/>
                      <a:pt x="0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7060538" y="656179"/>
                <a:ext cx="585002" cy="611172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19150" extrusionOk="0">
                    <a:moveTo>
                      <a:pt x="1" y="0"/>
                    </a:moveTo>
                    <a:lnTo>
                      <a:pt x="1" y="61"/>
                    </a:lnTo>
                    <a:lnTo>
                      <a:pt x="1" y="19058"/>
                    </a:lnTo>
                    <a:lnTo>
                      <a:pt x="1" y="19150"/>
                    </a:lnTo>
                    <a:lnTo>
                      <a:pt x="61" y="19150"/>
                    </a:lnTo>
                    <a:lnTo>
                      <a:pt x="13253" y="19089"/>
                    </a:lnTo>
                    <a:lnTo>
                      <a:pt x="13223" y="19089"/>
                    </a:lnTo>
                    <a:lnTo>
                      <a:pt x="122" y="19059"/>
                    </a:lnTo>
                    <a:lnTo>
                      <a:pt x="122" y="19059"/>
                    </a:lnTo>
                    <a:lnTo>
                      <a:pt x="122" y="213"/>
                    </a:lnTo>
                    <a:lnTo>
                      <a:pt x="18147" y="213"/>
                    </a:lnTo>
                    <a:cubicBezTo>
                      <a:pt x="18177" y="5840"/>
                      <a:pt x="18177" y="10560"/>
                      <a:pt x="18177" y="13891"/>
                    </a:cubicBezTo>
                    <a:lnTo>
                      <a:pt x="18177" y="17751"/>
                    </a:lnTo>
                    <a:lnTo>
                      <a:pt x="18177" y="18785"/>
                    </a:lnTo>
                    <a:lnTo>
                      <a:pt x="18177" y="19058"/>
                    </a:lnTo>
                    <a:cubicBezTo>
                      <a:pt x="18177" y="19089"/>
                      <a:pt x="18177" y="19119"/>
                      <a:pt x="18177" y="19150"/>
                    </a:cubicBezTo>
                    <a:cubicBezTo>
                      <a:pt x="18177" y="19150"/>
                      <a:pt x="18268" y="19028"/>
                      <a:pt x="18268" y="18967"/>
                    </a:cubicBezTo>
                    <a:lnTo>
                      <a:pt x="18268" y="18724"/>
                    </a:lnTo>
                    <a:lnTo>
                      <a:pt x="18268" y="17691"/>
                    </a:lnTo>
                    <a:lnTo>
                      <a:pt x="18268" y="13861"/>
                    </a:lnTo>
                    <a:cubicBezTo>
                      <a:pt x="18299" y="10517"/>
                      <a:pt x="18329" y="5745"/>
                      <a:pt x="18329" y="61"/>
                    </a:cubicBezTo>
                    <a:lnTo>
                      <a:pt x="1832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7254549" y="866690"/>
                <a:ext cx="194043" cy="19404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extrusionOk="0">
                    <a:moveTo>
                      <a:pt x="1" y="0"/>
                    </a:moveTo>
                    <a:lnTo>
                      <a:pt x="1" y="6079"/>
                    </a:lnTo>
                    <a:lnTo>
                      <a:pt x="6080" y="6079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1" name="Google Shape;691;p37"/>
            <p:cNvGrpSpPr/>
            <p:nvPr/>
          </p:nvGrpSpPr>
          <p:grpSpPr>
            <a:xfrm flipH="1">
              <a:off x="6496743" y="1948321"/>
              <a:ext cx="1591920" cy="2652200"/>
              <a:chOff x="6689015" y="1948321"/>
              <a:chExt cx="1591920" cy="2652200"/>
            </a:xfrm>
          </p:grpSpPr>
          <p:sp>
            <p:nvSpPr>
              <p:cNvPr id="692" name="Google Shape;692;p37"/>
              <p:cNvSpPr/>
              <p:nvPr/>
            </p:nvSpPr>
            <p:spPr>
              <a:xfrm>
                <a:off x="7709529" y="2736015"/>
                <a:ext cx="571406" cy="293969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9211" extrusionOk="0">
                    <a:moveTo>
                      <a:pt x="17903" y="1"/>
                    </a:moveTo>
                    <a:cubicBezTo>
                      <a:pt x="11612" y="548"/>
                      <a:pt x="4620" y="4894"/>
                      <a:pt x="0" y="9210"/>
                    </a:cubicBezTo>
                    <a:cubicBezTo>
                      <a:pt x="6748" y="7995"/>
                      <a:pt x="12979" y="4773"/>
                      <a:pt x="17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6727792" y="3292836"/>
                <a:ext cx="466661" cy="481182"/>
              </a:xfrm>
              <a:custGeom>
                <a:avLst/>
                <a:gdLst/>
                <a:ahLst/>
                <a:cxnLst/>
                <a:rect l="l" t="t" r="r" b="b"/>
                <a:pathLst>
                  <a:path w="14622" h="150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493" y="6384"/>
                      <a:pt x="8907" y="11976"/>
                      <a:pt x="14621" y="15077"/>
                    </a:cubicBezTo>
                    <a:cubicBezTo>
                      <a:pt x="11399" y="8542"/>
                      <a:pt x="6171" y="319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6716175" y="2988240"/>
                <a:ext cx="465672" cy="481182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5077" extrusionOk="0">
                    <a:moveTo>
                      <a:pt x="0" y="0"/>
                    </a:moveTo>
                    <a:cubicBezTo>
                      <a:pt x="2493" y="6383"/>
                      <a:pt x="8906" y="11976"/>
                      <a:pt x="14590" y="15077"/>
                    </a:cubicBezTo>
                    <a:cubicBezTo>
                      <a:pt x="11368" y="8542"/>
                      <a:pt x="6170" y="3192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6689015" y="2690409"/>
                <a:ext cx="465640" cy="480225"/>
              </a:xfrm>
              <a:custGeom>
                <a:avLst/>
                <a:gdLst/>
                <a:ahLst/>
                <a:cxnLst/>
                <a:rect l="l" t="t" r="r" b="b"/>
                <a:pathLst>
                  <a:path w="14590" h="1504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93" y="6354"/>
                      <a:pt x="8906" y="11977"/>
                      <a:pt x="14590" y="15047"/>
                    </a:cubicBezTo>
                    <a:cubicBezTo>
                      <a:pt x="11368" y="8512"/>
                      <a:pt x="6170" y="316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6710334" y="2315982"/>
                <a:ext cx="405544" cy="541310"/>
              </a:xfrm>
              <a:custGeom>
                <a:avLst/>
                <a:gdLst/>
                <a:ahLst/>
                <a:cxnLst/>
                <a:rect l="l" t="t" r="r" b="b"/>
                <a:pathLst>
                  <a:path w="12707" h="16961" extrusionOk="0">
                    <a:moveTo>
                      <a:pt x="1" y="0"/>
                    </a:moveTo>
                    <a:cubicBezTo>
                      <a:pt x="1703" y="6657"/>
                      <a:pt x="7387" y="13101"/>
                      <a:pt x="12706" y="16961"/>
                    </a:cubicBezTo>
                    <a:cubicBezTo>
                      <a:pt x="10244" y="10031"/>
                      <a:pt x="5715" y="401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6851973" y="1948321"/>
                <a:ext cx="215394" cy="667438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20913" extrusionOk="0">
                    <a:moveTo>
                      <a:pt x="700" y="0"/>
                    </a:moveTo>
                    <a:lnTo>
                      <a:pt x="700" y="0"/>
                    </a:lnTo>
                    <a:cubicBezTo>
                      <a:pt x="1" y="6870"/>
                      <a:pt x="3071" y="15198"/>
                      <a:pt x="6627" y="20912"/>
                    </a:cubicBezTo>
                    <a:cubicBezTo>
                      <a:pt x="6748" y="13526"/>
                      <a:pt x="4681" y="6231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7089644" y="2062800"/>
                <a:ext cx="333735" cy="668396"/>
              </a:xfrm>
              <a:custGeom>
                <a:avLst/>
                <a:gdLst/>
                <a:ahLst/>
                <a:cxnLst/>
                <a:rect l="l" t="t" r="r" b="b"/>
                <a:pathLst>
                  <a:path w="10457" h="20943" extrusionOk="0">
                    <a:moveTo>
                      <a:pt x="10457" y="0"/>
                    </a:moveTo>
                    <a:lnTo>
                      <a:pt x="10457" y="0"/>
                    </a:lnTo>
                    <a:cubicBezTo>
                      <a:pt x="5168" y="4985"/>
                      <a:pt x="1520" y="13800"/>
                      <a:pt x="0" y="20943"/>
                    </a:cubicBezTo>
                    <a:cubicBezTo>
                      <a:pt x="5289" y="15015"/>
                      <a:pt x="8906" y="7781"/>
                      <a:pt x="10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7127463" y="2321791"/>
                <a:ext cx="402640" cy="667438"/>
              </a:xfrm>
              <a:custGeom>
                <a:avLst/>
                <a:gdLst/>
                <a:ahLst/>
                <a:cxnLst/>
                <a:rect l="l" t="t" r="r" b="b"/>
                <a:pathLst>
                  <a:path w="12616" h="20913" extrusionOk="0">
                    <a:moveTo>
                      <a:pt x="12615" y="1"/>
                    </a:moveTo>
                    <a:cubicBezTo>
                      <a:pt x="6718" y="4712"/>
                      <a:pt x="2159" y="13587"/>
                      <a:pt x="1" y="20913"/>
                    </a:cubicBezTo>
                    <a:cubicBezTo>
                      <a:pt x="6019" y="15198"/>
                      <a:pt x="10366" y="7964"/>
                      <a:pt x="12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7168219" y="2636090"/>
                <a:ext cx="402608" cy="666481"/>
              </a:xfrm>
              <a:custGeom>
                <a:avLst/>
                <a:gdLst/>
                <a:ahLst/>
                <a:cxnLst/>
                <a:rect l="l" t="t" r="r" b="b"/>
                <a:pathLst>
                  <a:path w="12615" h="20883" extrusionOk="0">
                    <a:moveTo>
                      <a:pt x="12615" y="1"/>
                    </a:moveTo>
                    <a:lnTo>
                      <a:pt x="12615" y="1"/>
                    </a:lnTo>
                    <a:cubicBezTo>
                      <a:pt x="6718" y="4712"/>
                      <a:pt x="2159" y="13588"/>
                      <a:pt x="1" y="20883"/>
                    </a:cubicBezTo>
                    <a:cubicBezTo>
                      <a:pt x="6019" y="15199"/>
                      <a:pt x="10365" y="7964"/>
                      <a:pt x="12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7189570" y="3019293"/>
                <a:ext cx="402608" cy="666449"/>
              </a:xfrm>
              <a:custGeom>
                <a:avLst/>
                <a:gdLst/>
                <a:ahLst/>
                <a:cxnLst/>
                <a:rect l="l" t="t" r="r" b="b"/>
                <a:pathLst>
                  <a:path w="12615" h="20882" extrusionOk="0">
                    <a:moveTo>
                      <a:pt x="12614" y="0"/>
                    </a:moveTo>
                    <a:lnTo>
                      <a:pt x="12614" y="0"/>
                    </a:lnTo>
                    <a:cubicBezTo>
                      <a:pt x="6687" y="4711"/>
                      <a:pt x="2158" y="13587"/>
                      <a:pt x="0" y="20882"/>
                    </a:cubicBezTo>
                    <a:cubicBezTo>
                      <a:pt x="6019" y="15167"/>
                      <a:pt x="10365" y="7964"/>
                      <a:pt x="126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7059580" y="2570153"/>
                <a:ext cx="139724" cy="1462888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4583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31"/>
                      <a:pt x="31" y="61"/>
                      <a:pt x="31" y="121"/>
                    </a:cubicBezTo>
                    <a:cubicBezTo>
                      <a:pt x="61" y="213"/>
                      <a:pt x="91" y="304"/>
                      <a:pt x="91" y="456"/>
                    </a:cubicBezTo>
                    <a:cubicBezTo>
                      <a:pt x="121" y="553"/>
                      <a:pt x="150" y="665"/>
                      <a:pt x="180" y="793"/>
                    </a:cubicBezTo>
                    <a:lnTo>
                      <a:pt x="180" y="793"/>
                    </a:lnTo>
                    <a:cubicBezTo>
                      <a:pt x="159" y="670"/>
                      <a:pt x="141" y="559"/>
                      <a:pt x="122" y="456"/>
                    </a:cubicBezTo>
                    <a:lnTo>
                      <a:pt x="61" y="121"/>
                    </a:lnTo>
                    <a:cubicBezTo>
                      <a:pt x="31" y="61"/>
                      <a:pt x="1" y="31"/>
                      <a:pt x="0" y="0"/>
                    </a:cubicBezTo>
                    <a:close/>
                    <a:moveTo>
                      <a:pt x="180" y="793"/>
                    </a:moveTo>
                    <a:cubicBezTo>
                      <a:pt x="226" y="1067"/>
                      <a:pt x="281" y="1394"/>
                      <a:pt x="365" y="1793"/>
                    </a:cubicBezTo>
                    <a:cubicBezTo>
                      <a:pt x="578" y="2948"/>
                      <a:pt x="882" y="4620"/>
                      <a:pt x="1246" y="6717"/>
                    </a:cubicBezTo>
                    <a:cubicBezTo>
                      <a:pt x="1581" y="8784"/>
                      <a:pt x="1976" y="11277"/>
                      <a:pt x="2341" y="14043"/>
                    </a:cubicBezTo>
                    <a:cubicBezTo>
                      <a:pt x="2705" y="16809"/>
                      <a:pt x="3101" y="19818"/>
                      <a:pt x="3374" y="23040"/>
                    </a:cubicBezTo>
                    <a:cubicBezTo>
                      <a:pt x="3678" y="26231"/>
                      <a:pt x="3891" y="29301"/>
                      <a:pt x="4012" y="32098"/>
                    </a:cubicBezTo>
                    <a:cubicBezTo>
                      <a:pt x="4134" y="34864"/>
                      <a:pt x="4225" y="37386"/>
                      <a:pt x="4256" y="39484"/>
                    </a:cubicBezTo>
                    <a:cubicBezTo>
                      <a:pt x="4286" y="41581"/>
                      <a:pt x="4286" y="43314"/>
                      <a:pt x="4286" y="44469"/>
                    </a:cubicBezTo>
                    <a:lnTo>
                      <a:pt x="4286" y="45836"/>
                    </a:lnTo>
                    <a:cubicBezTo>
                      <a:pt x="4286" y="45502"/>
                      <a:pt x="4316" y="45046"/>
                      <a:pt x="4316" y="44469"/>
                    </a:cubicBezTo>
                    <a:cubicBezTo>
                      <a:pt x="4377" y="43283"/>
                      <a:pt x="4377" y="41611"/>
                      <a:pt x="4377" y="39484"/>
                    </a:cubicBezTo>
                    <a:cubicBezTo>
                      <a:pt x="4347" y="37386"/>
                      <a:pt x="4316" y="34864"/>
                      <a:pt x="4164" y="32067"/>
                    </a:cubicBezTo>
                    <a:cubicBezTo>
                      <a:pt x="4043" y="29301"/>
                      <a:pt x="3830" y="26231"/>
                      <a:pt x="3557" y="23009"/>
                    </a:cubicBezTo>
                    <a:cubicBezTo>
                      <a:pt x="3283" y="19818"/>
                      <a:pt x="2918" y="16748"/>
                      <a:pt x="2523" y="14012"/>
                    </a:cubicBezTo>
                    <a:cubicBezTo>
                      <a:pt x="2098" y="11246"/>
                      <a:pt x="1733" y="8754"/>
                      <a:pt x="1338" y="6687"/>
                    </a:cubicBezTo>
                    <a:cubicBezTo>
                      <a:pt x="973" y="4620"/>
                      <a:pt x="639" y="2918"/>
                      <a:pt x="395" y="1793"/>
                    </a:cubicBezTo>
                    <a:cubicBezTo>
                      <a:pt x="313" y="1400"/>
                      <a:pt x="244" y="1063"/>
                      <a:pt x="180" y="7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7127463" y="3231719"/>
                <a:ext cx="172724" cy="620874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19454" extrusionOk="0">
                    <a:moveTo>
                      <a:pt x="1308" y="1"/>
                    </a:moveTo>
                    <a:lnTo>
                      <a:pt x="1308" y="1"/>
                    </a:lnTo>
                    <a:cubicBezTo>
                      <a:pt x="1" y="6080"/>
                      <a:pt x="1946" y="13891"/>
                      <a:pt x="4591" y="19454"/>
                    </a:cubicBezTo>
                    <a:cubicBezTo>
                      <a:pt x="5411" y="12797"/>
                      <a:pt x="4287" y="6019"/>
                      <a:pt x="1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7268145" y="3001804"/>
                <a:ext cx="172692" cy="620906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9455" extrusionOk="0">
                    <a:moveTo>
                      <a:pt x="1307" y="1"/>
                    </a:moveTo>
                    <a:cubicBezTo>
                      <a:pt x="0" y="6080"/>
                      <a:pt x="1946" y="13922"/>
                      <a:pt x="4590" y="19454"/>
                    </a:cubicBezTo>
                    <a:cubicBezTo>
                      <a:pt x="5411" y="12797"/>
                      <a:pt x="4286" y="6019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7395230" y="2768026"/>
                <a:ext cx="172692" cy="621864"/>
              </a:xfrm>
              <a:custGeom>
                <a:avLst/>
                <a:gdLst/>
                <a:ahLst/>
                <a:cxnLst/>
                <a:rect l="l" t="t" r="r" b="b"/>
                <a:pathLst>
                  <a:path w="5411" h="19485" extrusionOk="0">
                    <a:moveTo>
                      <a:pt x="1307" y="1"/>
                    </a:moveTo>
                    <a:cubicBezTo>
                      <a:pt x="0" y="6110"/>
                      <a:pt x="1915" y="13922"/>
                      <a:pt x="4590" y="19484"/>
                    </a:cubicBezTo>
                    <a:cubicBezTo>
                      <a:pt x="5411" y="12797"/>
                      <a:pt x="4256" y="6019"/>
                      <a:pt x="13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7570795" y="2507089"/>
                <a:ext cx="146522" cy="630577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19758" extrusionOk="0">
                    <a:moveTo>
                      <a:pt x="2037" y="0"/>
                    </a:moveTo>
                    <a:lnTo>
                      <a:pt x="2037" y="0"/>
                    </a:lnTo>
                    <a:cubicBezTo>
                      <a:pt x="1" y="5867"/>
                      <a:pt x="1004" y="13861"/>
                      <a:pt x="2980" y="19757"/>
                    </a:cubicBezTo>
                    <a:cubicBezTo>
                      <a:pt x="4591" y="13222"/>
                      <a:pt x="4256" y="6353"/>
                      <a:pt x="20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7610561" y="2986293"/>
                <a:ext cx="620906" cy="254203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7965" extrusionOk="0">
                    <a:moveTo>
                      <a:pt x="19454" y="1"/>
                    </a:moveTo>
                    <a:lnTo>
                      <a:pt x="19454" y="1"/>
                    </a:lnTo>
                    <a:cubicBezTo>
                      <a:pt x="12828" y="31"/>
                      <a:pt x="5138" y="3861"/>
                      <a:pt x="1" y="7964"/>
                    </a:cubicBezTo>
                    <a:cubicBezTo>
                      <a:pt x="7114" y="7296"/>
                      <a:pt x="13892" y="4530"/>
                      <a:pt x="194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7486411" y="3240464"/>
                <a:ext cx="620874" cy="253214"/>
              </a:xfrm>
              <a:custGeom>
                <a:avLst/>
                <a:gdLst/>
                <a:ahLst/>
                <a:cxnLst/>
                <a:rect l="l" t="t" r="r" b="b"/>
                <a:pathLst>
                  <a:path w="19454" h="7934" extrusionOk="0">
                    <a:moveTo>
                      <a:pt x="19454" y="0"/>
                    </a:moveTo>
                    <a:lnTo>
                      <a:pt x="19454" y="0"/>
                    </a:lnTo>
                    <a:cubicBezTo>
                      <a:pt x="12827" y="31"/>
                      <a:pt x="5168" y="3860"/>
                      <a:pt x="0" y="7933"/>
                    </a:cubicBezTo>
                    <a:cubicBezTo>
                      <a:pt x="7113" y="7295"/>
                      <a:pt x="13891" y="4529"/>
                      <a:pt x="19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313719" y="3532454"/>
                <a:ext cx="620906" cy="253214"/>
              </a:xfrm>
              <a:custGeom>
                <a:avLst/>
                <a:gdLst/>
                <a:ahLst/>
                <a:cxnLst/>
                <a:rect l="l" t="t" r="r" b="b"/>
                <a:pathLst>
                  <a:path w="19455" h="7934" extrusionOk="0">
                    <a:moveTo>
                      <a:pt x="19454" y="0"/>
                    </a:moveTo>
                    <a:cubicBezTo>
                      <a:pt x="12828" y="0"/>
                      <a:pt x="5168" y="3861"/>
                      <a:pt x="1" y="7934"/>
                    </a:cubicBezTo>
                    <a:cubicBezTo>
                      <a:pt x="7144" y="7265"/>
                      <a:pt x="13892" y="4499"/>
                      <a:pt x="19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7140102" y="2895112"/>
                <a:ext cx="625725" cy="1158291"/>
              </a:xfrm>
              <a:custGeom>
                <a:avLst/>
                <a:gdLst/>
                <a:ahLst/>
                <a:cxnLst/>
                <a:rect l="l" t="t" r="r" b="b"/>
                <a:pathLst>
                  <a:path w="19606" h="36293" extrusionOk="0">
                    <a:moveTo>
                      <a:pt x="19605" y="0"/>
                    </a:moveTo>
                    <a:lnTo>
                      <a:pt x="19605" y="0"/>
                    </a:lnTo>
                    <a:cubicBezTo>
                      <a:pt x="19605" y="31"/>
                      <a:pt x="19575" y="61"/>
                      <a:pt x="19575" y="92"/>
                    </a:cubicBezTo>
                    <a:cubicBezTo>
                      <a:pt x="19605" y="61"/>
                      <a:pt x="19605" y="31"/>
                      <a:pt x="19605" y="0"/>
                    </a:cubicBezTo>
                    <a:close/>
                    <a:moveTo>
                      <a:pt x="19575" y="92"/>
                    </a:moveTo>
                    <a:lnTo>
                      <a:pt x="19423" y="365"/>
                    </a:lnTo>
                    <a:lnTo>
                      <a:pt x="18967" y="1490"/>
                    </a:lnTo>
                    <a:cubicBezTo>
                      <a:pt x="18572" y="2432"/>
                      <a:pt x="17964" y="3830"/>
                      <a:pt x="17204" y="5532"/>
                    </a:cubicBezTo>
                    <a:cubicBezTo>
                      <a:pt x="15684" y="8967"/>
                      <a:pt x="13496" y="13648"/>
                      <a:pt x="10791" y="18663"/>
                    </a:cubicBezTo>
                    <a:cubicBezTo>
                      <a:pt x="9423" y="21186"/>
                      <a:pt x="8085" y="23557"/>
                      <a:pt x="6809" y="25654"/>
                    </a:cubicBezTo>
                    <a:cubicBezTo>
                      <a:pt x="5532" y="27782"/>
                      <a:pt x="4347" y="29666"/>
                      <a:pt x="3344" y="31247"/>
                    </a:cubicBezTo>
                    <a:cubicBezTo>
                      <a:pt x="2341" y="32797"/>
                      <a:pt x="1489" y="34074"/>
                      <a:pt x="912" y="34925"/>
                    </a:cubicBezTo>
                    <a:cubicBezTo>
                      <a:pt x="608" y="35350"/>
                      <a:pt x="395" y="35685"/>
                      <a:pt x="243" y="35928"/>
                    </a:cubicBezTo>
                    <a:lnTo>
                      <a:pt x="61" y="36202"/>
                    </a:lnTo>
                    <a:cubicBezTo>
                      <a:pt x="0" y="36262"/>
                      <a:pt x="0" y="36293"/>
                      <a:pt x="0" y="36293"/>
                    </a:cubicBezTo>
                    <a:cubicBezTo>
                      <a:pt x="30" y="36262"/>
                      <a:pt x="61" y="36232"/>
                      <a:pt x="91" y="36202"/>
                    </a:cubicBezTo>
                    <a:lnTo>
                      <a:pt x="274" y="35958"/>
                    </a:lnTo>
                    <a:lnTo>
                      <a:pt x="973" y="34986"/>
                    </a:lnTo>
                    <a:cubicBezTo>
                      <a:pt x="1581" y="34135"/>
                      <a:pt x="2432" y="32858"/>
                      <a:pt x="3496" y="31338"/>
                    </a:cubicBezTo>
                    <a:cubicBezTo>
                      <a:pt x="4529" y="29788"/>
                      <a:pt x="5714" y="27934"/>
                      <a:pt x="6991" y="25806"/>
                    </a:cubicBezTo>
                    <a:cubicBezTo>
                      <a:pt x="8268" y="23679"/>
                      <a:pt x="9636" y="21308"/>
                      <a:pt x="11003" y="18815"/>
                    </a:cubicBezTo>
                    <a:cubicBezTo>
                      <a:pt x="13709" y="13770"/>
                      <a:pt x="15867" y="9089"/>
                      <a:pt x="17356" y="5624"/>
                    </a:cubicBezTo>
                    <a:cubicBezTo>
                      <a:pt x="18086" y="3921"/>
                      <a:pt x="18663" y="2523"/>
                      <a:pt x="19028" y="1551"/>
                    </a:cubicBezTo>
                    <a:lnTo>
                      <a:pt x="19484" y="396"/>
                    </a:lnTo>
                    <a:cubicBezTo>
                      <a:pt x="19514" y="274"/>
                      <a:pt x="19545" y="183"/>
                      <a:pt x="19575" y="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6898537" y="3882658"/>
                <a:ext cx="716907" cy="717864"/>
              </a:xfrm>
              <a:custGeom>
                <a:avLst/>
                <a:gdLst/>
                <a:ahLst/>
                <a:cxnLst/>
                <a:rect l="l" t="t" r="r" b="b"/>
                <a:pathLst>
                  <a:path w="22463" h="22493" extrusionOk="0">
                    <a:moveTo>
                      <a:pt x="1" y="0"/>
                    </a:moveTo>
                    <a:lnTo>
                      <a:pt x="3040" y="22493"/>
                    </a:lnTo>
                    <a:lnTo>
                      <a:pt x="19332" y="22493"/>
                    </a:lnTo>
                    <a:lnTo>
                      <a:pt x="224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6916984" y="3984498"/>
                <a:ext cx="672289" cy="6830"/>
              </a:xfrm>
              <a:custGeom>
                <a:avLst/>
                <a:gdLst/>
                <a:ahLst/>
                <a:cxnLst/>
                <a:rect l="l" t="t" r="r" b="b"/>
                <a:pathLst>
                  <a:path w="21065" h="214" extrusionOk="0">
                    <a:moveTo>
                      <a:pt x="10547" y="1"/>
                    </a:moveTo>
                    <a:cubicBezTo>
                      <a:pt x="4742" y="1"/>
                      <a:pt x="0" y="61"/>
                      <a:pt x="0" y="122"/>
                    </a:cubicBezTo>
                    <a:cubicBezTo>
                      <a:pt x="0" y="183"/>
                      <a:pt x="4742" y="213"/>
                      <a:pt x="10547" y="213"/>
                    </a:cubicBezTo>
                    <a:cubicBezTo>
                      <a:pt x="16353" y="213"/>
                      <a:pt x="21064" y="183"/>
                      <a:pt x="21064" y="122"/>
                    </a:cubicBezTo>
                    <a:cubicBezTo>
                      <a:pt x="21064" y="61"/>
                      <a:pt x="16353" y="1"/>
                      <a:pt x="105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7746391" y="2333440"/>
                <a:ext cx="189192" cy="597608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18725" extrusionOk="0">
                    <a:moveTo>
                      <a:pt x="5928" y="0"/>
                    </a:moveTo>
                    <a:lnTo>
                      <a:pt x="5928" y="0"/>
                    </a:lnTo>
                    <a:cubicBezTo>
                      <a:pt x="2037" y="4621"/>
                      <a:pt x="213" y="12463"/>
                      <a:pt x="0" y="18724"/>
                    </a:cubicBezTo>
                    <a:cubicBezTo>
                      <a:pt x="3800" y="13222"/>
                      <a:pt x="5836" y="6687"/>
                      <a:pt x="5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2701;p60">
            <a:extLst>
              <a:ext uri="{FF2B5EF4-FFF2-40B4-BE49-F238E27FC236}">
                <a16:creationId xmlns:a16="http://schemas.microsoft.com/office/drawing/2014/main" id="{D911FB33-7CF8-414B-91B5-0261051B399A}"/>
              </a:ext>
            </a:extLst>
          </p:cNvPr>
          <p:cNvSpPr txBox="1">
            <a:spLocks/>
          </p:cNvSpPr>
          <p:nvPr/>
        </p:nvSpPr>
        <p:spPr>
          <a:xfrm>
            <a:off x="341074" y="306051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 sz="2000" dirty="0"/>
              <a:t>Métricas de Calidad Externa</a:t>
            </a:r>
            <a:endParaRPr lang="es-BO" sz="2000" dirty="0"/>
          </a:p>
        </p:txBody>
      </p:sp>
      <p:graphicFrame>
        <p:nvGraphicFramePr>
          <p:cNvPr id="44" name="Tabla 2">
            <a:extLst>
              <a:ext uri="{FF2B5EF4-FFF2-40B4-BE49-F238E27FC236}">
                <a16:creationId xmlns:a16="http://schemas.microsoft.com/office/drawing/2014/main" id="{B289A231-EF57-4C7D-9514-503C3620F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12259"/>
              </p:ext>
            </p:extLst>
          </p:nvPr>
        </p:nvGraphicFramePr>
        <p:xfrm>
          <a:off x="134064" y="960607"/>
          <a:ext cx="6819559" cy="36387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7872">
                  <a:extLst>
                    <a:ext uri="{9D8B030D-6E8A-4147-A177-3AD203B41FA5}">
                      <a16:colId xmlns:a16="http://schemas.microsoft.com/office/drawing/2014/main" val="3640178159"/>
                    </a:ext>
                  </a:extLst>
                </a:gridCol>
                <a:gridCol w="2545728">
                  <a:extLst>
                    <a:ext uri="{9D8B030D-6E8A-4147-A177-3AD203B41FA5}">
                      <a16:colId xmlns:a16="http://schemas.microsoft.com/office/drawing/2014/main" val="2011576887"/>
                    </a:ext>
                  </a:extLst>
                </a:gridCol>
                <a:gridCol w="2715959">
                  <a:extLst>
                    <a:ext uri="{9D8B030D-6E8A-4147-A177-3AD203B41FA5}">
                      <a16:colId xmlns:a16="http://schemas.microsoft.com/office/drawing/2014/main" val="481741123"/>
                    </a:ext>
                  </a:extLst>
                </a:gridCol>
              </a:tblGrid>
              <a:tr h="467249">
                <a:tc>
                  <a:txBody>
                    <a:bodyPr/>
                    <a:lstStyle/>
                    <a:p>
                      <a:pPr algn="ctr"/>
                      <a:r>
                        <a:rPr lang="es-BO" sz="1100" b="1"/>
                        <a:t>Rango</a:t>
                      </a:r>
                      <a:endParaRPr lang="es-BO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100" b="1" dirty="0"/>
                        <a:t>Valor</a:t>
                      </a:r>
                      <a:endParaRPr lang="es-BO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100" b="1" dirty="0"/>
                        <a:t>Métricas asociadas</a:t>
                      </a:r>
                      <a:endParaRPr lang="es-BO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858447"/>
                  </a:ext>
                </a:extLst>
              </a:tr>
              <a:tr h="1628927">
                <a:tc>
                  <a:txBody>
                    <a:bodyPr/>
                    <a:lstStyle/>
                    <a:p>
                      <a:pPr algn="ctr"/>
                      <a:r>
                        <a:rPr lang="es-BO" sz="1100" b="1"/>
                        <a:t>Excelente</a:t>
                      </a:r>
                      <a:endParaRPr lang="es-BO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100"/>
                        <a:t>0.9 – 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Adecuación funcional, Exhaustividad funcional, Exactitud computacional, Precisión de resultados, Intercambio (formato y general), Integridad de descripción, Acceso a demos, Cancelabilidad, Personalización, Interacción atractiva, Personalización de interfaz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483440"/>
                  </a:ext>
                </a:extLst>
              </a:tr>
              <a:tr h="537656">
                <a:tc>
                  <a:txBody>
                    <a:bodyPr/>
                    <a:lstStyle/>
                    <a:p>
                      <a:pPr algn="ctr"/>
                      <a:r>
                        <a:rPr lang="es-BO" sz="1100" b="1"/>
                        <a:t>Bueno</a:t>
                      </a:r>
                      <a:endParaRPr lang="es-BO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100"/>
                        <a:t>0.8 – 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Cuando no llega a Excelente pero mantiene buen nivel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15458"/>
                  </a:ext>
                </a:extLst>
              </a:tr>
              <a:tr h="467249">
                <a:tc>
                  <a:txBody>
                    <a:bodyPr/>
                    <a:lstStyle/>
                    <a:p>
                      <a:pPr algn="ctr"/>
                      <a:r>
                        <a:rPr lang="es-BO" sz="1100" b="1"/>
                        <a:t>Aceptable</a:t>
                      </a:r>
                      <a:endParaRPr lang="es-BO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100"/>
                        <a:t>0.7 – 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Desempeño medio en alguna 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751547"/>
                  </a:ext>
                </a:extLst>
              </a:tr>
              <a:tr h="537656">
                <a:tc>
                  <a:txBody>
                    <a:bodyPr/>
                    <a:lstStyle/>
                    <a:p>
                      <a:pPr algn="ctr"/>
                      <a:r>
                        <a:rPr lang="es-BO" sz="1100" b="1" dirty="0"/>
                        <a:t>Deficiente</a:t>
                      </a:r>
                      <a:endParaRPr lang="es-BO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100" dirty="0"/>
                        <a:t>&lt;0.7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100" dirty="0"/>
                        <a:t>Bajo rendimiento, errores frecuentes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54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633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87EA4CBD-D999-409C-A92F-A578661C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782024"/>
              </p:ext>
            </p:extLst>
          </p:nvPr>
        </p:nvGraphicFramePr>
        <p:xfrm>
          <a:off x="2323200" y="1178724"/>
          <a:ext cx="6547201" cy="32276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95655">
                  <a:extLst>
                    <a:ext uri="{9D8B030D-6E8A-4147-A177-3AD203B41FA5}">
                      <a16:colId xmlns:a16="http://schemas.microsoft.com/office/drawing/2014/main" val="3640178159"/>
                    </a:ext>
                  </a:extLst>
                </a:gridCol>
                <a:gridCol w="2444057">
                  <a:extLst>
                    <a:ext uri="{9D8B030D-6E8A-4147-A177-3AD203B41FA5}">
                      <a16:colId xmlns:a16="http://schemas.microsoft.com/office/drawing/2014/main" val="2011576887"/>
                    </a:ext>
                  </a:extLst>
                </a:gridCol>
                <a:gridCol w="2607489">
                  <a:extLst>
                    <a:ext uri="{9D8B030D-6E8A-4147-A177-3AD203B41FA5}">
                      <a16:colId xmlns:a16="http://schemas.microsoft.com/office/drawing/2014/main" val="481741123"/>
                    </a:ext>
                  </a:extLst>
                </a:gridCol>
              </a:tblGrid>
              <a:tr h="416375">
                <a:tc>
                  <a:txBody>
                    <a:bodyPr/>
                    <a:lstStyle/>
                    <a:p>
                      <a:r>
                        <a:rPr lang="es-BO" sz="1200" b="1"/>
                        <a:t>Rango</a:t>
                      </a:r>
                      <a:endParaRPr lang="es-BO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200" b="1" dirty="0"/>
                        <a:t>Valor</a:t>
                      </a:r>
                      <a:endParaRPr lang="es-BO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200" b="1"/>
                        <a:t>Métricas asociadas</a:t>
                      </a:r>
                      <a:endParaRPr lang="es-BO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858447"/>
                  </a:ext>
                </a:extLst>
              </a:tr>
              <a:tr h="1389801">
                <a:tc>
                  <a:txBody>
                    <a:bodyPr/>
                    <a:lstStyle/>
                    <a:p>
                      <a:r>
                        <a:rPr lang="es-BO" sz="1200" b="1"/>
                        <a:t>Excelente</a:t>
                      </a:r>
                      <a:endParaRPr lang="es-BO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/>
                        <a:t>≥0.9 – 1.0 (ó ≤2 min / sin fallos)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Tasa de éxito en tareas, Precisión de resultados, Eficiencia de interacción, Errores prevenidos, Nivel de satisfacción, Recomendación (NPS), Tiempo medio de tarea ≤2 min, Impacto de fallos =0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483440"/>
                  </a:ext>
                </a:extLst>
              </a:tr>
              <a:tr h="479116">
                <a:tc>
                  <a:txBody>
                    <a:bodyPr/>
                    <a:lstStyle/>
                    <a:p>
                      <a:r>
                        <a:rPr lang="es-BO" sz="1200" b="1"/>
                        <a:t>Bueno</a:t>
                      </a:r>
                      <a:endParaRPr lang="es-BO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200"/>
                        <a:t>0.8 – 0.89 (ó ≤3 min / ≤0.1 fallos)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Igual que arriba cuando no llega a 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15458"/>
                  </a:ext>
                </a:extLst>
              </a:tr>
              <a:tr h="463267">
                <a:tc>
                  <a:txBody>
                    <a:bodyPr/>
                    <a:lstStyle/>
                    <a:p>
                      <a:r>
                        <a:rPr lang="es-BO" sz="1200" b="1"/>
                        <a:t>Aceptable</a:t>
                      </a:r>
                      <a:endParaRPr lang="es-BO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200"/>
                        <a:t>0.7 – 0.79 (ó ≤4 min / ≤0.2 fallos)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Desempeño medio en alguna métrica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751547"/>
                  </a:ext>
                </a:extLst>
              </a:tr>
              <a:tr h="479116">
                <a:tc>
                  <a:txBody>
                    <a:bodyPr/>
                    <a:lstStyle/>
                    <a:p>
                      <a:r>
                        <a:rPr lang="es-BO" sz="1200" b="1"/>
                        <a:t>Deficiente</a:t>
                      </a:r>
                      <a:endParaRPr lang="es-BO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200"/>
                        <a:t>&lt;0.7 (ó &gt;4 min / &gt;0.2 fallos)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Bajo rendimiento, errores frecuentes, baja satisfacción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547381"/>
                  </a:ext>
                </a:extLst>
              </a:tr>
            </a:tbl>
          </a:graphicData>
        </a:graphic>
      </p:graphicFrame>
      <p:sp>
        <p:nvSpPr>
          <p:cNvPr id="65" name="Google Shape;2701;p60">
            <a:extLst>
              <a:ext uri="{FF2B5EF4-FFF2-40B4-BE49-F238E27FC236}">
                <a16:creationId xmlns:a16="http://schemas.microsoft.com/office/drawing/2014/main" id="{CB5449CA-3F32-489F-98A3-02A17FD7755A}"/>
              </a:ext>
            </a:extLst>
          </p:cNvPr>
          <p:cNvSpPr txBox="1">
            <a:spLocks/>
          </p:cNvSpPr>
          <p:nvPr/>
        </p:nvSpPr>
        <p:spPr>
          <a:xfrm>
            <a:off x="669600" y="334251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 sz="2000" dirty="0"/>
              <a:t>Métricas de Calidad en Uso</a:t>
            </a:r>
            <a:endParaRPr lang="es-BO" sz="2000" dirty="0"/>
          </a:p>
        </p:txBody>
      </p:sp>
    </p:spTree>
    <p:extLst>
      <p:ext uri="{BB962C8B-B14F-4D97-AF65-F5344CB8AC3E}">
        <p14:creationId xmlns:p14="http://schemas.microsoft.com/office/powerpoint/2010/main" val="18606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5" name="Google Shape;2315;p56"/>
          <p:cNvGrpSpPr/>
          <p:nvPr/>
        </p:nvGrpSpPr>
        <p:grpSpPr>
          <a:xfrm>
            <a:off x="6504729" y="2964192"/>
            <a:ext cx="1347339" cy="1616386"/>
            <a:chOff x="3325992" y="914393"/>
            <a:chExt cx="2036708" cy="3689956"/>
          </a:xfrm>
        </p:grpSpPr>
        <p:grpSp>
          <p:nvGrpSpPr>
            <p:cNvPr id="2316" name="Google Shape;2316;p56"/>
            <p:cNvGrpSpPr/>
            <p:nvPr/>
          </p:nvGrpSpPr>
          <p:grpSpPr>
            <a:xfrm>
              <a:off x="3325992" y="3392638"/>
              <a:ext cx="1156731" cy="1211711"/>
              <a:chOff x="3325992" y="3392638"/>
              <a:chExt cx="1156731" cy="1211711"/>
            </a:xfrm>
          </p:grpSpPr>
          <p:sp>
            <p:nvSpPr>
              <p:cNvPr id="2317" name="Google Shape;2317;p56"/>
              <p:cNvSpPr/>
              <p:nvPr/>
            </p:nvSpPr>
            <p:spPr>
              <a:xfrm flipH="1">
                <a:off x="3325992" y="4467431"/>
                <a:ext cx="1156731" cy="136918"/>
              </a:xfrm>
              <a:custGeom>
                <a:avLst/>
                <a:gdLst/>
                <a:ahLst/>
                <a:cxnLst/>
                <a:rect l="l" t="t" r="r" b="b"/>
                <a:pathLst>
                  <a:path w="23892" h="2828" extrusionOk="0">
                    <a:moveTo>
                      <a:pt x="2281" y="1"/>
                    </a:moveTo>
                    <a:cubicBezTo>
                      <a:pt x="1034" y="1"/>
                      <a:pt x="1" y="1034"/>
                      <a:pt x="1" y="2281"/>
                    </a:cubicBezTo>
                    <a:lnTo>
                      <a:pt x="1" y="2828"/>
                    </a:lnTo>
                    <a:lnTo>
                      <a:pt x="23892" y="2828"/>
                    </a:lnTo>
                    <a:lnTo>
                      <a:pt x="23892" y="2281"/>
                    </a:lnTo>
                    <a:cubicBezTo>
                      <a:pt x="23892" y="1034"/>
                      <a:pt x="22889" y="1"/>
                      <a:pt x="21612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6"/>
              <p:cNvSpPr/>
              <p:nvPr/>
            </p:nvSpPr>
            <p:spPr>
              <a:xfrm flipH="1">
                <a:off x="3555531" y="3392638"/>
                <a:ext cx="722642" cy="1074861"/>
              </a:xfrm>
              <a:custGeom>
                <a:avLst/>
                <a:gdLst/>
                <a:ahLst/>
                <a:cxnLst/>
                <a:rect l="l" t="t" r="r" b="b"/>
                <a:pathLst>
                  <a:path w="14926" h="22201" extrusionOk="0">
                    <a:moveTo>
                      <a:pt x="7738" y="1"/>
                    </a:moveTo>
                    <a:cubicBezTo>
                      <a:pt x="7441" y="1"/>
                      <a:pt x="7143" y="168"/>
                      <a:pt x="7022" y="498"/>
                    </a:cubicBezTo>
                    <a:lnTo>
                      <a:pt x="1" y="22201"/>
                    </a:lnTo>
                    <a:lnTo>
                      <a:pt x="14925" y="22201"/>
                    </a:lnTo>
                    <a:lnTo>
                      <a:pt x="8451" y="529"/>
                    </a:lnTo>
                    <a:cubicBezTo>
                      <a:pt x="8343" y="175"/>
                      <a:pt x="8042" y="1"/>
                      <a:pt x="7738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6"/>
              <p:cNvSpPr/>
              <p:nvPr/>
            </p:nvSpPr>
            <p:spPr>
              <a:xfrm flipH="1">
                <a:off x="3645294" y="3758165"/>
                <a:ext cx="535712" cy="40915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8451" extrusionOk="0">
                    <a:moveTo>
                      <a:pt x="2705" y="0"/>
                    </a:moveTo>
                    <a:lnTo>
                      <a:pt x="0" y="8450"/>
                    </a:lnTo>
                    <a:lnTo>
                      <a:pt x="11064" y="8450"/>
                    </a:lnTo>
                    <a:lnTo>
                      <a:pt x="8541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0" name="Google Shape;2320;p56"/>
            <p:cNvSpPr/>
            <p:nvPr/>
          </p:nvSpPr>
          <p:spPr>
            <a:xfrm flipH="1">
              <a:off x="3765974" y="4414465"/>
              <a:ext cx="1596727" cy="189884"/>
            </a:xfrm>
            <a:custGeom>
              <a:avLst/>
              <a:gdLst/>
              <a:ahLst/>
              <a:cxnLst/>
              <a:rect l="l" t="t" r="r" b="b"/>
              <a:pathLst>
                <a:path w="32980" h="3922" extrusionOk="0">
                  <a:moveTo>
                    <a:pt x="3161" y="0"/>
                  </a:moveTo>
                  <a:cubicBezTo>
                    <a:pt x="1399" y="0"/>
                    <a:pt x="0" y="1398"/>
                    <a:pt x="0" y="3161"/>
                  </a:cubicBezTo>
                  <a:lnTo>
                    <a:pt x="0" y="3921"/>
                  </a:lnTo>
                  <a:lnTo>
                    <a:pt x="32980" y="3921"/>
                  </a:lnTo>
                  <a:lnTo>
                    <a:pt x="32980" y="3161"/>
                  </a:lnTo>
                  <a:cubicBezTo>
                    <a:pt x="32980" y="1398"/>
                    <a:pt x="31581" y="0"/>
                    <a:pt x="29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6"/>
            <p:cNvSpPr/>
            <p:nvPr/>
          </p:nvSpPr>
          <p:spPr>
            <a:xfrm flipH="1">
              <a:off x="4083823" y="2931299"/>
              <a:ext cx="997833" cy="1483194"/>
            </a:xfrm>
            <a:custGeom>
              <a:avLst/>
              <a:gdLst/>
              <a:ahLst/>
              <a:cxnLst/>
              <a:rect l="l" t="t" r="r" b="b"/>
              <a:pathLst>
                <a:path w="20610" h="30635" extrusionOk="0">
                  <a:moveTo>
                    <a:pt x="10656" y="0"/>
                  </a:moveTo>
                  <a:cubicBezTo>
                    <a:pt x="10238" y="0"/>
                    <a:pt x="9818" y="243"/>
                    <a:pt x="9667" y="726"/>
                  </a:cubicBezTo>
                  <a:lnTo>
                    <a:pt x="1" y="30635"/>
                  </a:lnTo>
                  <a:lnTo>
                    <a:pt x="20609" y="30635"/>
                  </a:lnTo>
                  <a:lnTo>
                    <a:pt x="11642" y="756"/>
                  </a:lnTo>
                  <a:cubicBezTo>
                    <a:pt x="11505" y="251"/>
                    <a:pt x="11081" y="0"/>
                    <a:pt x="10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6"/>
            <p:cNvSpPr/>
            <p:nvPr/>
          </p:nvSpPr>
          <p:spPr>
            <a:xfrm flipH="1">
              <a:off x="4207477" y="3438776"/>
              <a:ext cx="740265" cy="562195"/>
            </a:xfrm>
            <a:custGeom>
              <a:avLst/>
              <a:gdLst/>
              <a:ahLst/>
              <a:cxnLst/>
              <a:rect l="l" t="t" r="r" b="b"/>
              <a:pathLst>
                <a:path w="15290" h="11612" extrusionOk="0">
                  <a:moveTo>
                    <a:pt x="3740" y="1"/>
                  </a:moveTo>
                  <a:lnTo>
                    <a:pt x="1" y="11612"/>
                  </a:lnTo>
                  <a:lnTo>
                    <a:pt x="15290" y="11612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FFA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6"/>
            <p:cNvSpPr/>
            <p:nvPr/>
          </p:nvSpPr>
          <p:spPr>
            <a:xfrm flipH="1">
              <a:off x="4083823" y="4293769"/>
              <a:ext cx="997833" cy="120699"/>
            </a:xfrm>
            <a:custGeom>
              <a:avLst/>
              <a:gdLst/>
              <a:ahLst/>
              <a:cxnLst/>
              <a:rect l="l" t="t" r="r" b="b"/>
              <a:pathLst>
                <a:path w="20610" h="2493" extrusionOk="0">
                  <a:moveTo>
                    <a:pt x="19880" y="1"/>
                  </a:moveTo>
                  <a:lnTo>
                    <a:pt x="396" y="1247"/>
                  </a:lnTo>
                  <a:lnTo>
                    <a:pt x="1" y="2493"/>
                  </a:lnTo>
                  <a:lnTo>
                    <a:pt x="20609" y="2493"/>
                  </a:lnTo>
                  <a:lnTo>
                    <a:pt x="19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6"/>
            <p:cNvSpPr/>
            <p:nvPr/>
          </p:nvSpPr>
          <p:spPr>
            <a:xfrm flipH="1">
              <a:off x="4906492" y="4040660"/>
              <a:ext cx="94216" cy="254614"/>
            </a:xfrm>
            <a:custGeom>
              <a:avLst/>
              <a:gdLst/>
              <a:ahLst/>
              <a:cxnLst/>
              <a:rect l="l" t="t" r="r" b="b"/>
              <a:pathLst>
                <a:path w="1946" h="5259" extrusionOk="0">
                  <a:moveTo>
                    <a:pt x="1946" y="1"/>
                  </a:moveTo>
                  <a:cubicBezTo>
                    <a:pt x="1520" y="821"/>
                    <a:pt x="1186" y="1703"/>
                    <a:pt x="882" y="2584"/>
                  </a:cubicBezTo>
                  <a:cubicBezTo>
                    <a:pt x="517" y="3466"/>
                    <a:pt x="244" y="4347"/>
                    <a:pt x="1" y="5259"/>
                  </a:cubicBezTo>
                  <a:cubicBezTo>
                    <a:pt x="426" y="4408"/>
                    <a:pt x="761" y="3557"/>
                    <a:pt x="1065" y="2645"/>
                  </a:cubicBezTo>
                  <a:cubicBezTo>
                    <a:pt x="1429" y="1794"/>
                    <a:pt x="1703" y="912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6"/>
            <p:cNvSpPr/>
            <p:nvPr/>
          </p:nvSpPr>
          <p:spPr>
            <a:xfrm flipH="1">
              <a:off x="4579792" y="2978164"/>
              <a:ext cx="133964" cy="413609"/>
            </a:xfrm>
            <a:custGeom>
              <a:avLst/>
              <a:gdLst/>
              <a:ahLst/>
              <a:cxnLst/>
              <a:rect l="l" t="t" r="r" b="b"/>
              <a:pathLst>
                <a:path w="2767" h="8543" extrusionOk="0">
                  <a:moveTo>
                    <a:pt x="2767" y="1"/>
                  </a:moveTo>
                  <a:cubicBezTo>
                    <a:pt x="2554" y="366"/>
                    <a:pt x="2372" y="791"/>
                    <a:pt x="2250" y="1217"/>
                  </a:cubicBezTo>
                  <a:cubicBezTo>
                    <a:pt x="1977" y="1977"/>
                    <a:pt x="1581" y="3040"/>
                    <a:pt x="1217" y="4196"/>
                  </a:cubicBezTo>
                  <a:cubicBezTo>
                    <a:pt x="822" y="5381"/>
                    <a:pt x="518" y="6475"/>
                    <a:pt x="305" y="7235"/>
                  </a:cubicBezTo>
                  <a:cubicBezTo>
                    <a:pt x="153" y="7661"/>
                    <a:pt x="62" y="8086"/>
                    <a:pt x="1" y="8542"/>
                  </a:cubicBezTo>
                  <a:cubicBezTo>
                    <a:pt x="153" y="8117"/>
                    <a:pt x="305" y="7721"/>
                    <a:pt x="426" y="7296"/>
                  </a:cubicBezTo>
                  <a:cubicBezTo>
                    <a:pt x="700" y="6475"/>
                    <a:pt x="1004" y="5411"/>
                    <a:pt x="1399" y="4287"/>
                  </a:cubicBezTo>
                  <a:cubicBezTo>
                    <a:pt x="1764" y="3132"/>
                    <a:pt x="2098" y="2068"/>
                    <a:pt x="2372" y="1247"/>
                  </a:cubicBezTo>
                  <a:cubicBezTo>
                    <a:pt x="2524" y="852"/>
                    <a:pt x="2645" y="426"/>
                    <a:pt x="2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6" name="Google Shape;2326;p56"/>
            <p:cNvGrpSpPr/>
            <p:nvPr/>
          </p:nvGrpSpPr>
          <p:grpSpPr>
            <a:xfrm>
              <a:off x="3830262" y="914393"/>
              <a:ext cx="1483483" cy="1677403"/>
              <a:chOff x="6683175" y="622590"/>
              <a:chExt cx="2139125" cy="2418750"/>
            </a:xfrm>
          </p:grpSpPr>
          <p:grpSp>
            <p:nvGrpSpPr>
              <p:cNvPr id="2327" name="Google Shape;2327;p56"/>
              <p:cNvGrpSpPr/>
              <p:nvPr/>
            </p:nvGrpSpPr>
            <p:grpSpPr>
              <a:xfrm>
                <a:off x="7374675" y="1558765"/>
                <a:ext cx="1447625" cy="1482575"/>
                <a:chOff x="4979200" y="1517075"/>
                <a:chExt cx="1447625" cy="1482575"/>
              </a:xfrm>
            </p:grpSpPr>
            <p:sp>
              <p:nvSpPr>
                <p:cNvPr id="2328" name="Google Shape;2328;p56"/>
                <p:cNvSpPr/>
                <p:nvPr/>
              </p:nvSpPr>
              <p:spPr>
                <a:xfrm>
                  <a:off x="4979200" y="1517075"/>
                  <a:ext cx="1447625" cy="14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5" h="59303" extrusionOk="0">
                      <a:moveTo>
                        <a:pt x="28378" y="16825"/>
                      </a:moveTo>
                      <a:cubicBezTo>
                        <a:pt x="32972" y="16825"/>
                        <a:pt x="37268" y="19270"/>
                        <a:pt x="39575" y="23314"/>
                      </a:cubicBezTo>
                      <a:cubicBezTo>
                        <a:pt x="43162" y="29515"/>
                        <a:pt x="41004" y="37418"/>
                        <a:pt x="34803" y="40974"/>
                      </a:cubicBezTo>
                      <a:cubicBezTo>
                        <a:pt x="32812" y="42110"/>
                        <a:pt x="30604" y="42670"/>
                        <a:pt x="28403" y="42670"/>
                      </a:cubicBezTo>
                      <a:cubicBezTo>
                        <a:pt x="25598" y="42670"/>
                        <a:pt x="22804" y="41760"/>
                        <a:pt x="20487" y="39971"/>
                      </a:cubicBezTo>
                      <a:cubicBezTo>
                        <a:pt x="16353" y="36780"/>
                        <a:pt x="14560" y="31430"/>
                        <a:pt x="15928" y="26384"/>
                      </a:cubicBezTo>
                      <a:cubicBezTo>
                        <a:pt x="17295" y="21339"/>
                        <a:pt x="21551" y="17630"/>
                        <a:pt x="26718" y="16931"/>
                      </a:cubicBezTo>
                      <a:cubicBezTo>
                        <a:pt x="27274" y="16860"/>
                        <a:pt x="27828" y="16825"/>
                        <a:pt x="28378" y="16825"/>
                      </a:cubicBezTo>
                      <a:close/>
                      <a:moveTo>
                        <a:pt x="29849" y="1"/>
                      </a:moveTo>
                      <a:lnTo>
                        <a:pt x="23253" y="700"/>
                      </a:lnTo>
                      <a:lnTo>
                        <a:pt x="22888" y="6262"/>
                      </a:lnTo>
                      <a:lnTo>
                        <a:pt x="17994" y="8725"/>
                      </a:lnTo>
                      <a:lnTo>
                        <a:pt x="12797" y="5077"/>
                      </a:lnTo>
                      <a:lnTo>
                        <a:pt x="7538" y="8907"/>
                      </a:lnTo>
                      <a:lnTo>
                        <a:pt x="10274" y="14773"/>
                      </a:lnTo>
                      <a:lnTo>
                        <a:pt x="7143" y="19485"/>
                      </a:lnTo>
                      <a:lnTo>
                        <a:pt x="1459" y="19211"/>
                      </a:lnTo>
                      <a:lnTo>
                        <a:pt x="0" y="26202"/>
                      </a:lnTo>
                      <a:lnTo>
                        <a:pt x="5411" y="28269"/>
                      </a:lnTo>
                      <a:lnTo>
                        <a:pt x="5867" y="34166"/>
                      </a:lnTo>
                      <a:lnTo>
                        <a:pt x="274" y="37388"/>
                      </a:lnTo>
                      <a:lnTo>
                        <a:pt x="2918" y="43467"/>
                      </a:lnTo>
                      <a:lnTo>
                        <a:pt x="8754" y="42555"/>
                      </a:lnTo>
                      <a:lnTo>
                        <a:pt x="12584" y="46993"/>
                      </a:lnTo>
                      <a:lnTo>
                        <a:pt x="10578" y="52525"/>
                      </a:lnTo>
                      <a:lnTo>
                        <a:pt x="15897" y="56294"/>
                      </a:lnTo>
                      <a:lnTo>
                        <a:pt x="20031" y="51795"/>
                      </a:lnTo>
                      <a:lnTo>
                        <a:pt x="25806" y="53345"/>
                      </a:lnTo>
                      <a:lnTo>
                        <a:pt x="27600" y="59303"/>
                      </a:lnTo>
                      <a:lnTo>
                        <a:pt x="33983" y="58877"/>
                      </a:lnTo>
                      <a:lnTo>
                        <a:pt x="34803" y="53558"/>
                      </a:lnTo>
                      <a:lnTo>
                        <a:pt x="40305" y="50397"/>
                      </a:lnTo>
                      <a:lnTo>
                        <a:pt x="44803" y="53984"/>
                      </a:lnTo>
                      <a:lnTo>
                        <a:pt x="50457" y="49759"/>
                      </a:lnTo>
                      <a:lnTo>
                        <a:pt x="47600" y="44743"/>
                      </a:lnTo>
                      <a:lnTo>
                        <a:pt x="50396" y="39728"/>
                      </a:lnTo>
                      <a:lnTo>
                        <a:pt x="56141" y="40154"/>
                      </a:lnTo>
                      <a:lnTo>
                        <a:pt x="57904" y="33649"/>
                      </a:lnTo>
                      <a:lnTo>
                        <a:pt x="52980" y="30974"/>
                      </a:lnTo>
                      <a:lnTo>
                        <a:pt x="52311" y="25017"/>
                      </a:lnTo>
                      <a:lnTo>
                        <a:pt x="57114" y="21764"/>
                      </a:lnTo>
                      <a:lnTo>
                        <a:pt x="53953" y="16293"/>
                      </a:lnTo>
                      <a:lnTo>
                        <a:pt x="49028" y="17023"/>
                      </a:lnTo>
                      <a:lnTo>
                        <a:pt x="44955" y="11886"/>
                      </a:lnTo>
                      <a:lnTo>
                        <a:pt x="47053" y="6779"/>
                      </a:lnTo>
                      <a:lnTo>
                        <a:pt x="41551" y="3132"/>
                      </a:lnTo>
                      <a:lnTo>
                        <a:pt x="37448" y="7296"/>
                      </a:lnTo>
                      <a:lnTo>
                        <a:pt x="32037" y="6354"/>
                      </a:lnTo>
                      <a:lnTo>
                        <a:pt x="29849" y="1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6"/>
                <p:cNvSpPr/>
                <p:nvPr/>
              </p:nvSpPr>
              <p:spPr>
                <a:xfrm>
                  <a:off x="5535425" y="2118575"/>
                  <a:ext cx="296400" cy="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10667" extrusionOk="0">
                      <a:moveTo>
                        <a:pt x="5904" y="1"/>
                      </a:moveTo>
                      <a:cubicBezTo>
                        <a:pt x="3571" y="1"/>
                        <a:pt x="1418" y="1558"/>
                        <a:pt x="761" y="3935"/>
                      </a:cubicBezTo>
                      <a:cubicBezTo>
                        <a:pt x="1" y="6762"/>
                        <a:pt x="1673" y="9710"/>
                        <a:pt x="4499" y="10470"/>
                      </a:cubicBezTo>
                      <a:cubicBezTo>
                        <a:pt x="4979" y="10603"/>
                        <a:pt x="5461" y="10666"/>
                        <a:pt x="5934" y="10666"/>
                      </a:cubicBezTo>
                      <a:cubicBezTo>
                        <a:pt x="8277" y="10666"/>
                        <a:pt x="10407" y="9114"/>
                        <a:pt x="11065" y="6762"/>
                      </a:cubicBezTo>
                      <a:cubicBezTo>
                        <a:pt x="11855" y="3905"/>
                        <a:pt x="10183" y="987"/>
                        <a:pt x="7326" y="197"/>
                      </a:cubicBezTo>
                      <a:cubicBezTo>
                        <a:pt x="6852" y="64"/>
                        <a:pt x="6374" y="1"/>
                        <a:pt x="5904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0" name="Google Shape;2330;p56"/>
              <p:cNvSpPr/>
              <p:nvPr/>
            </p:nvSpPr>
            <p:spPr>
              <a:xfrm>
                <a:off x="6683175" y="622590"/>
                <a:ext cx="1142125" cy="1170250"/>
              </a:xfrm>
              <a:custGeom>
                <a:avLst/>
                <a:gdLst/>
                <a:ahLst/>
                <a:cxnLst/>
                <a:rect l="l" t="t" r="r" b="b"/>
                <a:pathLst>
                  <a:path w="45685" h="46810" extrusionOk="0">
                    <a:moveTo>
                      <a:pt x="22432" y="13277"/>
                    </a:moveTo>
                    <a:cubicBezTo>
                      <a:pt x="25829" y="13277"/>
                      <a:pt x="29246" y="14930"/>
                      <a:pt x="31247" y="18420"/>
                    </a:cubicBezTo>
                    <a:cubicBezTo>
                      <a:pt x="34043" y="23314"/>
                      <a:pt x="32372" y="29545"/>
                      <a:pt x="27478" y="32342"/>
                    </a:cubicBezTo>
                    <a:cubicBezTo>
                      <a:pt x="25806" y="33299"/>
                      <a:pt x="24067" y="33730"/>
                      <a:pt x="22386" y="33730"/>
                    </a:cubicBezTo>
                    <a:cubicBezTo>
                      <a:pt x="16118" y="33730"/>
                      <a:pt x="10660" y="27748"/>
                      <a:pt x="12554" y="20822"/>
                    </a:cubicBezTo>
                    <a:cubicBezTo>
                      <a:pt x="13877" y="15917"/>
                      <a:pt x="18138" y="13277"/>
                      <a:pt x="22432" y="13277"/>
                    </a:cubicBezTo>
                    <a:close/>
                    <a:moveTo>
                      <a:pt x="23557" y="1"/>
                    </a:moveTo>
                    <a:lnTo>
                      <a:pt x="18390" y="548"/>
                    </a:lnTo>
                    <a:lnTo>
                      <a:pt x="18086" y="4925"/>
                    </a:lnTo>
                    <a:lnTo>
                      <a:pt x="14195" y="6900"/>
                    </a:lnTo>
                    <a:lnTo>
                      <a:pt x="10122" y="4013"/>
                    </a:lnTo>
                    <a:lnTo>
                      <a:pt x="5958" y="7052"/>
                    </a:lnTo>
                    <a:lnTo>
                      <a:pt x="8116" y="11703"/>
                    </a:lnTo>
                    <a:lnTo>
                      <a:pt x="5654" y="15411"/>
                    </a:lnTo>
                    <a:lnTo>
                      <a:pt x="1155" y="15168"/>
                    </a:lnTo>
                    <a:lnTo>
                      <a:pt x="0" y="20700"/>
                    </a:lnTo>
                    <a:lnTo>
                      <a:pt x="4256" y="22341"/>
                    </a:lnTo>
                    <a:lnTo>
                      <a:pt x="4651" y="26992"/>
                    </a:lnTo>
                    <a:lnTo>
                      <a:pt x="213" y="29515"/>
                    </a:lnTo>
                    <a:lnTo>
                      <a:pt x="2341" y="34317"/>
                    </a:lnTo>
                    <a:lnTo>
                      <a:pt x="6900" y="33618"/>
                    </a:lnTo>
                    <a:lnTo>
                      <a:pt x="9940" y="37114"/>
                    </a:lnTo>
                    <a:lnTo>
                      <a:pt x="8359" y="41460"/>
                    </a:lnTo>
                    <a:lnTo>
                      <a:pt x="12554" y="44439"/>
                    </a:lnTo>
                    <a:lnTo>
                      <a:pt x="15836" y="40883"/>
                    </a:lnTo>
                    <a:lnTo>
                      <a:pt x="20396" y="42129"/>
                    </a:lnTo>
                    <a:lnTo>
                      <a:pt x="21794" y="46810"/>
                    </a:lnTo>
                    <a:lnTo>
                      <a:pt x="26870" y="46475"/>
                    </a:lnTo>
                    <a:lnTo>
                      <a:pt x="27508" y="42250"/>
                    </a:lnTo>
                    <a:lnTo>
                      <a:pt x="31824" y="39788"/>
                    </a:lnTo>
                    <a:lnTo>
                      <a:pt x="35381" y="42615"/>
                    </a:lnTo>
                    <a:lnTo>
                      <a:pt x="39819" y="39272"/>
                    </a:lnTo>
                    <a:lnTo>
                      <a:pt x="37539" y="35320"/>
                    </a:lnTo>
                    <a:lnTo>
                      <a:pt x="39758" y="31369"/>
                    </a:lnTo>
                    <a:lnTo>
                      <a:pt x="44317" y="31703"/>
                    </a:lnTo>
                    <a:lnTo>
                      <a:pt x="45685" y="26566"/>
                    </a:lnTo>
                    <a:lnTo>
                      <a:pt x="41794" y="24439"/>
                    </a:lnTo>
                    <a:lnTo>
                      <a:pt x="41277" y="19758"/>
                    </a:lnTo>
                    <a:lnTo>
                      <a:pt x="45077" y="17205"/>
                    </a:lnTo>
                    <a:lnTo>
                      <a:pt x="42585" y="12858"/>
                    </a:lnTo>
                    <a:lnTo>
                      <a:pt x="38694" y="13435"/>
                    </a:lnTo>
                    <a:lnTo>
                      <a:pt x="35472" y="9423"/>
                    </a:lnTo>
                    <a:lnTo>
                      <a:pt x="37144" y="5381"/>
                    </a:lnTo>
                    <a:lnTo>
                      <a:pt x="32797" y="2493"/>
                    </a:lnTo>
                    <a:lnTo>
                      <a:pt x="29575" y="5776"/>
                    </a:lnTo>
                    <a:lnTo>
                      <a:pt x="25289" y="5016"/>
                    </a:lnTo>
                    <a:lnTo>
                      <a:pt x="2355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56"/>
              <p:cNvSpPr/>
              <p:nvPr/>
            </p:nvSpPr>
            <p:spPr>
              <a:xfrm>
                <a:off x="7137588" y="1102715"/>
                <a:ext cx="233300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8400" extrusionOk="0">
                    <a:moveTo>
                      <a:pt x="4657" y="1"/>
                    </a:moveTo>
                    <a:cubicBezTo>
                      <a:pt x="4284" y="1"/>
                      <a:pt x="3904" y="50"/>
                      <a:pt x="3526" y="152"/>
                    </a:cubicBezTo>
                    <a:cubicBezTo>
                      <a:pt x="1307" y="790"/>
                      <a:pt x="0" y="3100"/>
                      <a:pt x="638" y="5350"/>
                    </a:cubicBezTo>
                    <a:cubicBezTo>
                      <a:pt x="1167" y="7187"/>
                      <a:pt x="2842" y="8399"/>
                      <a:pt x="4662" y="8399"/>
                    </a:cubicBezTo>
                    <a:cubicBezTo>
                      <a:pt x="5040" y="8399"/>
                      <a:pt x="5424" y="8347"/>
                      <a:pt x="5806" y="8237"/>
                    </a:cubicBezTo>
                    <a:cubicBezTo>
                      <a:pt x="8055" y="7599"/>
                      <a:pt x="9332" y="5289"/>
                      <a:pt x="8724" y="3070"/>
                    </a:cubicBezTo>
                    <a:cubicBezTo>
                      <a:pt x="8193" y="1199"/>
                      <a:pt x="6505" y="1"/>
                      <a:pt x="465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56"/>
              <p:cNvGrpSpPr/>
              <p:nvPr/>
            </p:nvGrpSpPr>
            <p:grpSpPr>
              <a:xfrm>
                <a:off x="8047925" y="961515"/>
                <a:ext cx="481050" cy="492425"/>
                <a:chOff x="5652450" y="919825"/>
                <a:chExt cx="481050" cy="492425"/>
              </a:xfrm>
            </p:grpSpPr>
            <p:sp>
              <p:nvSpPr>
                <p:cNvPr id="2333" name="Google Shape;2333;p56"/>
                <p:cNvSpPr/>
                <p:nvPr/>
              </p:nvSpPr>
              <p:spPr>
                <a:xfrm>
                  <a:off x="5652450" y="919825"/>
                  <a:ext cx="481050" cy="4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2" h="19697" extrusionOk="0">
                      <a:moveTo>
                        <a:pt x="9456" y="5598"/>
                      </a:moveTo>
                      <a:cubicBezTo>
                        <a:pt x="10883" y="5598"/>
                        <a:pt x="12318" y="6290"/>
                        <a:pt x="13162" y="7751"/>
                      </a:cubicBezTo>
                      <a:cubicBezTo>
                        <a:pt x="14348" y="9818"/>
                        <a:pt x="13618" y="12432"/>
                        <a:pt x="11582" y="13617"/>
                      </a:cubicBezTo>
                      <a:lnTo>
                        <a:pt x="11582" y="13648"/>
                      </a:lnTo>
                      <a:cubicBezTo>
                        <a:pt x="10878" y="14044"/>
                        <a:pt x="10147" y="14223"/>
                        <a:pt x="9441" y="14223"/>
                      </a:cubicBezTo>
                      <a:cubicBezTo>
                        <a:pt x="6794" y="14223"/>
                        <a:pt x="4498" y="11712"/>
                        <a:pt x="5290" y="8784"/>
                      </a:cubicBezTo>
                      <a:cubicBezTo>
                        <a:pt x="5850" y="6711"/>
                        <a:pt x="7646" y="5598"/>
                        <a:pt x="9456" y="5598"/>
                      </a:cubicBezTo>
                      <a:close/>
                      <a:moveTo>
                        <a:pt x="9940" y="0"/>
                      </a:moveTo>
                      <a:lnTo>
                        <a:pt x="7752" y="213"/>
                      </a:lnTo>
                      <a:lnTo>
                        <a:pt x="7600" y="2067"/>
                      </a:lnTo>
                      <a:lnTo>
                        <a:pt x="5989" y="2888"/>
                      </a:lnTo>
                      <a:lnTo>
                        <a:pt x="4256" y="1672"/>
                      </a:lnTo>
                      <a:lnTo>
                        <a:pt x="2524" y="2948"/>
                      </a:lnTo>
                      <a:lnTo>
                        <a:pt x="3436" y="4894"/>
                      </a:lnTo>
                      <a:lnTo>
                        <a:pt x="2372" y="6505"/>
                      </a:lnTo>
                      <a:lnTo>
                        <a:pt x="487" y="6383"/>
                      </a:lnTo>
                      <a:lnTo>
                        <a:pt x="1" y="8724"/>
                      </a:lnTo>
                      <a:lnTo>
                        <a:pt x="1794" y="9423"/>
                      </a:lnTo>
                      <a:lnTo>
                        <a:pt x="1946" y="11368"/>
                      </a:lnTo>
                      <a:lnTo>
                        <a:pt x="92" y="12432"/>
                      </a:lnTo>
                      <a:lnTo>
                        <a:pt x="973" y="14468"/>
                      </a:lnTo>
                      <a:lnTo>
                        <a:pt x="2888" y="14164"/>
                      </a:lnTo>
                      <a:lnTo>
                        <a:pt x="4195" y="15623"/>
                      </a:lnTo>
                      <a:lnTo>
                        <a:pt x="3527" y="17447"/>
                      </a:lnTo>
                      <a:lnTo>
                        <a:pt x="5290" y="18693"/>
                      </a:lnTo>
                      <a:lnTo>
                        <a:pt x="6657" y="17204"/>
                      </a:lnTo>
                      <a:lnTo>
                        <a:pt x="8572" y="17721"/>
                      </a:lnTo>
                      <a:lnTo>
                        <a:pt x="9150" y="19696"/>
                      </a:lnTo>
                      <a:lnTo>
                        <a:pt x="11278" y="19544"/>
                      </a:lnTo>
                      <a:lnTo>
                        <a:pt x="11551" y="17781"/>
                      </a:lnTo>
                      <a:lnTo>
                        <a:pt x="13375" y="16718"/>
                      </a:lnTo>
                      <a:lnTo>
                        <a:pt x="14895" y="17933"/>
                      </a:lnTo>
                      <a:lnTo>
                        <a:pt x="16779" y="16505"/>
                      </a:lnTo>
                      <a:lnTo>
                        <a:pt x="15837" y="14864"/>
                      </a:lnTo>
                      <a:lnTo>
                        <a:pt x="16749" y="13192"/>
                      </a:lnTo>
                      <a:lnTo>
                        <a:pt x="18664" y="13344"/>
                      </a:lnTo>
                      <a:lnTo>
                        <a:pt x="19241" y="11155"/>
                      </a:lnTo>
                      <a:lnTo>
                        <a:pt x="17600" y="10304"/>
                      </a:lnTo>
                      <a:lnTo>
                        <a:pt x="17387" y="8328"/>
                      </a:lnTo>
                      <a:lnTo>
                        <a:pt x="18998" y="7265"/>
                      </a:lnTo>
                      <a:lnTo>
                        <a:pt x="17934" y="5441"/>
                      </a:lnTo>
                      <a:lnTo>
                        <a:pt x="16293" y="5654"/>
                      </a:lnTo>
                      <a:lnTo>
                        <a:pt x="14956" y="3982"/>
                      </a:lnTo>
                      <a:lnTo>
                        <a:pt x="15624" y="2249"/>
                      </a:lnTo>
                      <a:lnTo>
                        <a:pt x="13800" y="1034"/>
                      </a:lnTo>
                      <a:lnTo>
                        <a:pt x="12433" y="2432"/>
                      </a:lnTo>
                      <a:lnTo>
                        <a:pt x="10639" y="2097"/>
                      </a:lnTo>
                      <a:lnTo>
                        <a:pt x="9940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56"/>
                <p:cNvSpPr/>
                <p:nvPr/>
              </p:nvSpPr>
              <p:spPr>
                <a:xfrm>
                  <a:off x="5830275" y="1119750"/>
                  <a:ext cx="112725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3553" extrusionOk="0">
                      <a:moveTo>
                        <a:pt x="2269" y="0"/>
                      </a:moveTo>
                      <a:cubicBezTo>
                        <a:pt x="1963" y="0"/>
                        <a:pt x="1652" y="78"/>
                        <a:pt x="1368" y="240"/>
                      </a:cubicBezTo>
                      <a:cubicBezTo>
                        <a:pt x="0" y="1031"/>
                        <a:pt x="274" y="3067"/>
                        <a:pt x="1794" y="3493"/>
                      </a:cubicBezTo>
                      <a:cubicBezTo>
                        <a:pt x="1950" y="3533"/>
                        <a:pt x="2104" y="3552"/>
                        <a:pt x="2254" y="3552"/>
                      </a:cubicBezTo>
                      <a:cubicBezTo>
                        <a:pt x="3555" y="3552"/>
                        <a:pt x="4509" y="2105"/>
                        <a:pt x="3800" y="879"/>
                      </a:cubicBezTo>
                      <a:cubicBezTo>
                        <a:pt x="3476" y="311"/>
                        <a:pt x="2881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283090" y="1247477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Calidad Interna – Escenario</a:t>
            </a:r>
            <a:endParaRPr lang="en-00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729;p38">
            <a:extLst>
              <a:ext uri="{FF2B5EF4-FFF2-40B4-BE49-F238E27FC236}">
                <a16:creationId xmlns:a16="http://schemas.microsoft.com/office/drawing/2014/main" id="{E857B6D9-72D4-4C16-80E1-53706F258D85}"/>
              </a:ext>
            </a:extLst>
          </p:cNvPr>
          <p:cNvSpPr txBox="1">
            <a:spLocks/>
          </p:cNvSpPr>
          <p:nvPr/>
        </p:nvSpPr>
        <p:spPr>
          <a:xfrm>
            <a:off x="2311470" y="274689"/>
            <a:ext cx="4850329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BO" sz="2800" dirty="0"/>
              <a:t>Criterios de </a:t>
            </a:r>
            <a:r>
              <a:rPr lang="en-001" sz="2800" dirty="0"/>
              <a:t>E</a:t>
            </a:r>
            <a:r>
              <a:rPr lang="es-BO" sz="2800" dirty="0"/>
              <a:t>valuación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0E819D5-9301-4F88-8359-83E299C2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27" y="1815837"/>
            <a:ext cx="485032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Propósito: 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Evaluar </a:t>
            </a:r>
            <a:endParaRPr kumimoji="0" lang="en-001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 técnicos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Aimeos en Laravel.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Entorno:</a:t>
            </a:r>
          </a:p>
          <a:p>
            <a:pPr marL="285750" lvl="4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11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Studio Code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Servidor: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XAMPP (PHP 8.x, MySQL)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Proyecto: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Aimeos Laravel (última versión estable)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Revisión directa del 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 fuente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pruebas locales.</a:t>
            </a:r>
          </a:p>
        </p:txBody>
      </p:sp>
      <p:pic>
        <p:nvPicPr>
          <p:cNvPr id="10248" name="Picture 8" descr="XAMPP: Una Solución Integral para Desarrolladores – DRAFT Design Web © ·  Diseño Web &amp; Software">
            <a:extLst>
              <a:ext uri="{FF2B5EF4-FFF2-40B4-BE49-F238E27FC236}">
                <a16:creationId xmlns:a16="http://schemas.microsoft.com/office/drawing/2014/main" id="{21264799-2C8F-4604-A16E-8E25E19B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693" y="1050536"/>
            <a:ext cx="851979" cy="85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Visual Studio Code - Download and install on Windows | Microsoft Store">
            <a:extLst>
              <a:ext uri="{FF2B5EF4-FFF2-40B4-BE49-F238E27FC236}">
                <a16:creationId xmlns:a16="http://schemas.microsoft.com/office/drawing/2014/main" id="{5C411643-18AA-4CEB-BD00-4A08FBEB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215" y="1109243"/>
            <a:ext cx="775360" cy="7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Free Upgrade to Windows 11 on Razer PCs | Razer España">
            <a:extLst>
              <a:ext uri="{FF2B5EF4-FFF2-40B4-BE49-F238E27FC236}">
                <a16:creationId xmlns:a16="http://schemas.microsoft.com/office/drawing/2014/main" id="{E748699E-7055-4A35-9CC0-C0BD52C24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51" y="1964662"/>
            <a:ext cx="3277010" cy="132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01" dirty="0" err="1"/>
              <a:t>Contenido</a:t>
            </a:r>
            <a:endParaRPr dirty="0"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946324" y="1371552"/>
            <a:ext cx="651749" cy="563260"/>
            <a:chOff x="-388600" y="1376275"/>
            <a:chExt cx="1108500" cy="1108500"/>
          </a:xfrm>
        </p:grpSpPr>
        <p:sp>
          <p:nvSpPr>
            <p:cNvPr id="720" name="Google Shape;720;p38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8"/>
          <p:cNvSpPr txBox="1">
            <a:spLocks noGrp="1"/>
          </p:cNvSpPr>
          <p:nvPr>
            <p:ph type="title"/>
          </p:nvPr>
        </p:nvSpPr>
        <p:spPr>
          <a:xfrm>
            <a:off x="907912" y="1334266"/>
            <a:ext cx="770268" cy="639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729" name="Google Shape;729;p38"/>
          <p:cNvSpPr txBox="1">
            <a:spLocks noGrp="1"/>
          </p:cNvSpPr>
          <p:nvPr>
            <p:ph type="subTitle" idx="1"/>
          </p:nvPr>
        </p:nvSpPr>
        <p:spPr>
          <a:xfrm>
            <a:off x="1716592" y="1472367"/>
            <a:ext cx="2486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1400" dirty="0"/>
              <a:t>Introducción</a:t>
            </a:r>
            <a:endParaRPr sz="1400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37" name="Google Shape;737;p38"/>
          <p:cNvGrpSpPr/>
          <p:nvPr/>
        </p:nvGrpSpPr>
        <p:grpSpPr>
          <a:xfrm>
            <a:off x="5013282" y="794059"/>
            <a:ext cx="3742394" cy="3944939"/>
            <a:chOff x="4585450" y="662434"/>
            <a:chExt cx="3742394" cy="3944939"/>
          </a:xfrm>
        </p:grpSpPr>
        <p:grpSp>
          <p:nvGrpSpPr>
            <p:cNvPr id="738" name="Google Shape;738;p38"/>
            <p:cNvGrpSpPr/>
            <p:nvPr/>
          </p:nvGrpSpPr>
          <p:grpSpPr>
            <a:xfrm>
              <a:off x="4775420" y="662434"/>
              <a:ext cx="3552424" cy="3944891"/>
              <a:chOff x="4892512" y="788620"/>
              <a:chExt cx="3537566" cy="3928392"/>
            </a:xfrm>
          </p:grpSpPr>
          <p:grpSp>
            <p:nvGrpSpPr>
              <p:cNvPr id="739" name="Google Shape;739;p38"/>
              <p:cNvGrpSpPr/>
              <p:nvPr/>
            </p:nvGrpSpPr>
            <p:grpSpPr>
              <a:xfrm flipH="1">
                <a:off x="4892512" y="788620"/>
                <a:ext cx="3537566" cy="3429755"/>
                <a:chOff x="2428875" y="697875"/>
                <a:chExt cx="2569225" cy="2490925"/>
              </a:xfrm>
            </p:grpSpPr>
            <p:sp>
              <p:nvSpPr>
                <p:cNvPr id="740" name="Google Shape;740;p38"/>
                <p:cNvSpPr/>
                <p:nvPr/>
              </p:nvSpPr>
              <p:spPr>
                <a:xfrm>
                  <a:off x="3058075" y="697875"/>
                  <a:ext cx="199125" cy="50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5" h="20275" extrusionOk="0">
                      <a:moveTo>
                        <a:pt x="4712" y="6657"/>
                      </a:moveTo>
                      <a:lnTo>
                        <a:pt x="3587" y="8937"/>
                      </a:lnTo>
                      <a:lnTo>
                        <a:pt x="3739" y="6657"/>
                      </a:lnTo>
                      <a:close/>
                      <a:moveTo>
                        <a:pt x="6596" y="6657"/>
                      </a:moveTo>
                      <a:lnTo>
                        <a:pt x="6748" y="9119"/>
                      </a:lnTo>
                      <a:lnTo>
                        <a:pt x="5593" y="6657"/>
                      </a:lnTo>
                      <a:close/>
                      <a:moveTo>
                        <a:pt x="5229" y="6657"/>
                      </a:moveTo>
                      <a:lnTo>
                        <a:pt x="6505" y="9332"/>
                      </a:lnTo>
                      <a:lnTo>
                        <a:pt x="3739" y="9332"/>
                      </a:lnTo>
                      <a:lnTo>
                        <a:pt x="5046" y="6657"/>
                      </a:lnTo>
                      <a:close/>
                      <a:moveTo>
                        <a:pt x="6688" y="10183"/>
                      </a:moveTo>
                      <a:lnTo>
                        <a:pt x="5168" y="12584"/>
                      </a:lnTo>
                      <a:lnTo>
                        <a:pt x="3678" y="10183"/>
                      </a:lnTo>
                      <a:close/>
                      <a:moveTo>
                        <a:pt x="3496" y="10456"/>
                      </a:moveTo>
                      <a:lnTo>
                        <a:pt x="4985" y="12888"/>
                      </a:lnTo>
                      <a:lnTo>
                        <a:pt x="3162" y="15776"/>
                      </a:lnTo>
                      <a:lnTo>
                        <a:pt x="3496" y="10456"/>
                      </a:lnTo>
                      <a:close/>
                      <a:moveTo>
                        <a:pt x="6839" y="10548"/>
                      </a:moveTo>
                      <a:lnTo>
                        <a:pt x="7174" y="15867"/>
                      </a:lnTo>
                      <a:lnTo>
                        <a:pt x="5380" y="12888"/>
                      </a:lnTo>
                      <a:lnTo>
                        <a:pt x="6839" y="10548"/>
                      </a:lnTo>
                      <a:close/>
                      <a:moveTo>
                        <a:pt x="5168" y="13162"/>
                      </a:moveTo>
                      <a:lnTo>
                        <a:pt x="6961" y="16080"/>
                      </a:lnTo>
                      <a:lnTo>
                        <a:pt x="3314" y="16080"/>
                      </a:lnTo>
                      <a:lnTo>
                        <a:pt x="5168" y="13162"/>
                      </a:lnTo>
                      <a:close/>
                      <a:moveTo>
                        <a:pt x="7174" y="16931"/>
                      </a:moveTo>
                      <a:lnTo>
                        <a:pt x="5137" y="19514"/>
                      </a:lnTo>
                      <a:lnTo>
                        <a:pt x="3162" y="16931"/>
                      </a:lnTo>
                      <a:close/>
                      <a:moveTo>
                        <a:pt x="1319" y="0"/>
                      </a:moveTo>
                      <a:cubicBezTo>
                        <a:pt x="1075" y="0"/>
                        <a:pt x="826" y="78"/>
                        <a:pt x="608" y="243"/>
                      </a:cubicBezTo>
                      <a:cubicBezTo>
                        <a:pt x="0" y="730"/>
                        <a:pt x="61" y="1702"/>
                        <a:pt x="700" y="2128"/>
                      </a:cubicBezTo>
                      <a:cubicBezTo>
                        <a:pt x="876" y="2229"/>
                        <a:pt x="1094" y="2288"/>
                        <a:pt x="1302" y="2288"/>
                      </a:cubicBezTo>
                      <a:cubicBezTo>
                        <a:pt x="1345" y="2288"/>
                        <a:pt x="1387" y="2285"/>
                        <a:pt x="1429" y="2280"/>
                      </a:cubicBezTo>
                      <a:lnTo>
                        <a:pt x="3101" y="4256"/>
                      </a:lnTo>
                      <a:lnTo>
                        <a:pt x="3101" y="6444"/>
                      </a:lnTo>
                      <a:lnTo>
                        <a:pt x="3101" y="6535"/>
                      </a:lnTo>
                      <a:cubicBezTo>
                        <a:pt x="3101" y="6596"/>
                        <a:pt x="3101" y="6627"/>
                        <a:pt x="3162" y="6657"/>
                      </a:cubicBezTo>
                      <a:lnTo>
                        <a:pt x="3253" y="6657"/>
                      </a:lnTo>
                      <a:lnTo>
                        <a:pt x="2371" y="20274"/>
                      </a:lnTo>
                      <a:lnTo>
                        <a:pt x="2858" y="20274"/>
                      </a:lnTo>
                      <a:lnTo>
                        <a:pt x="3070" y="17295"/>
                      </a:lnTo>
                      <a:lnTo>
                        <a:pt x="4955" y="19757"/>
                      </a:lnTo>
                      <a:lnTo>
                        <a:pt x="4560" y="20274"/>
                      </a:lnTo>
                      <a:lnTo>
                        <a:pt x="4955" y="20274"/>
                      </a:lnTo>
                      <a:lnTo>
                        <a:pt x="5137" y="20031"/>
                      </a:lnTo>
                      <a:lnTo>
                        <a:pt x="5320" y="20274"/>
                      </a:lnTo>
                      <a:lnTo>
                        <a:pt x="5715" y="20274"/>
                      </a:lnTo>
                      <a:lnTo>
                        <a:pt x="5320" y="19757"/>
                      </a:lnTo>
                      <a:lnTo>
                        <a:pt x="7265" y="17295"/>
                      </a:lnTo>
                      <a:lnTo>
                        <a:pt x="7478" y="20274"/>
                      </a:lnTo>
                      <a:lnTo>
                        <a:pt x="7964" y="20274"/>
                      </a:lnTo>
                      <a:lnTo>
                        <a:pt x="7083" y="6657"/>
                      </a:lnTo>
                      <a:lnTo>
                        <a:pt x="7113" y="6657"/>
                      </a:lnTo>
                      <a:cubicBezTo>
                        <a:pt x="7174" y="6657"/>
                        <a:pt x="7204" y="6596"/>
                        <a:pt x="7204" y="6535"/>
                      </a:cubicBezTo>
                      <a:lnTo>
                        <a:pt x="7204" y="6444"/>
                      </a:lnTo>
                      <a:lnTo>
                        <a:pt x="7204" y="2857"/>
                      </a:lnTo>
                      <a:cubicBezTo>
                        <a:pt x="7204" y="1644"/>
                        <a:pt x="6208" y="780"/>
                        <a:pt x="5135" y="780"/>
                      </a:cubicBezTo>
                      <a:cubicBezTo>
                        <a:pt x="4757" y="780"/>
                        <a:pt x="4369" y="887"/>
                        <a:pt x="4013" y="1125"/>
                      </a:cubicBezTo>
                      <a:lnTo>
                        <a:pt x="2402" y="791"/>
                      </a:lnTo>
                      <a:cubicBezTo>
                        <a:pt x="2241" y="290"/>
                        <a:pt x="1791" y="0"/>
                        <a:pt x="1319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38"/>
                <p:cNvSpPr/>
                <p:nvPr/>
              </p:nvSpPr>
              <p:spPr>
                <a:xfrm>
                  <a:off x="3131775" y="1364300"/>
                  <a:ext cx="161900" cy="18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6" h="72980" extrusionOk="0">
                      <a:moveTo>
                        <a:pt x="5320" y="730"/>
                      </a:moveTo>
                      <a:lnTo>
                        <a:pt x="3344" y="2827"/>
                      </a:lnTo>
                      <a:lnTo>
                        <a:pt x="1429" y="730"/>
                      </a:lnTo>
                      <a:close/>
                      <a:moveTo>
                        <a:pt x="3314" y="3192"/>
                      </a:moveTo>
                      <a:lnTo>
                        <a:pt x="5533" y="5623"/>
                      </a:lnTo>
                      <a:lnTo>
                        <a:pt x="1034" y="5623"/>
                      </a:lnTo>
                      <a:lnTo>
                        <a:pt x="3314" y="3192"/>
                      </a:lnTo>
                      <a:close/>
                      <a:moveTo>
                        <a:pt x="5320" y="6322"/>
                      </a:moveTo>
                      <a:lnTo>
                        <a:pt x="3314" y="8420"/>
                      </a:lnTo>
                      <a:lnTo>
                        <a:pt x="1429" y="6322"/>
                      </a:lnTo>
                      <a:close/>
                      <a:moveTo>
                        <a:pt x="5563" y="6353"/>
                      </a:moveTo>
                      <a:lnTo>
                        <a:pt x="5563" y="10912"/>
                      </a:lnTo>
                      <a:lnTo>
                        <a:pt x="3466" y="8572"/>
                      </a:lnTo>
                      <a:lnTo>
                        <a:pt x="5563" y="6353"/>
                      </a:lnTo>
                      <a:close/>
                      <a:moveTo>
                        <a:pt x="1065" y="6292"/>
                      </a:moveTo>
                      <a:lnTo>
                        <a:pt x="3132" y="8572"/>
                      </a:lnTo>
                      <a:lnTo>
                        <a:pt x="913" y="11003"/>
                      </a:lnTo>
                      <a:lnTo>
                        <a:pt x="913" y="6292"/>
                      </a:lnTo>
                      <a:close/>
                      <a:moveTo>
                        <a:pt x="3314" y="8754"/>
                      </a:moveTo>
                      <a:lnTo>
                        <a:pt x="5502" y="11186"/>
                      </a:lnTo>
                      <a:lnTo>
                        <a:pt x="1034" y="11186"/>
                      </a:lnTo>
                      <a:lnTo>
                        <a:pt x="3314" y="8754"/>
                      </a:lnTo>
                      <a:close/>
                      <a:moveTo>
                        <a:pt x="5290" y="11885"/>
                      </a:moveTo>
                      <a:lnTo>
                        <a:pt x="3314" y="13982"/>
                      </a:lnTo>
                      <a:lnTo>
                        <a:pt x="1399" y="11885"/>
                      </a:lnTo>
                      <a:close/>
                      <a:moveTo>
                        <a:pt x="5563" y="11946"/>
                      </a:moveTo>
                      <a:lnTo>
                        <a:pt x="5563" y="16505"/>
                      </a:lnTo>
                      <a:lnTo>
                        <a:pt x="3466" y="14165"/>
                      </a:lnTo>
                      <a:lnTo>
                        <a:pt x="5563" y="11946"/>
                      </a:lnTo>
                      <a:close/>
                      <a:moveTo>
                        <a:pt x="1065" y="11885"/>
                      </a:moveTo>
                      <a:lnTo>
                        <a:pt x="3132" y="14165"/>
                      </a:lnTo>
                      <a:lnTo>
                        <a:pt x="913" y="16566"/>
                      </a:lnTo>
                      <a:lnTo>
                        <a:pt x="913" y="11885"/>
                      </a:lnTo>
                      <a:close/>
                      <a:moveTo>
                        <a:pt x="3314" y="14347"/>
                      </a:moveTo>
                      <a:lnTo>
                        <a:pt x="5411" y="16687"/>
                      </a:lnTo>
                      <a:lnTo>
                        <a:pt x="1125" y="16687"/>
                      </a:lnTo>
                      <a:lnTo>
                        <a:pt x="3314" y="14347"/>
                      </a:lnTo>
                      <a:close/>
                      <a:moveTo>
                        <a:pt x="5290" y="17386"/>
                      </a:moveTo>
                      <a:lnTo>
                        <a:pt x="3314" y="19484"/>
                      </a:lnTo>
                      <a:lnTo>
                        <a:pt x="1399" y="17386"/>
                      </a:lnTo>
                      <a:close/>
                      <a:moveTo>
                        <a:pt x="5563" y="17447"/>
                      </a:moveTo>
                      <a:lnTo>
                        <a:pt x="5563" y="22007"/>
                      </a:lnTo>
                      <a:lnTo>
                        <a:pt x="3466" y="19666"/>
                      </a:lnTo>
                      <a:lnTo>
                        <a:pt x="5563" y="17447"/>
                      </a:lnTo>
                      <a:close/>
                      <a:moveTo>
                        <a:pt x="1065" y="17386"/>
                      </a:moveTo>
                      <a:lnTo>
                        <a:pt x="3132" y="19666"/>
                      </a:lnTo>
                      <a:lnTo>
                        <a:pt x="913" y="22067"/>
                      </a:lnTo>
                      <a:lnTo>
                        <a:pt x="913" y="17386"/>
                      </a:lnTo>
                      <a:close/>
                      <a:moveTo>
                        <a:pt x="3314" y="19849"/>
                      </a:moveTo>
                      <a:lnTo>
                        <a:pt x="5411" y="22189"/>
                      </a:lnTo>
                      <a:lnTo>
                        <a:pt x="1125" y="22189"/>
                      </a:lnTo>
                      <a:lnTo>
                        <a:pt x="3314" y="19849"/>
                      </a:lnTo>
                      <a:close/>
                      <a:moveTo>
                        <a:pt x="5290" y="22858"/>
                      </a:moveTo>
                      <a:lnTo>
                        <a:pt x="3314" y="24985"/>
                      </a:lnTo>
                      <a:lnTo>
                        <a:pt x="1399" y="22858"/>
                      </a:lnTo>
                      <a:close/>
                      <a:moveTo>
                        <a:pt x="5563" y="22918"/>
                      </a:moveTo>
                      <a:lnTo>
                        <a:pt x="5563" y="27478"/>
                      </a:lnTo>
                      <a:lnTo>
                        <a:pt x="3466" y="25168"/>
                      </a:lnTo>
                      <a:lnTo>
                        <a:pt x="5563" y="22918"/>
                      </a:lnTo>
                      <a:close/>
                      <a:moveTo>
                        <a:pt x="1065" y="22888"/>
                      </a:moveTo>
                      <a:lnTo>
                        <a:pt x="3132" y="25168"/>
                      </a:lnTo>
                      <a:lnTo>
                        <a:pt x="913" y="27569"/>
                      </a:lnTo>
                      <a:lnTo>
                        <a:pt x="913" y="22888"/>
                      </a:lnTo>
                      <a:close/>
                      <a:moveTo>
                        <a:pt x="3314" y="25350"/>
                      </a:moveTo>
                      <a:lnTo>
                        <a:pt x="5411" y="27691"/>
                      </a:lnTo>
                      <a:lnTo>
                        <a:pt x="1125" y="27691"/>
                      </a:lnTo>
                      <a:lnTo>
                        <a:pt x="3314" y="25350"/>
                      </a:lnTo>
                      <a:close/>
                      <a:moveTo>
                        <a:pt x="5290" y="28390"/>
                      </a:moveTo>
                      <a:lnTo>
                        <a:pt x="3314" y="30487"/>
                      </a:lnTo>
                      <a:lnTo>
                        <a:pt x="1399" y="28390"/>
                      </a:lnTo>
                      <a:close/>
                      <a:moveTo>
                        <a:pt x="5563" y="28420"/>
                      </a:moveTo>
                      <a:lnTo>
                        <a:pt x="5563" y="32979"/>
                      </a:lnTo>
                      <a:lnTo>
                        <a:pt x="3466" y="30669"/>
                      </a:lnTo>
                      <a:lnTo>
                        <a:pt x="5563" y="28420"/>
                      </a:lnTo>
                      <a:close/>
                      <a:moveTo>
                        <a:pt x="1065" y="28390"/>
                      </a:moveTo>
                      <a:lnTo>
                        <a:pt x="3132" y="30669"/>
                      </a:lnTo>
                      <a:lnTo>
                        <a:pt x="913" y="33071"/>
                      </a:lnTo>
                      <a:lnTo>
                        <a:pt x="913" y="28390"/>
                      </a:lnTo>
                      <a:close/>
                      <a:moveTo>
                        <a:pt x="3314" y="30852"/>
                      </a:moveTo>
                      <a:lnTo>
                        <a:pt x="5411" y="33192"/>
                      </a:lnTo>
                      <a:lnTo>
                        <a:pt x="1125" y="33192"/>
                      </a:lnTo>
                      <a:lnTo>
                        <a:pt x="3314" y="30852"/>
                      </a:lnTo>
                      <a:close/>
                      <a:moveTo>
                        <a:pt x="5290" y="33861"/>
                      </a:moveTo>
                      <a:lnTo>
                        <a:pt x="3314" y="35989"/>
                      </a:lnTo>
                      <a:lnTo>
                        <a:pt x="1399" y="33861"/>
                      </a:lnTo>
                      <a:close/>
                      <a:moveTo>
                        <a:pt x="5563" y="33922"/>
                      </a:moveTo>
                      <a:lnTo>
                        <a:pt x="5563" y="38481"/>
                      </a:lnTo>
                      <a:lnTo>
                        <a:pt x="3466" y="36171"/>
                      </a:lnTo>
                      <a:lnTo>
                        <a:pt x="5563" y="33922"/>
                      </a:lnTo>
                      <a:close/>
                      <a:moveTo>
                        <a:pt x="1065" y="33861"/>
                      </a:moveTo>
                      <a:lnTo>
                        <a:pt x="3132" y="36141"/>
                      </a:lnTo>
                      <a:lnTo>
                        <a:pt x="913" y="38572"/>
                      </a:lnTo>
                      <a:lnTo>
                        <a:pt x="913" y="33861"/>
                      </a:lnTo>
                      <a:close/>
                      <a:moveTo>
                        <a:pt x="3314" y="36353"/>
                      </a:moveTo>
                      <a:lnTo>
                        <a:pt x="5411" y="38694"/>
                      </a:lnTo>
                      <a:lnTo>
                        <a:pt x="1125" y="38694"/>
                      </a:lnTo>
                      <a:lnTo>
                        <a:pt x="3314" y="36353"/>
                      </a:lnTo>
                      <a:close/>
                      <a:moveTo>
                        <a:pt x="5290" y="39362"/>
                      </a:moveTo>
                      <a:lnTo>
                        <a:pt x="3314" y="41490"/>
                      </a:lnTo>
                      <a:lnTo>
                        <a:pt x="1399" y="39362"/>
                      </a:lnTo>
                      <a:close/>
                      <a:moveTo>
                        <a:pt x="5563" y="39423"/>
                      </a:moveTo>
                      <a:lnTo>
                        <a:pt x="5563" y="43983"/>
                      </a:lnTo>
                      <a:lnTo>
                        <a:pt x="3466" y="41673"/>
                      </a:lnTo>
                      <a:lnTo>
                        <a:pt x="5563" y="39423"/>
                      </a:lnTo>
                      <a:close/>
                      <a:moveTo>
                        <a:pt x="1065" y="39362"/>
                      </a:moveTo>
                      <a:lnTo>
                        <a:pt x="3132" y="41642"/>
                      </a:lnTo>
                      <a:lnTo>
                        <a:pt x="913" y="44074"/>
                      </a:lnTo>
                      <a:lnTo>
                        <a:pt x="913" y="39362"/>
                      </a:lnTo>
                      <a:close/>
                      <a:moveTo>
                        <a:pt x="3314" y="41855"/>
                      </a:moveTo>
                      <a:lnTo>
                        <a:pt x="5411" y="44165"/>
                      </a:lnTo>
                      <a:lnTo>
                        <a:pt x="1125" y="44195"/>
                      </a:lnTo>
                      <a:lnTo>
                        <a:pt x="3314" y="41855"/>
                      </a:lnTo>
                      <a:close/>
                      <a:moveTo>
                        <a:pt x="5290" y="44864"/>
                      </a:moveTo>
                      <a:lnTo>
                        <a:pt x="3314" y="46992"/>
                      </a:lnTo>
                      <a:lnTo>
                        <a:pt x="1399" y="44864"/>
                      </a:lnTo>
                      <a:close/>
                      <a:moveTo>
                        <a:pt x="5563" y="44925"/>
                      </a:moveTo>
                      <a:lnTo>
                        <a:pt x="5563" y="49484"/>
                      </a:lnTo>
                      <a:lnTo>
                        <a:pt x="3466" y="47174"/>
                      </a:lnTo>
                      <a:lnTo>
                        <a:pt x="5563" y="44925"/>
                      </a:lnTo>
                      <a:close/>
                      <a:moveTo>
                        <a:pt x="1065" y="44864"/>
                      </a:moveTo>
                      <a:lnTo>
                        <a:pt x="3132" y="47144"/>
                      </a:lnTo>
                      <a:lnTo>
                        <a:pt x="913" y="49575"/>
                      </a:lnTo>
                      <a:lnTo>
                        <a:pt x="913" y="44864"/>
                      </a:lnTo>
                      <a:close/>
                      <a:moveTo>
                        <a:pt x="3314" y="47357"/>
                      </a:moveTo>
                      <a:lnTo>
                        <a:pt x="5411" y="49667"/>
                      </a:lnTo>
                      <a:lnTo>
                        <a:pt x="1125" y="49667"/>
                      </a:lnTo>
                      <a:lnTo>
                        <a:pt x="3314" y="47357"/>
                      </a:lnTo>
                      <a:close/>
                      <a:moveTo>
                        <a:pt x="5290" y="50366"/>
                      </a:moveTo>
                      <a:lnTo>
                        <a:pt x="3314" y="52493"/>
                      </a:lnTo>
                      <a:lnTo>
                        <a:pt x="1399" y="50366"/>
                      </a:lnTo>
                      <a:close/>
                      <a:moveTo>
                        <a:pt x="5563" y="50426"/>
                      </a:moveTo>
                      <a:lnTo>
                        <a:pt x="5563" y="54986"/>
                      </a:lnTo>
                      <a:lnTo>
                        <a:pt x="3466" y="52676"/>
                      </a:lnTo>
                      <a:lnTo>
                        <a:pt x="5563" y="50426"/>
                      </a:lnTo>
                      <a:close/>
                      <a:moveTo>
                        <a:pt x="1065" y="50366"/>
                      </a:moveTo>
                      <a:lnTo>
                        <a:pt x="3132" y="52645"/>
                      </a:lnTo>
                      <a:lnTo>
                        <a:pt x="913" y="55077"/>
                      </a:lnTo>
                      <a:lnTo>
                        <a:pt x="913" y="50366"/>
                      </a:lnTo>
                      <a:close/>
                      <a:moveTo>
                        <a:pt x="3314" y="52858"/>
                      </a:moveTo>
                      <a:lnTo>
                        <a:pt x="5411" y="55168"/>
                      </a:lnTo>
                      <a:lnTo>
                        <a:pt x="1125" y="55168"/>
                      </a:lnTo>
                      <a:lnTo>
                        <a:pt x="3314" y="52858"/>
                      </a:lnTo>
                      <a:close/>
                      <a:moveTo>
                        <a:pt x="5290" y="55867"/>
                      </a:moveTo>
                      <a:lnTo>
                        <a:pt x="3314" y="57965"/>
                      </a:lnTo>
                      <a:lnTo>
                        <a:pt x="1399" y="55867"/>
                      </a:lnTo>
                      <a:close/>
                      <a:moveTo>
                        <a:pt x="5563" y="55928"/>
                      </a:moveTo>
                      <a:lnTo>
                        <a:pt x="5563" y="60487"/>
                      </a:lnTo>
                      <a:lnTo>
                        <a:pt x="3466" y="58147"/>
                      </a:lnTo>
                      <a:lnTo>
                        <a:pt x="5563" y="55928"/>
                      </a:lnTo>
                      <a:close/>
                      <a:moveTo>
                        <a:pt x="1065" y="55867"/>
                      </a:moveTo>
                      <a:lnTo>
                        <a:pt x="3162" y="58147"/>
                      </a:lnTo>
                      <a:lnTo>
                        <a:pt x="913" y="60548"/>
                      </a:lnTo>
                      <a:lnTo>
                        <a:pt x="913" y="55867"/>
                      </a:lnTo>
                      <a:close/>
                      <a:moveTo>
                        <a:pt x="3314" y="58360"/>
                      </a:moveTo>
                      <a:lnTo>
                        <a:pt x="5411" y="60670"/>
                      </a:lnTo>
                      <a:lnTo>
                        <a:pt x="1125" y="60670"/>
                      </a:lnTo>
                      <a:lnTo>
                        <a:pt x="3314" y="58360"/>
                      </a:lnTo>
                      <a:close/>
                      <a:moveTo>
                        <a:pt x="5290" y="61369"/>
                      </a:moveTo>
                      <a:lnTo>
                        <a:pt x="3314" y="63466"/>
                      </a:lnTo>
                      <a:lnTo>
                        <a:pt x="1399" y="61369"/>
                      </a:lnTo>
                      <a:close/>
                      <a:moveTo>
                        <a:pt x="5563" y="61430"/>
                      </a:moveTo>
                      <a:lnTo>
                        <a:pt x="5563" y="65959"/>
                      </a:lnTo>
                      <a:lnTo>
                        <a:pt x="3466" y="63649"/>
                      </a:lnTo>
                      <a:lnTo>
                        <a:pt x="5563" y="61430"/>
                      </a:lnTo>
                      <a:close/>
                      <a:moveTo>
                        <a:pt x="1065" y="61369"/>
                      </a:moveTo>
                      <a:lnTo>
                        <a:pt x="3162" y="63649"/>
                      </a:lnTo>
                      <a:lnTo>
                        <a:pt x="913" y="66050"/>
                      </a:lnTo>
                      <a:lnTo>
                        <a:pt x="913" y="61369"/>
                      </a:lnTo>
                      <a:close/>
                      <a:moveTo>
                        <a:pt x="3314" y="63831"/>
                      </a:moveTo>
                      <a:lnTo>
                        <a:pt x="5411" y="66171"/>
                      </a:lnTo>
                      <a:lnTo>
                        <a:pt x="1125" y="66171"/>
                      </a:lnTo>
                      <a:lnTo>
                        <a:pt x="3314" y="63831"/>
                      </a:lnTo>
                      <a:close/>
                      <a:moveTo>
                        <a:pt x="5290" y="66870"/>
                      </a:moveTo>
                      <a:lnTo>
                        <a:pt x="3314" y="68998"/>
                      </a:lnTo>
                      <a:lnTo>
                        <a:pt x="1399" y="66870"/>
                      </a:lnTo>
                      <a:close/>
                      <a:moveTo>
                        <a:pt x="5563" y="66931"/>
                      </a:moveTo>
                      <a:lnTo>
                        <a:pt x="5563" y="71491"/>
                      </a:lnTo>
                      <a:lnTo>
                        <a:pt x="3496" y="69181"/>
                      </a:lnTo>
                      <a:lnTo>
                        <a:pt x="5563" y="66931"/>
                      </a:lnTo>
                      <a:close/>
                      <a:moveTo>
                        <a:pt x="1065" y="66870"/>
                      </a:moveTo>
                      <a:lnTo>
                        <a:pt x="3132" y="69150"/>
                      </a:lnTo>
                      <a:lnTo>
                        <a:pt x="913" y="71551"/>
                      </a:lnTo>
                      <a:lnTo>
                        <a:pt x="913" y="66870"/>
                      </a:lnTo>
                      <a:close/>
                      <a:moveTo>
                        <a:pt x="3314" y="69363"/>
                      </a:moveTo>
                      <a:lnTo>
                        <a:pt x="5442" y="71703"/>
                      </a:lnTo>
                      <a:lnTo>
                        <a:pt x="1125" y="71703"/>
                      </a:lnTo>
                      <a:lnTo>
                        <a:pt x="3314" y="69363"/>
                      </a:lnTo>
                      <a:close/>
                      <a:moveTo>
                        <a:pt x="730" y="0"/>
                      </a:moveTo>
                      <a:lnTo>
                        <a:pt x="730" y="699"/>
                      </a:lnTo>
                      <a:lnTo>
                        <a:pt x="1065" y="699"/>
                      </a:lnTo>
                      <a:lnTo>
                        <a:pt x="3162" y="2979"/>
                      </a:lnTo>
                      <a:lnTo>
                        <a:pt x="913" y="5380"/>
                      </a:lnTo>
                      <a:lnTo>
                        <a:pt x="913" y="2432"/>
                      </a:lnTo>
                      <a:lnTo>
                        <a:pt x="1" y="2432"/>
                      </a:lnTo>
                      <a:lnTo>
                        <a:pt x="1" y="72950"/>
                      </a:lnTo>
                      <a:lnTo>
                        <a:pt x="913" y="72950"/>
                      </a:lnTo>
                      <a:lnTo>
                        <a:pt x="913" y="72372"/>
                      </a:lnTo>
                      <a:lnTo>
                        <a:pt x="5563" y="72372"/>
                      </a:lnTo>
                      <a:lnTo>
                        <a:pt x="5563" y="72980"/>
                      </a:lnTo>
                      <a:lnTo>
                        <a:pt x="6475" y="72980"/>
                      </a:lnTo>
                      <a:lnTo>
                        <a:pt x="6475" y="2432"/>
                      </a:lnTo>
                      <a:lnTo>
                        <a:pt x="5563" y="2432"/>
                      </a:lnTo>
                      <a:lnTo>
                        <a:pt x="5563" y="5289"/>
                      </a:lnTo>
                      <a:lnTo>
                        <a:pt x="3496" y="2979"/>
                      </a:lnTo>
                      <a:lnTo>
                        <a:pt x="5624" y="699"/>
                      </a:lnTo>
                      <a:lnTo>
                        <a:pt x="5898" y="699"/>
                      </a:lnTo>
                      <a:lnTo>
                        <a:pt x="5898" y="0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8"/>
                <p:cNvSpPr/>
                <p:nvPr/>
              </p:nvSpPr>
              <p:spPr>
                <a:xfrm>
                  <a:off x="2570225" y="1209275"/>
                  <a:ext cx="2427875" cy="16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15" h="6475" extrusionOk="0">
                      <a:moveTo>
                        <a:pt x="5715" y="912"/>
                      </a:moveTo>
                      <a:lnTo>
                        <a:pt x="3405" y="2979"/>
                      </a:lnTo>
                      <a:lnTo>
                        <a:pt x="1155" y="912"/>
                      </a:lnTo>
                      <a:close/>
                      <a:moveTo>
                        <a:pt x="11216" y="912"/>
                      </a:moveTo>
                      <a:lnTo>
                        <a:pt x="8876" y="2979"/>
                      </a:lnTo>
                      <a:lnTo>
                        <a:pt x="6657" y="912"/>
                      </a:lnTo>
                      <a:close/>
                      <a:moveTo>
                        <a:pt x="16718" y="912"/>
                      </a:moveTo>
                      <a:lnTo>
                        <a:pt x="14408" y="2979"/>
                      </a:lnTo>
                      <a:lnTo>
                        <a:pt x="12159" y="912"/>
                      </a:lnTo>
                      <a:close/>
                      <a:moveTo>
                        <a:pt x="22220" y="912"/>
                      </a:moveTo>
                      <a:lnTo>
                        <a:pt x="19910" y="2979"/>
                      </a:lnTo>
                      <a:lnTo>
                        <a:pt x="17660" y="912"/>
                      </a:lnTo>
                      <a:close/>
                      <a:moveTo>
                        <a:pt x="27691" y="912"/>
                      </a:moveTo>
                      <a:lnTo>
                        <a:pt x="25381" y="2979"/>
                      </a:lnTo>
                      <a:lnTo>
                        <a:pt x="23162" y="912"/>
                      </a:lnTo>
                      <a:close/>
                      <a:moveTo>
                        <a:pt x="33223" y="912"/>
                      </a:moveTo>
                      <a:lnTo>
                        <a:pt x="30882" y="2979"/>
                      </a:lnTo>
                      <a:lnTo>
                        <a:pt x="28664" y="912"/>
                      </a:lnTo>
                      <a:close/>
                      <a:moveTo>
                        <a:pt x="38725" y="912"/>
                      </a:moveTo>
                      <a:lnTo>
                        <a:pt x="36384" y="2979"/>
                      </a:lnTo>
                      <a:lnTo>
                        <a:pt x="34165" y="912"/>
                      </a:lnTo>
                      <a:close/>
                      <a:moveTo>
                        <a:pt x="44196" y="912"/>
                      </a:moveTo>
                      <a:lnTo>
                        <a:pt x="41886" y="2979"/>
                      </a:lnTo>
                      <a:lnTo>
                        <a:pt x="39667" y="912"/>
                      </a:lnTo>
                      <a:close/>
                      <a:moveTo>
                        <a:pt x="49697" y="912"/>
                      </a:moveTo>
                      <a:lnTo>
                        <a:pt x="47387" y="2979"/>
                      </a:lnTo>
                      <a:lnTo>
                        <a:pt x="45138" y="912"/>
                      </a:lnTo>
                      <a:close/>
                      <a:moveTo>
                        <a:pt x="55199" y="912"/>
                      </a:moveTo>
                      <a:lnTo>
                        <a:pt x="52889" y="2979"/>
                      </a:lnTo>
                      <a:lnTo>
                        <a:pt x="50640" y="912"/>
                      </a:lnTo>
                      <a:close/>
                      <a:moveTo>
                        <a:pt x="60701" y="912"/>
                      </a:moveTo>
                      <a:lnTo>
                        <a:pt x="58391" y="2979"/>
                      </a:lnTo>
                      <a:lnTo>
                        <a:pt x="56141" y="912"/>
                      </a:lnTo>
                      <a:close/>
                      <a:moveTo>
                        <a:pt x="66202" y="912"/>
                      </a:moveTo>
                      <a:lnTo>
                        <a:pt x="63862" y="2979"/>
                      </a:lnTo>
                      <a:lnTo>
                        <a:pt x="61643" y="912"/>
                      </a:lnTo>
                      <a:close/>
                      <a:moveTo>
                        <a:pt x="71704" y="912"/>
                      </a:moveTo>
                      <a:lnTo>
                        <a:pt x="69363" y="2979"/>
                      </a:lnTo>
                      <a:lnTo>
                        <a:pt x="67145" y="912"/>
                      </a:lnTo>
                      <a:close/>
                      <a:moveTo>
                        <a:pt x="77206" y="912"/>
                      </a:moveTo>
                      <a:lnTo>
                        <a:pt x="74865" y="2979"/>
                      </a:lnTo>
                      <a:lnTo>
                        <a:pt x="72646" y="912"/>
                      </a:lnTo>
                      <a:close/>
                      <a:moveTo>
                        <a:pt x="82707" y="912"/>
                      </a:moveTo>
                      <a:lnTo>
                        <a:pt x="80397" y="2979"/>
                      </a:lnTo>
                      <a:lnTo>
                        <a:pt x="78148" y="912"/>
                      </a:lnTo>
                      <a:close/>
                      <a:moveTo>
                        <a:pt x="88209" y="912"/>
                      </a:moveTo>
                      <a:lnTo>
                        <a:pt x="85899" y="2979"/>
                      </a:lnTo>
                      <a:lnTo>
                        <a:pt x="83649" y="912"/>
                      </a:lnTo>
                      <a:close/>
                      <a:moveTo>
                        <a:pt x="1095" y="1186"/>
                      </a:moveTo>
                      <a:lnTo>
                        <a:pt x="3222" y="3162"/>
                      </a:lnTo>
                      <a:lnTo>
                        <a:pt x="1095" y="5077"/>
                      </a:lnTo>
                      <a:lnTo>
                        <a:pt x="1095" y="1186"/>
                      </a:lnTo>
                      <a:close/>
                      <a:moveTo>
                        <a:pt x="6596" y="1186"/>
                      </a:moveTo>
                      <a:lnTo>
                        <a:pt x="8694" y="3162"/>
                      </a:lnTo>
                      <a:lnTo>
                        <a:pt x="6596" y="5077"/>
                      </a:lnTo>
                      <a:lnTo>
                        <a:pt x="6596" y="1186"/>
                      </a:lnTo>
                      <a:close/>
                      <a:moveTo>
                        <a:pt x="12098" y="1186"/>
                      </a:moveTo>
                      <a:lnTo>
                        <a:pt x="14195" y="3162"/>
                      </a:lnTo>
                      <a:lnTo>
                        <a:pt x="12098" y="5077"/>
                      </a:lnTo>
                      <a:lnTo>
                        <a:pt x="12098" y="1186"/>
                      </a:lnTo>
                      <a:close/>
                      <a:moveTo>
                        <a:pt x="17600" y="1186"/>
                      </a:moveTo>
                      <a:lnTo>
                        <a:pt x="19727" y="3162"/>
                      </a:lnTo>
                      <a:lnTo>
                        <a:pt x="17600" y="5077"/>
                      </a:lnTo>
                      <a:lnTo>
                        <a:pt x="17600" y="1186"/>
                      </a:lnTo>
                      <a:close/>
                      <a:moveTo>
                        <a:pt x="23101" y="1186"/>
                      </a:moveTo>
                      <a:lnTo>
                        <a:pt x="25229" y="3162"/>
                      </a:lnTo>
                      <a:lnTo>
                        <a:pt x="23101" y="5077"/>
                      </a:lnTo>
                      <a:lnTo>
                        <a:pt x="23101" y="1186"/>
                      </a:lnTo>
                      <a:close/>
                      <a:moveTo>
                        <a:pt x="28603" y="1186"/>
                      </a:moveTo>
                      <a:lnTo>
                        <a:pt x="30700" y="3162"/>
                      </a:lnTo>
                      <a:lnTo>
                        <a:pt x="28603" y="5077"/>
                      </a:lnTo>
                      <a:lnTo>
                        <a:pt x="28603" y="1186"/>
                      </a:lnTo>
                      <a:close/>
                      <a:moveTo>
                        <a:pt x="34074" y="1186"/>
                      </a:moveTo>
                      <a:lnTo>
                        <a:pt x="36202" y="3162"/>
                      </a:lnTo>
                      <a:lnTo>
                        <a:pt x="34104" y="5077"/>
                      </a:lnTo>
                      <a:lnTo>
                        <a:pt x="34074" y="1186"/>
                      </a:lnTo>
                      <a:close/>
                      <a:moveTo>
                        <a:pt x="39576" y="1186"/>
                      </a:moveTo>
                      <a:lnTo>
                        <a:pt x="41703" y="3162"/>
                      </a:lnTo>
                      <a:lnTo>
                        <a:pt x="39606" y="5077"/>
                      </a:lnTo>
                      <a:lnTo>
                        <a:pt x="39576" y="1186"/>
                      </a:lnTo>
                      <a:close/>
                      <a:moveTo>
                        <a:pt x="45077" y="1186"/>
                      </a:moveTo>
                      <a:lnTo>
                        <a:pt x="47205" y="3162"/>
                      </a:lnTo>
                      <a:lnTo>
                        <a:pt x="45077" y="5077"/>
                      </a:lnTo>
                      <a:lnTo>
                        <a:pt x="45077" y="1186"/>
                      </a:lnTo>
                      <a:close/>
                      <a:moveTo>
                        <a:pt x="50579" y="1186"/>
                      </a:moveTo>
                      <a:lnTo>
                        <a:pt x="52707" y="3162"/>
                      </a:lnTo>
                      <a:lnTo>
                        <a:pt x="50579" y="5077"/>
                      </a:lnTo>
                      <a:lnTo>
                        <a:pt x="50579" y="1186"/>
                      </a:lnTo>
                      <a:close/>
                      <a:moveTo>
                        <a:pt x="56080" y="1186"/>
                      </a:moveTo>
                      <a:lnTo>
                        <a:pt x="58178" y="3162"/>
                      </a:lnTo>
                      <a:lnTo>
                        <a:pt x="56080" y="5077"/>
                      </a:lnTo>
                      <a:lnTo>
                        <a:pt x="56080" y="1186"/>
                      </a:lnTo>
                      <a:close/>
                      <a:moveTo>
                        <a:pt x="61582" y="1186"/>
                      </a:moveTo>
                      <a:lnTo>
                        <a:pt x="63679" y="3162"/>
                      </a:lnTo>
                      <a:lnTo>
                        <a:pt x="61582" y="5077"/>
                      </a:lnTo>
                      <a:lnTo>
                        <a:pt x="61582" y="1186"/>
                      </a:lnTo>
                      <a:close/>
                      <a:moveTo>
                        <a:pt x="67084" y="1186"/>
                      </a:moveTo>
                      <a:lnTo>
                        <a:pt x="69181" y="3162"/>
                      </a:lnTo>
                      <a:lnTo>
                        <a:pt x="67084" y="5077"/>
                      </a:lnTo>
                      <a:lnTo>
                        <a:pt x="67084" y="1186"/>
                      </a:lnTo>
                      <a:close/>
                      <a:moveTo>
                        <a:pt x="72585" y="1186"/>
                      </a:moveTo>
                      <a:lnTo>
                        <a:pt x="74683" y="3162"/>
                      </a:lnTo>
                      <a:lnTo>
                        <a:pt x="72585" y="5077"/>
                      </a:lnTo>
                      <a:lnTo>
                        <a:pt x="72585" y="1186"/>
                      </a:lnTo>
                      <a:close/>
                      <a:moveTo>
                        <a:pt x="78087" y="1186"/>
                      </a:moveTo>
                      <a:lnTo>
                        <a:pt x="80184" y="3162"/>
                      </a:lnTo>
                      <a:lnTo>
                        <a:pt x="78087" y="5077"/>
                      </a:lnTo>
                      <a:lnTo>
                        <a:pt x="78087" y="1186"/>
                      </a:lnTo>
                      <a:close/>
                      <a:moveTo>
                        <a:pt x="83589" y="1186"/>
                      </a:moveTo>
                      <a:lnTo>
                        <a:pt x="85686" y="3162"/>
                      </a:lnTo>
                      <a:lnTo>
                        <a:pt x="83589" y="5077"/>
                      </a:lnTo>
                      <a:lnTo>
                        <a:pt x="83589" y="1186"/>
                      </a:lnTo>
                      <a:close/>
                      <a:moveTo>
                        <a:pt x="5897" y="1064"/>
                      </a:moveTo>
                      <a:lnTo>
                        <a:pt x="5897" y="5350"/>
                      </a:lnTo>
                      <a:lnTo>
                        <a:pt x="3618" y="3162"/>
                      </a:lnTo>
                      <a:lnTo>
                        <a:pt x="5897" y="1064"/>
                      </a:lnTo>
                      <a:close/>
                      <a:moveTo>
                        <a:pt x="11399" y="1064"/>
                      </a:moveTo>
                      <a:lnTo>
                        <a:pt x="11399" y="5350"/>
                      </a:lnTo>
                      <a:lnTo>
                        <a:pt x="9058" y="3162"/>
                      </a:lnTo>
                      <a:lnTo>
                        <a:pt x="11399" y="1064"/>
                      </a:lnTo>
                      <a:close/>
                      <a:moveTo>
                        <a:pt x="16900" y="1064"/>
                      </a:moveTo>
                      <a:lnTo>
                        <a:pt x="16900" y="5350"/>
                      </a:lnTo>
                      <a:lnTo>
                        <a:pt x="14560" y="3162"/>
                      </a:lnTo>
                      <a:lnTo>
                        <a:pt x="16900" y="1064"/>
                      </a:lnTo>
                      <a:close/>
                      <a:moveTo>
                        <a:pt x="22432" y="1064"/>
                      </a:moveTo>
                      <a:lnTo>
                        <a:pt x="22432" y="5350"/>
                      </a:lnTo>
                      <a:lnTo>
                        <a:pt x="20092" y="3162"/>
                      </a:lnTo>
                      <a:lnTo>
                        <a:pt x="22432" y="1064"/>
                      </a:lnTo>
                      <a:close/>
                      <a:moveTo>
                        <a:pt x="27934" y="1064"/>
                      </a:moveTo>
                      <a:lnTo>
                        <a:pt x="27934" y="5350"/>
                      </a:lnTo>
                      <a:lnTo>
                        <a:pt x="25594" y="3162"/>
                      </a:lnTo>
                      <a:lnTo>
                        <a:pt x="27934" y="1064"/>
                      </a:lnTo>
                      <a:close/>
                      <a:moveTo>
                        <a:pt x="33405" y="1064"/>
                      </a:moveTo>
                      <a:lnTo>
                        <a:pt x="33405" y="5350"/>
                      </a:lnTo>
                      <a:lnTo>
                        <a:pt x="31065" y="3162"/>
                      </a:lnTo>
                      <a:lnTo>
                        <a:pt x="33405" y="1064"/>
                      </a:lnTo>
                      <a:close/>
                      <a:moveTo>
                        <a:pt x="38907" y="1064"/>
                      </a:moveTo>
                      <a:lnTo>
                        <a:pt x="38907" y="5350"/>
                      </a:lnTo>
                      <a:lnTo>
                        <a:pt x="36566" y="3162"/>
                      </a:lnTo>
                      <a:lnTo>
                        <a:pt x="38907" y="1064"/>
                      </a:lnTo>
                      <a:close/>
                      <a:moveTo>
                        <a:pt x="44378" y="1064"/>
                      </a:moveTo>
                      <a:lnTo>
                        <a:pt x="44409" y="5350"/>
                      </a:lnTo>
                      <a:lnTo>
                        <a:pt x="42068" y="3162"/>
                      </a:lnTo>
                      <a:lnTo>
                        <a:pt x="44378" y="1064"/>
                      </a:lnTo>
                      <a:close/>
                      <a:moveTo>
                        <a:pt x="49880" y="1064"/>
                      </a:moveTo>
                      <a:lnTo>
                        <a:pt x="49880" y="5350"/>
                      </a:lnTo>
                      <a:lnTo>
                        <a:pt x="47570" y="3162"/>
                      </a:lnTo>
                      <a:lnTo>
                        <a:pt x="49880" y="1064"/>
                      </a:lnTo>
                      <a:close/>
                      <a:moveTo>
                        <a:pt x="55381" y="1064"/>
                      </a:moveTo>
                      <a:lnTo>
                        <a:pt x="55381" y="5350"/>
                      </a:lnTo>
                      <a:lnTo>
                        <a:pt x="53071" y="3162"/>
                      </a:lnTo>
                      <a:lnTo>
                        <a:pt x="55381" y="1064"/>
                      </a:lnTo>
                      <a:close/>
                      <a:moveTo>
                        <a:pt x="60883" y="1064"/>
                      </a:moveTo>
                      <a:lnTo>
                        <a:pt x="60883" y="5350"/>
                      </a:lnTo>
                      <a:lnTo>
                        <a:pt x="58573" y="3162"/>
                      </a:lnTo>
                      <a:lnTo>
                        <a:pt x="60883" y="1064"/>
                      </a:lnTo>
                      <a:close/>
                      <a:moveTo>
                        <a:pt x="66385" y="1064"/>
                      </a:moveTo>
                      <a:lnTo>
                        <a:pt x="66385" y="5350"/>
                      </a:lnTo>
                      <a:lnTo>
                        <a:pt x="64044" y="3162"/>
                      </a:lnTo>
                      <a:lnTo>
                        <a:pt x="66385" y="1064"/>
                      </a:lnTo>
                      <a:close/>
                      <a:moveTo>
                        <a:pt x="71886" y="1064"/>
                      </a:moveTo>
                      <a:lnTo>
                        <a:pt x="71886" y="5350"/>
                      </a:lnTo>
                      <a:lnTo>
                        <a:pt x="69546" y="3162"/>
                      </a:lnTo>
                      <a:lnTo>
                        <a:pt x="71886" y="1064"/>
                      </a:lnTo>
                      <a:close/>
                      <a:moveTo>
                        <a:pt x="77388" y="1064"/>
                      </a:moveTo>
                      <a:lnTo>
                        <a:pt x="77388" y="5350"/>
                      </a:lnTo>
                      <a:lnTo>
                        <a:pt x="75047" y="3162"/>
                      </a:lnTo>
                      <a:lnTo>
                        <a:pt x="77388" y="1064"/>
                      </a:lnTo>
                      <a:close/>
                      <a:moveTo>
                        <a:pt x="82889" y="1064"/>
                      </a:moveTo>
                      <a:lnTo>
                        <a:pt x="82889" y="5350"/>
                      </a:lnTo>
                      <a:lnTo>
                        <a:pt x="80579" y="3162"/>
                      </a:lnTo>
                      <a:lnTo>
                        <a:pt x="82889" y="1064"/>
                      </a:lnTo>
                      <a:close/>
                      <a:moveTo>
                        <a:pt x="88391" y="1064"/>
                      </a:moveTo>
                      <a:lnTo>
                        <a:pt x="88391" y="5350"/>
                      </a:lnTo>
                      <a:lnTo>
                        <a:pt x="86051" y="3162"/>
                      </a:lnTo>
                      <a:lnTo>
                        <a:pt x="88391" y="1064"/>
                      </a:lnTo>
                      <a:close/>
                      <a:moveTo>
                        <a:pt x="3374" y="3344"/>
                      </a:moveTo>
                      <a:lnTo>
                        <a:pt x="5776" y="5563"/>
                      </a:lnTo>
                      <a:lnTo>
                        <a:pt x="1095" y="5563"/>
                      </a:lnTo>
                      <a:lnTo>
                        <a:pt x="1095" y="5411"/>
                      </a:lnTo>
                      <a:lnTo>
                        <a:pt x="3374" y="3344"/>
                      </a:lnTo>
                      <a:close/>
                      <a:moveTo>
                        <a:pt x="8876" y="3344"/>
                      </a:moveTo>
                      <a:lnTo>
                        <a:pt x="11277" y="5563"/>
                      </a:lnTo>
                      <a:lnTo>
                        <a:pt x="6596" y="5563"/>
                      </a:lnTo>
                      <a:lnTo>
                        <a:pt x="6596" y="5411"/>
                      </a:lnTo>
                      <a:lnTo>
                        <a:pt x="8876" y="3344"/>
                      </a:lnTo>
                      <a:close/>
                      <a:moveTo>
                        <a:pt x="14378" y="3344"/>
                      </a:moveTo>
                      <a:lnTo>
                        <a:pt x="16779" y="5563"/>
                      </a:lnTo>
                      <a:lnTo>
                        <a:pt x="12098" y="5563"/>
                      </a:lnTo>
                      <a:lnTo>
                        <a:pt x="12098" y="5411"/>
                      </a:lnTo>
                      <a:lnTo>
                        <a:pt x="14378" y="3344"/>
                      </a:lnTo>
                      <a:close/>
                      <a:moveTo>
                        <a:pt x="19910" y="3344"/>
                      </a:moveTo>
                      <a:lnTo>
                        <a:pt x="22280" y="5563"/>
                      </a:lnTo>
                      <a:lnTo>
                        <a:pt x="17600" y="5563"/>
                      </a:lnTo>
                      <a:lnTo>
                        <a:pt x="17600" y="5411"/>
                      </a:lnTo>
                      <a:lnTo>
                        <a:pt x="19910" y="3344"/>
                      </a:lnTo>
                      <a:close/>
                      <a:moveTo>
                        <a:pt x="25381" y="3344"/>
                      </a:moveTo>
                      <a:lnTo>
                        <a:pt x="27782" y="5563"/>
                      </a:lnTo>
                      <a:lnTo>
                        <a:pt x="23101" y="5563"/>
                      </a:lnTo>
                      <a:lnTo>
                        <a:pt x="23101" y="5411"/>
                      </a:lnTo>
                      <a:lnTo>
                        <a:pt x="25381" y="3344"/>
                      </a:lnTo>
                      <a:close/>
                      <a:moveTo>
                        <a:pt x="30882" y="3344"/>
                      </a:moveTo>
                      <a:lnTo>
                        <a:pt x="33284" y="5563"/>
                      </a:lnTo>
                      <a:lnTo>
                        <a:pt x="28603" y="5563"/>
                      </a:lnTo>
                      <a:lnTo>
                        <a:pt x="28603" y="5411"/>
                      </a:lnTo>
                      <a:lnTo>
                        <a:pt x="30882" y="3344"/>
                      </a:lnTo>
                      <a:close/>
                      <a:moveTo>
                        <a:pt x="36384" y="3344"/>
                      </a:moveTo>
                      <a:lnTo>
                        <a:pt x="38785" y="5563"/>
                      </a:lnTo>
                      <a:lnTo>
                        <a:pt x="34104" y="5563"/>
                      </a:lnTo>
                      <a:lnTo>
                        <a:pt x="34104" y="5411"/>
                      </a:lnTo>
                      <a:lnTo>
                        <a:pt x="36384" y="3344"/>
                      </a:lnTo>
                      <a:close/>
                      <a:moveTo>
                        <a:pt x="41886" y="3344"/>
                      </a:moveTo>
                      <a:lnTo>
                        <a:pt x="44257" y="5563"/>
                      </a:lnTo>
                      <a:lnTo>
                        <a:pt x="39606" y="5563"/>
                      </a:lnTo>
                      <a:lnTo>
                        <a:pt x="39606" y="5411"/>
                      </a:lnTo>
                      <a:lnTo>
                        <a:pt x="41886" y="3344"/>
                      </a:lnTo>
                      <a:close/>
                      <a:moveTo>
                        <a:pt x="47357" y="3344"/>
                      </a:moveTo>
                      <a:lnTo>
                        <a:pt x="49758" y="5563"/>
                      </a:lnTo>
                      <a:lnTo>
                        <a:pt x="45077" y="5563"/>
                      </a:lnTo>
                      <a:lnTo>
                        <a:pt x="45077" y="5411"/>
                      </a:lnTo>
                      <a:lnTo>
                        <a:pt x="47357" y="3344"/>
                      </a:lnTo>
                      <a:close/>
                      <a:moveTo>
                        <a:pt x="52859" y="3344"/>
                      </a:moveTo>
                      <a:lnTo>
                        <a:pt x="55290" y="5563"/>
                      </a:lnTo>
                      <a:lnTo>
                        <a:pt x="50579" y="5563"/>
                      </a:lnTo>
                      <a:lnTo>
                        <a:pt x="50579" y="5411"/>
                      </a:lnTo>
                      <a:lnTo>
                        <a:pt x="52859" y="3344"/>
                      </a:lnTo>
                      <a:close/>
                      <a:moveTo>
                        <a:pt x="58391" y="3344"/>
                      </a:moveTo>
                      <a:lnTo>
                        <a:pt x="60761" y="5563"/>
                      </a:lnTo>
                      <a:lnTo>
                        <a:pt x="56080" y="5563"/>
                      </a:lnTo>
                      <a:lnTo>
                        <a:pt x="56080" y="5411"/>
                      </a:lnTo>
                      <a:lnTo>
                        <a:pt x="58391" y="3344"/>
                      </a:lnTo>
                      <a:close/>
                      <a:moveTo>
                        <a:pt x="63862" y="3344"/>
                      </a:moveTo>
                      <a:lnTo>
                        <a:pt x="66293" y="5563"/>
                      </a:lnTo>
                      <a:lnTo>
                        <a:pt x="61582" y="5563"/>
                      </a:lnTo>
                      <a:lnTo>
                        <a:pt x="61582" y="5411"/>
                      </a:lnTo>
                      <a:lnTo>
                        <a:pt x="63862" y="3344"/>
                      </a:lnTo>
                      <a:close/>
                      <a:moveTo>
                        <a:pt x="69363" y="3344"/>
                      </a:moveTo>
                      <a:lnTo>
                        <a:pt x="71765" y="5563"/>
                      </a:lnTo>
                      <a:lnTo>
                        <a:pt x="67084" y="5563"/>
                      </a:lnTo>
                      <a:lnTo>
                        <a:pt x="67084" y="5411"/>
                      </a:lnTo>
                      <a:lnTo>
                        <a:pt x="69363" y="3344"/>
                      </a:lnTo>
                      <a:close/>
                      <a:moveTo>
                        <a:pt x="74865" y="3344"/>
                      </a:moveTo>
                      <a:lnTo>
                        <a:pt x="77266" y="5563"/>
                      </a:lnTo>
                      <a:lnTo>
                        <a:pt x="72585" y="5563"/>
                      </a:lnTo>
                      <a:lnTo>
                        <a:pt x="72585" y="5411"/>
                      </a:lnTo>
                      <a:lnTo>
                        <a:pt x="74865" y="3344"/>
                      </a:lnTo>
                      <a:close/>
                      <a:moveTo>
                        <a:pt x="80367" y="3344"/>
                      </a:moveTo>
                      <a:lnTo>
                        <a:pt x="82738" y="5563"/>
                      </a:lnTo>
                      <a:lnTo>
                        <a:pt x="78087" y="5563"/>
                      </a:lnTo>
                      <a:lnTo>
                        <a:pt x="78087" y="5411"/>
                      </a:lnTo>
                      <a:lnTo>
                        <a:pt x="80367" y="3344"/>
                      </a:lnTo>
                      <a:close/>
                      <a:moveTo>
                        <a:pt x="85838" y="3344"/>
                      </a:moveTo>
                      <a:lnTo>
                        <a:pt x="88239" y="5563"/>
                      </a:lnTo>
                      <a:lnTo>
                        <a:pt x="83589" y="5563"/>
                      </a:lnTo>
                      <a:lnTo>
                        <a:pt x="83558" y="5411"/>
                      </a:lnTo>
                      <a:lnTo>
                        <a:pt x="85838" y="3344"/>
                      </a:lnTo>
                      <a:close/>
                      <a:moveTo>
                        <a:pt x="89090" y="912"/>
                      </a:moveTo>
                      <a:cubicBezTo>
                        <a:pt x="89455" y="943"/>
                        <a:pt x="89820" y="1064"/>
                        <a:pt x="90124" y="1277"/>
                      </a:cubicBezTo>
                      <a:lnTo>
                        <a:pt x="96324" y="5563"/>
                      </a:lnTo>
                      <a:lnTo>
                        <a:pt x="89090" y="5563"/>
                      </a:lnTo>
                      <a:lnTo>
                        <a:pt x="89090" y="912"/>
                      </a:lnTo>
                      <a:close/>
                      <a:moveTo>
                        <a:pt x="0" y="1"/>
                      </a:moveTo>
                      <a:lnTo>
                        <a:pt x="0" y="912"/>
                      </a:lnTo>
                      <a:lnTo>
                        <a:pt x="426" y="912"/>
                      </a:lnTo>
                      <a:lnTo>
                        <a:pt x="426" y="5563"/>
                      </a:lnTo>
                      <a:lnTo>
                        <a:pt x="0" y="5563"/>
                      </a:lnTo>
                      <a:lnTo>
                        <a:pt x="0" y="6475"/>
                      </a:lnTo>
                      <a:lnTo>
                        <a:pt x="96568" y="6475"/>
                      </a:lnTo>
                      <a:cubicBezTo>
                        <a:pt x="96872" y="6475"/>
                        <a:pt x="97115" y="6232"/>
                        <a:pt x="97115" y="5928"/>
                      </a:cubicBezTo>
                      <a:lnTo>
                        <a:pt x="97115" y="5836"/>
                      </a:lnTo>
                      <a:cubicBezTo>
                        <a:pt x="97115" y="5684"/>
                        <a:pt x="97054" y="5502"/>
                        <a:pt x="96902" y="5411"/>
                      </a:cubicBezTo>
                      <a:lnTo>
                        <a:pt x="90124" y="365"/>
                      </a:lnTo>
                      <a:cubicBezTo>
                        <a:pt x="89789" y="122"/>
                        <a:pt x="89394" y="1"/>
                        <a:pt x="88969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8"/>
                <p:cNvSpPr/>
                <p:nvPr/>
              </p:nvSpPr>
              <p:spPr>
                <a:xfrm>
                  <a:off x="3064925" y="1183400"/>
                  <a:ext cx="28572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9" h="13042" extrusionOk="0">
                      <a:moveTo>
                        <a:pt x="924" y="1"/>
                      </a:moveTo>
                      <a:cubicBezTo>
                        <a:pt x="429" y="1"/>
                        <a:pt x="30" y="444"/>
                        <a:pt x="30" y="944"/>
                      </a:cubicBezTo>
                      <a:cubicBezTo>
                        <a:pt x="91" y="3953"/>
                        <a:pt x="0" y="13042"/>
                        <a:pt x="0" y="13042"/>
                      </a:cubicBezTo>
                      <a:lnTo>
                        <a:pt x="10912" y="13042"/>
                      </a:lnTo>
                      <a:lnTo>
                        <a:pt x="10608" y="11248"/>
                      </a:lnTo>
                      <a:cubicBezTo>
                        <a:pt x="10578" y="11066"/>
                        <a:pt x="10578" y="10884"/>
                        <a:pt x="10608" y="10701"/>
                      </a:cubicBezTo>
                      <a:lnTo>
                        <a:pt x="11429" y="6750"/>
                      </a:lnTo>
                      <a:lnTo>
                        <a:pt x="9453" y="671"/>
                      </a:lnTo>
                      <a:cubicBezTo>
                        <a:pt x="9332" y="276"/>
                        <a:pt x="8997" y="2"/>
                        <a:pt x="8572" y="2"/>
                      </a:cubicBezTo>
                      <a:lnTo>
                        <a:pt x="973" y="2"/>
                      </a:lnTo>
                      <a:cubicBezTo>
                        <a:pt x="956" y="1"/>
                        <a:pt x="940" y="1"/>
                        <a:pt x="924" y="1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8"/>
                <p:cNvSpPr/>
                <p:nvPr/>
              </p:nvSpPr>
              <p:spPr>
                <a:xfrm>
                  <a:off x="3191050" y="1204725"/>
                  <a:ext cx="144400" cy="16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6" h="6657" extrusionOk="0">
                      <a:moveTo>
                        <a:pt x="1" y="0"/>
                      </a:moveTo>
                      <a:lnTo>
                        <a:pt x="1" y="6657"/>
                      </a:lnTo>
                      <a:lnTo>
                        <a:pt x="5229" y="6657"/>
                      </a:lnTo>
                      <a:lnTo>
                        <a:pt x="5776" y="5927"/>
                      </a:lnTo>
                      <a:lnTo>
                        <a:pt x="373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8"/>
                <p:cNvSpPr/>
                <p:nvPr/>
              </p:nvSpPr>
              <p:spPr>
                <a:xfrm>
                  <a:off x="2599850" y="717625"/>
                  <a:ext cx="2194600" cy="49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84" h="19667" extrusionOk="0">
                      <a:moveTo>
                        <a:pt x="20032" y="1"/>
                      </a:moveTo>
                      <a:lnTo>
                        <a:pt x="20001" y="61"/>
                      </a:lnTo>
                      <a:lnTo>
                        <a:pt x="5563" y="13587"/>
                      </a:lnTo>
                      <a:lnTo>
                        <a:pt x="1460" y="17417"/>
                      </a:lnTo>
                      <a:lnTo>
                        <a:pt x="366" y="18420"/>
                      </a:lnTo>
                      <a:cubicBezTo>
                        <a:pt x="244" y="18542"/>
                        <a:pt x="153" y="18603"/>
                        <a:pt x="92" y="18663"/>
                      </a:cubicBezTo>
                      <a:lnTo>
                        <a:pt x="1" y="18755"/>
                      </a:lnTo>
                      <a:cubicBezTo>
                        <a:pt x="1" y="18755"/>
                        <a:pt x="122" y="18663"/>
                        <a:pt x="366" y="18451"/>
                      </a:cubicBezTo>
                      <a:cubicBezTo>
                        <a:pt x="639" y="18208"/>
                        <a:pt x="1004" y="17873"/>
                        <a:pt x="1490" y="17448"/>
                      </a:cubicBezTo>
                      <a:cubicBezTo>
                        <a:pt x="2463" y="16566"/>
                        <a:pt x="3861" y="15290"/>
                        <a:pt x="5624" y="13648"/>
                      </a:cubicBezTo>
                      <a:cubicBezTo>
                        <a:pt x="9141" y="10404"/>
                        <a:pt x="14169" y="5739"/>
                        <a:pt x="20077" y="196"/>
                      </a:cubicBezTo>
                      <a:lnTo>
                        <a:pt x="20077" y="196"/>
                      </a:lnTo>
                      <a:lnTo>
                        <a:pt x="40731" y="6171"/>
                      </a:lnTo>
                      <a:lnTo>
                        <a:pt x="73984" y="15776"/>
                      </a:lnTo>
                      <a:lnTo>
                        <a:pt x="84075" y="18663"/>
                      </a:lnTo>
                      <a:lnTo>
                        <a:pt x="86811" y="19423"/>
                      </a:lnTo>
                      <a:lnTo>
                        <a:pt x="87540" y="19606"/>
                      </a:lnTo>
                      <a:cubicBezTo>
                        <a:pt x="87692" y="19667"/>
                        <a:pt x="87784" y="19667"/>
                        <a:pt x="87784" y="19667"/>
                      </a:cubicBezTo>
                      <a:cubicBezTo>
                        <a:pt x="87784" y="19667"/>
                        <a:pt x="87692" y="19636"/>
                        <a:pt x="87540" y="19575"/>
                      </a:cubicBezTo>
                      <a:lnTo>
                        <a:pt x="86841" y="19363"/>
                      </a:lnTo>
                      <a:lnTo>
                        <a:pt x="84106" y="18572"/>
                      </a:lnTo>
                      <a:lnTo>
                        <a:pt x="74045" y="15624"/>
                      </a:lnTo>
                      <a:lnTo>
                        <a:pt x="40792" y="5988"/>
                      </a:lnTo>
                      <a:lnTo>
                        <a:pt x="20092" y="1"/>
                      </a:ln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8"/>
                <p:cNvSpPr/>
                <p:nvPr/>
              </p:nvSpPr>
              <p:spPr>
                <a:xfrm>
                  <a:off x="2428875" y="1176600"/>
                  <a:ext cx="296400" cy="23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9272" extrusionOk="0">
                      <a:moveTo>
                        <a:pt x="2250" y="0"/>
                      </a:moveTo>
                      <a:cubicBezTo>
                        <a:pt x="1916" y="0"/>
                        <a:pt x="1612" y="152"/>
                        <a:pt x="1399" y="426"/>
                      </a:cubicBezTo>
                      <a:cubicBezTo>
                        <a:pt x="882" y="1034"/>
                        <a:pt x="122" y="2189"/>
                        <a:pt x="62" y="2311"/>
                      </a:cubicBezTo>
                      <a:cubicBezTo>
                        <a:pt x="1" y="2432"/>
                        <a:pt x="31" y="6292"/>
                        <a:pt x="62" y="8207"/>
                      </a:cubicBezTo>
                      <a:cubicBezTo>
                        <a:pt x="62" y="8815"/>
                        <a:pt x="548" y="9271"/>
                        <a:pt x="1125" y="9271"/>
                      </a:cubicBezTo>
                      <a:lnTo>
                        <a:pt x="10791" y="9271"/>
                      </a:lnTo>
                      <a:cubicBezTo>
                        <a:pt x="11369" y="9271"/>
                        <a:pt x="11855" y="8785"/>
                        <a:pt x="11855" y="8207"/>
                      </a:cubicBezTo>
                      <a:lnTo>
                        <a:pt x="11855" y="1095"/>
                      </a:lnTo>
                      <a:cubicBezTo>
                        <a:pt x="11855" y="487"/>
                        <a:pt x="11369" y="0"/>
                        <a:pt x="10791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8"/>
                <p:cNvSpPr/>
                <p:nvPr/>
              </p:nvSpPr>
              <p:spPr>
                <a:xfrm>
                  <a:off x="3139375" y="738900"/>
                  <a:ext cx="84375" cy="7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2862" extrusionOk="0">
                      <a:moveTo>
                        <a:pt x="1946" y="1"/>
                      </a:moveTo>
                      <a:cubicBezTo>
                        <a:pt x="670" y="1"/>
                        <a:pt x="1" y="1551"/>
                        <a:pt x="913" y="2432"/>
                      </a:cubicBezTo>
                      <a:cubicBezTo>
                        <a:pt x="1209" y="2729"/>
                        <a:pt x="1573" y="2861"/>
                        <a:pt x="1930" y="2861"/>
                      </a:cubicBezTo>
                      <a:cubicBezTo>
                        <a:pt x="2669" y="2861"/>
                        <a:pt x="3375" y="2291"/>
                        <a:pt x="3375" y="1429"/>
                      </a:cubicBezTo>
                      <a:cubicBezTo>
                        <a:pt x="3375" y="639"/>
                        <a:pt x="2736" y="1"/>
                        <a:pt x="19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8"/>
                <p:cNvSpPr/>
                <p:nvPr/>
              </p:nvSpPr>
              <p:spPr>
                <a:xfrm>
                  <a:off x="3065675" y="707000"/>
                  <a:ext cx="463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612" extrusionOk="0">
                      <a:moveTo>
                        <a:pt x="1064" y="0"/>
                      </a:moveTo>
                      <a:cubicBezTo>
                        <a:pt x="335" y="0"/>
                        <a:pt x="0" y="881"/>
                        <a:pt x="487" y="1368"/>
                      </a:cubicBezTo>
                      <a:cubicBezTo>
                        <a:pt x="655" y="1536"/>
                        <a:pt x="859" y="1611"/>
                        <a:pt x="1058" y="1611"/>
                      </a:cubicBezTo>
                      <a:cubicBezTo>
                        <a:pt x="1468" y="1611"/>
                        <a:pt x="1855" y="1292"/>
                        <a:pt x="1855" y="821"/>
                      </a:cubicBezTo>
                      <a:cubicBezTo>
                        <a:pt x="1855" y="365"/>
                        <a:pt x="1490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9" name="Google Shape;749;p38"/>
              <p:cNvGrpSpPr/>
              <p:nvPr/>
            </p:nvGrpSpPr>
            <p:grpSpPr>
              <a:xfrm>
                <a:off x="6848196" y="4218375"/>
                <a:ext cx="999000" cy="498638"/>
                <a:chOff x="-209175" y="2024200"/>
                <a:chExt cx="999000" cy="498638"/>
              </a:xfrm>
            </p:grpSpPr>
            <p:sp>
              <p:nvSpPr>
                <p:cNvPr id="750" name="Google Shape;750;p38"/>
                <p:cNvSpPr/>
                <p:nvPr/>
              </p:nvSpPr>
              <p:spPr>
                <a:xfrm>
                  <a:off x="-209175" y="2024200"/>
                  <a:ext cx="999000" cy="165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38"/>
                <p:cNvSpPr/>
                <p:nvPr/>
              </p:nvSpPr>
              <p:spPr>
                <a:xfrm>
                  <a:off x="-209175" y="2190869"/>
                  <a:ext cx="999000" cy="165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38"/>
                <p:cNvSpPr/>
                <p:nvPr/>
              </p:nvSpPr>
              <p:spPr>
                <a:xfrm>
                  <a:off x="-209175" y="2357538"/>
                  <a:ext cx="999000" cy="1653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7C7C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3" name="Google Shape;753;p38"/>
            <p:cNvGrpSpPr/>
            <p:nvPr/>
          </p:nvGrpSpPr>
          <p:grpSpPr>
            <a:xfrm>
              <a:off x="5028383" y="2123897"/>
              <a:ext cx="1469640" cy="2483475"/>
              <a:chOff x="5028383" y="2123897"/>
              <a:chExt cx="1469640" cy="2483475"/>
            </a:xfrm>
          </p:grpSpPr>
          <p:sp>
            <p:nvSpPr>
              <p:cNvPr id="754" name="Google Shape;754;p38"/>
              <p:cNvSpPr/>
              <p:nvPr/>
            </p:nvSpPr>
            <p:spPr>
              <a:xfrm>
                <a:off x="5124015" y="2182125"/>
                <a:ext cx="1278349" cy="2425248"/>
              </a:xfrm>
              <a:custGeom>
                <a:avLst/>
                <a:gdLst/>
                <a:ahLst/>
                <a:cxnLst/>
                <a:rect l="l" t="t" r="r" b="b"/>
                <a:pathLst>
                  <a:path w="46719" h="88634" extrusionOk="0">
                    <a:moveTo>
                      <a:pt x="1" y="0"/>
                    </a:moveTo>
                    <a:lnTo>
                      <a:pt x="1" y="88634"/>
                    </a:lnTo>
                    <a:lnTo>
                      <a:pt x="46719" y="88634"/>
                    </a:lnTo>
                    <a:lnTo>
                      <a:pt x="4671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>
                <a:off x="5802687" y="2182125"/>
                <a:ext cx="599677" cy="2425248"/>
              </a:xfrm>
              <a:custGeom>
                <a:avLst/>
                <a:gdLst/>
                <a:ahLst/>
                <a:cxnLst/>
                <a:rect l="l" t="t" r="r" b="b"/>
                <a:pathLst>
                  <a:path w="21916" h="88634" extrusionOk="0">
                    <a:moveTo>
                      <a:pt x="1" y="0"/>
                    </a:moveTo>
                    <a:lnTo>
                      <a:pt x="1" y="88634"/>
                    </a:lnTo>
                    <a:lnTo>
                      <a:pt x="21916" y="88634"/>
                    </a:lnTo>
                    <a:lnTo>
                      <a:pt x="21916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>
                <a:off x="5391839" y="2410848"/>
                <a:ext cx="115634" cy="27863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183" extrusionOk="0">
                    <a:moveTo>
                      <a:pt x="0" y="0"/>
                    </a:moveTo>
                    <a:lnTo>
                      <a:pt x="0" y="10183"/>
                    </a:lnTo>
                    <a:lnTo>
                      <a:pt x="4225" y="1018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>
                <a:off x="5391839" y="3502858"/>
                <a:ext cx="115634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214" extrusionOk="0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5391839" y="2960588"/>
                <a:ext cx="115634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0214" extrusionOk="0">
                    <a:moveTo>
                      <a:pt x="0" y="1"/>
                    </a:moveTo>
                    <a:lnTo>
                      <a:pt x="0" y="10214"/>
                    </a:lnTo>
                    <a:lnTo>
                      <a:pt x="4225" y="10214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5929950" y="2410848"/>
                <a:ext cx="114786" cy="278632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183" extrusionOk="0">
                    <a:moveTo>
                      <a:pt x="0" y="0"/>
                    </a:moveTo>
                    <a:lnTo>
                      <a:pt x="0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179441" y="2410848"/>
                <a:ext cx="114813" cy="278632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183" extrusionOk="0">
                    <a:moveTo>
                      <a:pt x="1" y="0"/>
                    </a:moveTo>
                    <a:lnTo>
                      <a:pt x="1" y="10183"/>
                    </a:lnTo>
                    <a:lnTo>
                      <a:pt x="4195" y="10183"/>
                    </a:lnTo>
                    <a:lnTo>
                      <a:pt x="4195" y="0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5929950" y="2939792"/>
                <a:ext cx="114786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214" extrusionOk="0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179441" y="2939792"/>
                <a:ext cx="114813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214" extrusionOk="0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5929950" y="3469585"/>
                <a:ext cx="114786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195" h="10214" extrusionOk="0">
                    <a:moveTo>
                      <a:pt x="0" y="1"/>
                    </a:moveTo>
                    <a:lnTo>
                      <a:pt x="0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179441" y="3469585"/>
                <a:ext cx="114813" cy="279481"/>
              </a:xfrm>
              <a:custGeom>
                <a:avLst/>
                <a:gdLst/>
                <a:ahLst/>
                <a:cxnLst/>
                <a:rect l="l" t="t" r="r" b="b"/>
                <a:pathLst>
                  <a:path w="4196" h="10214" extrusionOk="0">
                    <a:moveTo>
                      <a:pt x="1" y="1"/>
                    </a:moveTo>
                    <a:lnTo>
                      <a:pt x="1" y="10214"/>
                    </a:lnTo>
                    <a:lnTo>
                      <a:pt x="4195" y="10214"/>
                    </a:lnTo>
                    <a:lnTo>
                      <a:pt x="4195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5028383" y="2123897"/>
                <a:ext cx="1469640" cy="60745"/>
              </a:xfrm>
              <a:custGeom>
                <a:avLst/>
                <a:gdLst/>
                <a:ahLst/>
                <a:cxnLst/>
                <a:rect l="l" t="t" r="r" b="b"/>
                <a:pathLst>
                  <a:path w="53710" h="2220" extrusionOk="0">
                    <a:moveTo>
                      <a:pt x="0" y="1"/>
                    </a:moveTo>
                    <a:lnTo>
                      <a:pt x="0" y="2220"/>
                    </a:lnTo>
                    <a:lnTo>
                      <a:pt x="53709" y="2220"/>
                    </a:lnTo>
                    <a:lnTo>
                      <a:pt x="53709" y="1"/>
                    </a:lnTo>
                    <a:close/>
                  </a:path>
                </a:pathLst>
              </a:custGeom>
              <a:solidFill>
                <a:srgbClr val="C7C7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66" name="Google Shape;766;p38"/>
            <p:cNvCxnSpPr/>
            <p:nvPr/>
          </p:nvCxnSpPr>
          <p:spPr>
            <a:xfrm>
              <a:off x="4585450" y="4599375"/>
              <a:ext cx="37260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" name="Google Shape;719;p38">
            <a:extLst>
              <a:ext uri="{FF2B5EF4-FFF2-40B4-BE49-F238E27FC236}">
                <a16:creationId xmlns:a16="http://schemas.microsoft.com/office/drawing/2014/main" id="{B2D22AE5-11C5-4E5F-B0D1-1C946C07A3D5}"/>
              </a:ext>
            </a:extLst>
          </p:cNvPr>
          <p:cNvGrpSpPr/>
          <p:nvPr/>
        </p:nvGrpSpPr>
        <p:grpSpPr>
          <a:xfrm>
            <a:off x="932931" y="2092770"/>
            <a:ext cx="651749" cy="563260"/>
            <a:chOff x="-388600" y="1376275"/>
            <a:chExt cx="1108500" cy="1108500"/>
          </a:xfrm>
        </p:grpSpPr>
        <p:sp>
          <p:nvSpPr>
            <p:cNvPr id="84" name="Google Shape;720;p38">
              <a:extLst>
                <a:ext uri="{FF2B5EF4-FFF2-40B4-BE49-F238E27FC236}">
                  <a16:creationId xmlns:a16="http://schemas.microsoft.com/office/drawing/2014/main" id="{2B7D6F70-0D60-4362-9E91-DF214979289D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21;p38">
              <a:extLst>
                <a:ext uri="{FF2B5EF4-FFF2-40B4-BE49-F238E27FC236}">
                  <a16:creationId xmlns:a16="http://schemas.microsoft.com/office/drawing/2014/main" id="{E0D4913F-6D0D-437B-9E14-64D22E9509A8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728;p38">
            <a:extLst>
              <a:ext uri="{FF2B5EF4-FFF2-40B4-BE49-F238E27FC236}">
                <a16:creationId xmlns:a16="http://schemas.microsoft.com/office/drawing/2014/main" id="{7C28DB68-6A42-4583-B277-36F1BEB42670}"/>
              </a:ext>
            </a:extLst>
          </p:cNvPr>
          <p:cNvSpPr txBox="1">
            <a:spLocks/>
          </p:cNvSpPr>
          <p:nvPr/>
        </p:nvSpPr>
        <p:spPr>
          <a:xfrm>
            <a:off x="894519" y="2055484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</a:t>
            </a:r>
            <a:r>
              <a:rPr lang="en-001" sz="2400" dirty="0">
                <a:solidFill>
                  <a:srgbClr val="FFFFFF"/>
                </a:solidFill>
              </a:rPr>
              <a:t>2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87" name="Google Shape;729;p38">
            <a:extLst>
              <a:ext uri="{FF2B5EF4-FFF2-40B4-BE49-F238E27FC236}">
                <a16:creationId xmlns:a16="http://schemas.microsoft.com/office/drawing/2014/main" id="{F3C7642E-C765-4BBA-8359-7C774D97872B}"/>
              </a:ext>
            </a:extLst>
          </p:cNvPr>
          <p:cNvSpPr txBox="1">
            <a:spLocks/>
          </p:cNvSpPr>
          <p:nvPr/>
        </p:nvSpPr>
        <p:spPr>
          <a:xfrm>
            <a:off x="1703199" y="2193585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BO" sz="1400" dirty="0"/>
              <a:t>Requisitos para la instalación</a:t>
            </a:r>
          </a:p>
        </p:txBody>
      </p:sp>
      <p:grpSp>
        <p:nvGrpSpPr>
          <p:cNvPr id="88" name="Google Shape;719;p38">
            <a:extLst>
              <a:ext uri="{FF2B5EF4-FFF2-40B4-BE49-F238E27FC236}">
                <a16:creationId xmlns:a16="http://schemas.microsoft.com/office/drawing/2014/main" id="{F7780A21-97D8-451C-AAD5-956E02D49941}"/>
              </a:ext>
            </a:extLst>
          </p:cNvPr>
          <p:cNvGrpSpPr/>
          <p:nvPr/>
        </p:nvGrpSpPr>
        <p:grpSpPr>
          <a:xfrm>
            <a:off x="907912" y="2812434"/>
            <a:ext cx="651749" cy="563260"/>
            <a:chOff x="-388600" y="1376275"/>
            <a:chExt cx="1108500" cy="1108500"/>
          </a:xfrm>
        </p:grpSpPr>
        <p:sp>
          <p:nvSpPr>
            <p:cNvPr id="89" name="Google Shape;720;p38">
              <a:extLst>
                <a:ext uri="{FF2B5EF4-FFF2-40B4-BE49-F238E27FC236}">
                  <a16:creationId xmlns:a16="http://schemas.microsoft.com/office/drawing/2014/main" id="{F9A466FC-5E63-4CA3-A0AF-0B7D7F058218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721;p38">
              <a:extLst>
                <a:ext uri="{FF2B5EF4-FFF2-40B4-BE49-F238E27FC236}">
                  <a16:creationId xmlns:a16="http://schemas.microsoft.com/office/drawing/2014/main" id="{9A12D51A-EF58-4E95-A284-9D2C140E9BDF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728;p38">
            <a:extLst>
              <a:ext uri="{FF2B5EF4-FFF2-40B4-BE49-F238E27FC236}">
                <a16:creationId xmlns:a16="http://schemas.microsoft.com/office/drawing/2014/main" id="{3367D0DA-A892-4111-A80F-3C77FEEBB112}"/>
              </a:ext>
            </a:extLst>
          </p:cNvPr>
          <p:cNvSpPr txBox="1">
            <a:spLocks/>
          </p:cNvSpPr>
          <p:nvPr/>
        </p:nvSpPr>
        <p:spPr>
          <a:xfrm>
            <a:off x="869500" y="2775148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</a:t>
            </a:r>
            <a:r>
              <a:rPr lang="en-001" sz="2400" dirty="0">
                <a:solidFill>
                  <a:srgbClr val="FFFFFF"/>
                </a:solidFill>
              </a:rPr>
              <a:t>3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92" name="Google Shape;729;p38">
            <a:extLst>
              <a:ext uri="{FF2B5EF4-FFF2-40B4-BE49-F238E27FC236}">
                <a16:creationId xmlns:a16="http://schemas.microsoft.com/office/drawing/2014/main" id="{2E4DE435-AB88-447B-9E8A-453C28FA2F96}"/>
              </a:ext>
            </a:extLst>
          </p:cNvPr>
          <p:cNvSpPr txBox="1">
            <a:spLocks/>
          </p:cNvSpPr>
          <p:nvPr/>
        </p:nvSpPr>
        <p:spPr>
          <a:xfrm>
            <a:off x="1678180" y="2913249"/>
            <a:ext cx="210921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BO" sz="1400" dirty="0"/>
              <a:t>Diagramas del Software </a:t>
            </a:r>
          </a:p>
        </p:txBody>
      </p:sp>
      <p:grpSp>
        <p:nvGrpSpPr>
          <p:cNvPr id="93" name="Google Shape;719;p38">
            <a:extLst>
              <a:ext uri="{FF2B5EF4-FFF2-40B4-BE49-F238E27FC236}">
                <a16:creationId xmlns:a16="http://schemas.microsoft.com/office/drawing/2014/main" id="{13108E04-7247-4A42-872C-0DBD4EE9DAED}"/>
              </a:ext>
            </a:extLst>
          </p:cNvPr>
          <p:cNvGrpSpPr/>
          <p:nvPr/>
        </p:nvGrpSpPr>
        <p:grpSpPr>
          <a:xfrm>
            <a:off x="907912" y="3513641"/>
            <a:ext cx="651749" cy="563260"/>
            <a:chOff x="-388600" y="1376275"/>
            <a:chExt cx="1108500" cy="1108500"/>
          </a:xfrm>
        </p:grpSpPr>
        <p:sp>
          <p:nvSpPr>
            <p:cNvPr id="94" name="Google Shape;720;p38">
              <a:extLst>
                <a:ext uri="{FF2B5EF4-FFF2-40B4-BE49-F238E27FC236}">
                  <a16:creationId xmlns:a16="http://schemas.microsoft.com/office/drawing/2014/main" id="{C830E46B-34BC-42B6-AF91-25FAABA16C76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721;p38">
              <a:extLst>
                <a:ext uri="{FF2B5EF4-FFF2-40B4-BE49-F238E27FC236}">
                  <a16:creationId xmlns:a16="http://schemas.microsoft.com/office/drawing/2014/main" id="{8E78100D-1F47-427D-803B-D3593E1D4E7A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728;p38">
            <a:extLst>
              <a:ext uri="{FF2B5EF4-FFF2-40B4-BE49-F238E27FC236}">
                <a16:creationId xmlns:a16="http://schemas.microsoft.com/office/drawing/2014/main" id="{EA46080B-F8BA-492B-B5D8-FC286112698B}"/>
              </a:ext>
            </a:extLst>
          </p:cNvPr>
          <p:cNvSpPr txBox="1">
            <a:spLocks/>
          </p:cNvSpPr>
          <p:nvPr/>
        </p:nvSpPr>
        <p:spPr>
          <a:xfrm>
            <a:off x="869500" y="3476355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</a:t>
            </a:r>
            <a:r>
              <a:rPr lang="en-001" sz="2400" dirty="0">
                <a:solidFill>
                  <a:srgbClr val="FFFFFF"/>
                </a:solidFill>
              </a:rPr>
              <a:t>4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97" name="Google Shape;729;p38">
            <a:extLst>
              <a:ext uri="{FF2B5EF4-FFF2-40B4-BE49-F238E27FC236}">
                <a16:creationId xmlns:a16="http://schemas.microsoft.com/office/drawing/2014/main" id="{481BFFF3-CACB-4E7F-806C-A83C310DEF3A}"/>
              </a:ext>
            </a:extLst>
          </p:cNvPr>
          <p:cNvSpPr txBox="1">
            <a:spLocks/>
          </p:cNvSpPr>
          <p:nvPr/>
        </p:nvSpPr>
        <p:spPr>
          <a:xfrm>
            <a:off x="1678180" y="3614456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BO" sz="1400" dirty="0"/>
              <a:t>Modelo de Calidad</a:t>
            </a:r>
          </a:p>
        </p:txBody>
      </p:sp>
      <p:grpSp>
        <p:nvGrpSpPr>
          <p:cNvPr id="98" name="Google Shape;719;p38">
            <a:extLst>
              <a:ext uri="{FF2B5EF4-FFF2-40B4-BE49-F238E27FC236}">
                <a16:creationId xmlns:a16="http://schemas.microsoft.com/office/drawing/2014/main" id="{924FBDBD-4E5B-4361-B6F1-2001A7E0B404}"/>
              </a:ext>
            </a:extLst>
          </p:cNvPr>
          <p:cNvGrpSpPr/>
          <p:nvPr/>
        </p:nvGrpSpPr>
        <p:grpSpPr>
          <a:xfrm>
            <a:off x="932931" y="4223076"/>
            <a:ext cx="651749" cy="563260"/>
            <a:chOff x="-388600" y="1376275"/>
            <a:chExt cx="1108500" cy="1108500"/>
          </a:xfrm>
        </p:grpSpPr>
        <p:sp>
          <p:nvSpPr>
            <p:cNvPr id="99" name="Google Shape;720;p38">
              <a:extLst>
                <a:ext uri="{FF2B5EF4-FFF2-40B4-BE49-F238E27FC236}">
                  <a16:creationId xmlns:a16="http://schemas.microsoft.com/office/drawing/2014/main" id="{33ED81CE-3B94-4FAB-9700-9B8F87E6FDC2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721;p38">
              <a:extLst>
                <a:ext uri="{FF2B5EF4-FFF2-40B4-BE49-F238E27FC236}">
                  <a16:creationId xmlns:a16="http://schemas.microsoft.com/office/drawing/2014/main" id="{9D63D1C0-1019-48A5-A628-A3BBC56F55B1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728;p38">
            <a:extLst>
              <a:ext uri="{FF2B5EF4-FFF2-40B4-BE49-F238E27FC236}">
                <a16:creationId xmlns:a16="http://schemas.microsoft.com/office/drawing/2014/main" id="{41592DC5-027B-434C-B192-838D79559868}"/>
              </a:ext>
            </a:extLst>
          </p:cNvPr>
          <p:cNvSpPr txBox="1">
            <a:spLocks/>
          </p:cNvSpPr>
          <p:nvPr/>
        </p:nvSpPr>
        <p:spPr>
          <a:xfrm>
            <a:off x="894519" y="4185790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</a:t>
            </a:r>
            <a:r>
              <a:rPr lang="en-001" sz="2400" dirty="0">
                <a:solidFill>
                  <a:srgbClr val="FFFFFF"/>
                </a:solidFill>
              </a:rPr>
              <a:t>5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02" name="Google Shape;729;p38">
            <a:extLst>
              <a:ext uri="{FF2B5EF4-FFF2-40B4-BE49-F238E27FC236}">
                <a16:creationId xmlns:a16="http://schemas.microsoft.com/office/drawing/2014/main" id="{A75B5F97-CA96-449C-81D5-4B26BB18E632}"/>
              </a:ext>
            </a:extLst>
          </p:cNvPr>
          <p:cNvSpPr txBox="1">
            <a:spLocks/>
          </p:cNvSpPr>
          <p:nvPr/>
        </p:nvSpPr>
        <p:spPr>
          <a:xfrm>
            <a:off x="1703199" y="4323891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" sz="1400" dirty="0"/>
              <a:t>Niveles de puntuación de las métricas</a:t>
            </a:r>
            <a:endParaRPr lang="es-BO" sz="1400" dirty="0"/>
          </a:p>
        </p:txBody>
      </p:sp>
      <p:grpSp>
        <p:nvGrpSpPr>
          <p:cNvPr id="108" name="Google Shape;719;p38">
            <a:extLst>
              <a:ext uri="{FF2B5EF4-FFF2-40B4-BE49-F238E27FC236}">
                <a16:creationId xmlns:a16="http://schemas.microsoft.com/office/drawing/2014/main" id="{A18B6018-DB8D-41E3-AE67-4F86BCD53E5F}"/>
              </a:ext>
            </a:extLst>
          </p:cNvPr>
          <p:cNvGrpSpPr/>
          <p:nvPr/>
        </p:nvGrpSpPr>
        <p:grpSpPr>
          <a:xfrm>
            <a:off x="3960510" y="1415259"/>
            <a:ext cx="651749" cy="563260"/>
            <a:chOff x="-388600" y="1376275"/>
            <a:chExt cx="1108500" cy="1108500"/>
          </a:xfrm>
        </p:grpSpPr>
        <p:sp>
          <p:nvSpPr>
            <p:cNvPr id="109" name="Google Shape;720;p38">
              <a:extLst>
                <a:ext uri="{FF2B5EF4-FFF2-40B4-BE49-F238E27FC236}">
                  <a16:creationId xmlns:a16="http://schemas.microsoft.com/office/drawing/2014/main" id="{1F48CA8D-FBA3-4F30-B4B3-799C03CEB470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21;p38">
              <a:extLst>
                <a:ext uri="{FF2B5EF4-FFF2-40B4-BE49-F238E27FC236}">
                  <a16:creationId xmlns:a16="http://schemas.microsoft.com/office/drawing/2014/main" id="{1FB07F35-1B23-485B-9E1A-D3A5F6AD6335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728;p38">
            <a:extLst>
              <a:ext uri="{FF2B5EF4-FFF2-40B4-BE49-F238E27FC236}">
                <a16:creationId xmlns:a16="http://schemas.microsoft.com/office/drawing/2014/main" id="{F30E21D2-19A9-487A-9424-2723A740F443}"/>
              </a:ext>
            </a:extLst>
          </p:cNvPr>
          <p:cNvSpPr txBox="1">
            <a:spLocks/>
          </p:cNvSpPr>
          <p:nvPr/>
        </p:nvSpPr>
        <p:spPr>
          <a:xfrm>
            <a:off x="3922098" y="1377973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</a:t>
            </a:r>
            <a:r>
              <a:rPr lang="en-001" sz="2400" dirty="0">
                <a:solidFill>
                  <a:srgbClr val="FFFFFF"/>
                </a:solidFill>
              </a:rPr>
              <a:t>6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12" name="Google Shape;729;p38">
            <a:extLst>
              <a:ext uri="{FF2B5EF4-FFF2-40B4-BE49-F238E27FC236}">
                <a16:creationId xmlns:a16="http://schemas.microsoft.com/office/drawing/2014/main" id="{86E921C9-3C36-43FD-9296-D8A2AFF61630}"/>
              </a:ext>
            </a:extLst>
          </p:cNvPr>
          <p:cNvSpPr txBox="1">
            <a:spLocks/>
          </p:cNvSpPr>
          <p:nvPr/>
        </p:nvSpPr>
        <p:spPr>
          <a:xfrm>
            <a:off x="4730778" y="1516074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BO" sz="1400" dirty="0"/>
              <a:t>Criterios de evaluación</a:t>
            </a:r>
          </a:p>
        </p:txBody>
      </p:sp>
      <p:grpSp>
        <p:nvGrpSpPr>
          <p:cNvPr id="113" name="Google Shape;719;p38">
            <a:extLst>
              <a:ext uri="{FF2B5EF4-FFF2-40B4-BE49-F238E27FC236}">
                <a16:creationId xmlns:a16="http://schemas.microsoft.com/office/drawing/2014/main" id="{BD97E8B2-7096-4400-8826-A59DD50DA49C}"/>
              </a:ext>
            </a:extLst>
          </p:cNvPr>
          <p:cNvGrpSpPr/>
          <p:nvPr/>
        </p:nvGrpSpPr>
        <p:grpSpPr>
          <a:xfrm>
            <a:off x="3947117" y="2136477"/>
            <a:ext cx="651749" cy="563260"/>
            <a:chOff x="-388600" y="1376275"/>
            <a:chExt cx="1108500" cy="1108500"/>
          </a:xfrm>
        </p:grpSpPr>
        <p:sp>
          <p:nvSpPr>
            <p:cNvPr id="114" name="Google Shape;720;p38">
              <a:extLst>
                <a:ext uri="{FF2B5EF4-FFF2-40B4-BE49-F238E27FC236}">
                  <a16:creationId xmlns:a16="http://schemas.microsoft.com/office/drawing/2014/main" id="{93C9BA49-6945-4935-A235-44D930827118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21;p38">
              <a:extLst>
                <a:ext uri="{FF2B5EF4-FFF2-40B4-BE49-F238E27FC236}">
                  <a16:creationId xmlns:a16="http://schemas.microsoft.com/office/drawing/2014/main" id="{C0B75B52-583A-416F-956B-77F53C0DE2EB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728;p38">
            <a:extLst>
              <a:ext uri="{FF2B5EF4-FFF2-40B4-BE49-F238E27FC236}">
                <a16:creationId xmlns:a16="http://schemas.microsoft.com/office/drawing/2014/main" id="{88516D3A-F7BA-4B4D-9E3F-7DA43B9C1994}"/>
              </a:ext>
            </a:extLst>
          </p:cNvPr>
          <p:cNvSpPr txBox="1">
            <a:spLocks/>
          </p:cNvSpPr>
          <p:nvPr/>
        </p:nvSpPr>
        <p:spPr>
          <a:xfrm>
            <a:off x="3908705" y="2099191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</a:t>
            </a:r>
            <a:r>
              <a:rPr lang="en-001" sz="2400" dirty="0">
                <a:solidFill>
                  <a:srgbClr val="FFFFFF"/>
                </a:solidFill>
              </a:rPr>
              <a:t>7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17" name="Google Shape;729;p38">
            <a:extLst>
              <a:ext uri="{FF2B5EF4-FFF2-40B4-BE49-F238E27FC236}">
                <a16:creationId xmlns:a16="http://schemas.microsoft.com/office/drawing/2014/main" id="{B43FD3F8-B23B-41B9-A95B-4DEB9F46693A}"/>
              </a:ext>
            </a:extLst>
          </p:cNvPr>
          <p:cNvSpPr txBox="1">
            <a:spLocks/>
          </p:cNvSpPr>
          <p:nvPr/>
        </p:nvSpPr>
        <p:spPr>
          <a:xfrm>
            <a:off x="4717385" y="2237292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BO" sz="1400" dirty="0"/>
              <a:t>Plan de evaluación </a:t>
            </a:r>
          </a:p>
        </p:txBody>
      </p:sp>
      <p:grpSp>
        <p:nvGrpSpPr>
          <p:cNvPr id="118" name="Google Shape;719;p38">
            <a:extLst>
              <a:ext uri="{FF2B5EF4-FFF2-40B4-BE49-F238E27FC236}">
                <a16:creationId xmlns:a16="http://schemas.microsoft.com/office/drawing/2014/main" id="{7F136A50-B29E-4584-A3A1-F2DDE22E57A6}"/>
              </a:ext>
            </a:extLst>
          </p:cNvPr>
          <p:cNvGrpSpPr/>
          <p:nvPr/>
        </p:nvGrpSpPr>
        <p:grpSpPr>
          <a:xfrm>
            <a:off x="3922098" y="2856141"/>
            <a:ext cx="651749" cy="563260"/>
            <a:chOff x="-388600" y="1376275"/>
            <a:chExt cx="1108500" cy="1108500"/>
          </a:xfrm>
        </p:grpSpPr>
        <p:sp>
          <p:nvSpPr>
            <p:cNvPr id="119" name="Google Shape;720;p38">
              <a:extLst>
                <a:ext uri="{FF2B5EF4-FFF2-40B4-BE49-F238E27FC236}">
                  <a16:creationId xmlns:a16="http://schemas.microsoft.com/office/drawing/2014/main" id="{0F4C7C75-9762-43F9-8114-4EDC71CEA1FE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21;p38">
              <a:extLst>
                <a:ext uri="{FF2B5EF4-FFF2-40B4-BE49-F238E27FC236}">
                  <a16:creationId xmlns:a16="http://schemas.microsoft.com/office/drawing/2014/main" id="{14EB294F-3109-485C-A9D0-3E4E33E0CAF0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728;p38">
            <a:extLst>
              <a:ext uri="{FF2B5EF4-FFF2-40B4-BE49-F238E27FC236}">
                <a16:creationId xmlns:a16="http://schemas.microsoft.com/office/drawing/2014/main" id="{2AF765F0-8B4D-4F2A-80FA-7EF8DE17A048}"/>
              </a:ext>
            </a:extLst>
          </p:cNvPr>
          <p:cNvSpPr txBox="1">
            <a:spLocks/>
          </p:cNvSpPr>
          <p:nvPr/>
        </p:nvSpPr>
        <p:spPr>
          <a:xfrm>
            <a:off x="3883686" y="2818855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</a:t>
            </a:r>
            <a:r>
              <a:rPr lang="en-001" sz="2400" dirty="0">
                <a:solidFill>
                  <a:srgbClr val="FFFFFF"/>
                </a:solidFill>
              </a:rPr>
              <a:t>8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22" name="Google Shape;729;p38">
            <a:extLst>
              <a:ext uri="{FF2B5EF4-FFF2-40B4-BE49-F238E27FC236}">
                <a16:creationId xmlns:a16="http://schemas.microsoft.com/office/drawing/2014/main" id="{FC885939-9B76-41FA-82A9-C91553F4810F}"/>
              </a:ext>
            </a:extLst>
          </p:cNvPr>
          <p:cNvSpPr txBox="1">
            <a:spLocks/>
          </p:cNvSpPr>
          <p:nvPr/>
        </p:nvSpPr>
        <p:spPr>
          <a:xfrm>
            <a:off x="4692366" y="2956956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001" sz="1400" dirty="0"/>
              <a:t>Resultados</a:t>
            </a:r>
            <a:endParaRPr lang="es-BO" sz="1400" dirty="0"/>
          </a:p>
        </p:txBody>
      </p:sp>
      <p:grpSp>
        <p:nvGrpSpPr>
          <p:cNvPr id="123" name="Google Shape;719;p38">
            <a:extLst>
              <a:ext uri="{FF2B5EF4-FFF2-40B4-BE49-F238E27FC236}">
                <a16:creationId xmlns:a16="http://schemas.microsoft.com/office/drawing/2014/main" id="{306A3F27-4833-47C5-BA06-0C0962FA852E}"/>
              </a:ext>
            </a:extLst>
          </p:cNvPr>
          <p:cNvGrpSpPr/>
          <p:nvPr/>
        </p:nvGrpSpPr>
        <p:grpSpPr>
          <a:xfrm>
            <a:off x="3922098" y="3557348"/>
            <a:ext cx="651749" cy="563260"/>
            <a:chOff x="-388600" y="1376275"/>
            <a:chExt cx="1108500" cy="1108500"/>
          </a:xfrm>
        </p:grpSpPr>
        <p:sp>
          <p:nvSpPr>
            <p:cNvPr id="124" name="Google Shape;720;p38">
              <a:extLst>
                <a:ext uri="{FF2B5EF4-FFF2-40B4-BE49-F238E27FC236}">
                  <a16:creationId xmlns:a16="http://schemas.microsoft.com/office/drawing/2014/main" id="{FCEB7C09-DB00-4240-B470-58AF075902AD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21;p38">
              <a:extLst>
                <a:ext uri="{FF2B5EF4-FFF2-40B4-BE49-F238E27FC236}">
                  <a16:creationId xmlns:a16="http://schemas.microsoft.com/office/drawing/2014/main" id="{FBA96308-51F0-4B8C-B686-38D1E162BF79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728;p38">
            <a:extLst>
              <a:ext uri="{FF2B5EF4-FFF2-40B4-BE49-F238E27FC236}">
                <a16:creationId xmlns:a16="http://schemas.microsoft.com/office/drawing/2014/main" id="{CACD5273-DDD8-4AFE-9913-9EC369FE57EE}"/>
              </a:ext>
            </a:extLst>
          </p:cNvPr>
          <p:cNvSpPr txBox="1">
            <a:spLocks/>
          </p:cNvSpPr>
          <p:nvPr/>
        </p:nvSpPr>
        <p:spPr>
          <a:xfrm>
            <a:off x="3883686" y="3520062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>
                <a:solidFill>
                  <a:srgbClr val="FFFFFF"/>
                </a:solidFill>
              </a:rPr>
              <a:t>0</a:t>
            </a:r>
            <a:r>
              <a:rPr lang="en-001" sz="2400" dirty="0">
                <a:solidFill>
                  <a:srgbClr val="FFFFFF"/>
                </a:solidFill>
              </a:rPr>
              <a:t>9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27" name="Google Shape;729;p38">
            <a:extLst>
              <a:ext uri="{FF2B5EF4-FFF2-40B4-BE49-F238E27FC236}">
                <a16:creationId xmlns:a16="http://schemas.microsoft.com/office/drawing/2014/main" id="{97E10151-99ED-49FB-9522-430D6734F661}"/>
              </a:ext>
            </a:extLst>
          </p:cNvPr>
          <p:cNvSpPr txBox="1">
            <a:spLocks/>
          </p:cNvSpPr>
          <p:nvPr/>
        </p:nvSpPr>
        <p:spPr>
          <a:xfrm>
            <a:off x="4692366" y="3658163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BO" sz="1400" dirty="0"/>
              <a:t>Recomendaciones</a:t>
            </a:r>
          </a:p>
        </p:txBody>
      </p:sp>
      <p:grpSp>
        <p:nvGrpSpPr>
          <p:cNvPr id="128" name="Google Shape;719;p38">
            <a:extLst>
              <a:ext uri="{FF2B5EF4-FFF2-40B4-BE49-F238E27FC236}">
                <a16:creationId xmlns:a16="http://schemas.microsoft.com/office/drawing/2014/main" id="{50DA56F0-E57F-4E22-A819-E22ACAE2C339}"/>
              </a:ext>
            </a:extLst>
          </p:cNvPr>
          <p:cNvGrpSpPr/>
          <p:nvPr/>
        </p:nvGrpSpPr>
        <p:grpSpPr>
          <a:xfrm>
            <a:off x="3947117" y="4266783"/>
            <a:ext cx="651749" cy="563260"/>
            <a:chOff x="-388600" y="1376275"/>
            <a:chExt cx="1108500" cy="1108500"/>
          </a:xfrm>
        </p:grpSpPr>
        <p:sp>
          <p:nvSpPr>
            <p:cNvPr id="129" name="Google Shape;720;p38">
              <a:extLst>
                <a:ext uri="{FF2B5EF4-FFF2-40B4-BE49-F238E27FC236}">
                  <a16:creationId xmlns:a16="http://schemas.microsoft.com/office/drawing/2014/main" id="{E88DAEF2-1C18-4150-9D1D-9D4D19F794CB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21;p38">
              <a:extLst>
                <a:ext uri="{FF2B5EF4-FFF2-40B4-BE49-F238E27FC236}">
                  <a16:creationId xmlns:a16="http://schemas.microsoft.com/office/drawing/2014/main" id="{C0948B89-C9AC-4090-98F4-C7701DFD7AAC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728;p38">
            <a:extLst>
              <a:ext uri="{FF2B5EF4-FFF2-40B4-BE49-F238E27FC236}">
                <a16:creationId xmlns:a16="http://schemas.microsoft.com/office/drawing/2014/main" id="{062D9AEB-5DE0-4F27-99EB-4E47161E32E7}"/>
              </a:ext>
            </a:extLst>
          </p:cNvPr>
          <p:cNvSpPr txBox="1">
            <a:spLocks/>
          </p:cNvSpPr>
          <p:nvPr/>
        </p:nvSpPr>
        <p:spPr>
          <a:xfrm>
            <a:off x="3908705" y="4229497"/>
            <a:ext cx="770268" cy="63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001" sz="2400" dirty="0">
                <a:solidFill>
                  <a:srgbClr val="FFFFFF"/>
                </a:solidFill>
              </a:rPr>
              <a:t>10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32" name="Google Shape;729;p38">
            <a:extLst>
              <a:ext uri="{FF2B5EF4-FFF2-40B4-BE49-F238E27FC236}">
                <a16:creationId xmlns:a16="http://schemas.microsoft.com/office/drawing/2014/main" id="{21D518DD-5311-4EB6-9BCB-A12F934EEE0B}"/>
              </a:ext>
            </a:extLst>
          </p:cNvPr>
          <p:cNvSpPr txBox="1">
            <a:spLocks/>
          </p:cNvSpPr>
          <p:nvPr/>
        </p:nvSpPr>
        <p:spPr>
          <a:xfrm>
            <a:off x="4717385" y="4367598"/>
            <a:ext cx="2486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001" sz="1400" dirty="0"/>
              <a:t>Conclusiones</a:t>
            </a:r>
            <a:endParaRPr lang="es-BO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5" name="Google Shape;2315;p56"/>
          <p:cNvGrpSpPr/>
          <p:nvPr/>
        </p:nvGrpSpPr>
        <p:grpSpPr>
          <a:xfrm>
            <a:off x="6749236" y="2982979"/>
            <a:ext cx="1347339" cy="1616386"/>
            <a:chOff x="3325992" y="914393"/>
            <a:chExt cx="2036708" cy="3689956"/>
          </a:xfrm>
        </p:grpSpPr>
        <p:grpSp>
          <p:nvGrpSpPr>
            <p:cNvPr id="2316" name="Google Shape;2316;p56"/>
            <p:cNvGrpSpPr/>
            <p:nvPr/>
          </p:nvGrpSpPr>
          <p:grpSpPr>
            <a:xfrm>
              <a:off x="3325992" y="3392638"/>
              <a:ext cx="1156731" cy="1211711"/>
              <a:chOff x="3325992" y="3392638"/>
              <a:chExt cx="1156731" cy="1211711"/>
            </a:xfrm>
          </p:grpSpPr>
          <p:sp>
            <p:nvSpPr>
              <p:cNvPr id="2317" name="Google Shape;2317;p56"/>
              <p:cNvSpPr/>
              <p:nvPr/>
            </p:nvSpPr>
            <p:spPr>
              <a:xfrm flipH="1">
                <a:off x="3325992" y="4467431"/>
                <a:ext cx="1156731" cy="136918"/>
              </a:xfrm>
              <a:custGeom>
                <a:avLst/>
                <a:gdLst/>
                <a:ahLst/>
                <a:cxnLst/>
                <a:rect l="l" t="t" r="r" b="b"/>
                <a:pathLst>
                  <a:path w="23892" h="2828" extrusionOk="0">
                    <a:moveTo>
                      <a:pt x="2281" y="1"/>
                    </a:moveTo>
                    <a:cubicBezTo>
                      <a:pt x="1034" y="1"/>
                      <a:pt x="1" y="1034"/>
                      <a:pt x="1" y="2281"/>
                    </a:cubicBezTo>
                    <a:lnTo>
                      <a:pt x="1" y="2828"/>
                    </a:lnTo>
                    <a:lnTo>
                      <a:pt x="23892" y="2828"/>
                    </a:lnTo>
                    <a:lnTo>
                      <a:pt x="23892" y="2281"/>
                    </a:lnTo>
                    <a:cubicBezTo>
                      <a:pt x="23892" y="1034"/>
                      <a:pt x="22889" y="1"/>
                      <a:pt x="21612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6"/>
              <p:cNvSpPr/>
              <p:nvPr/>
            </p:nvSpPr>
            <p:spPr>
              <a:xfrm flipH="1">
                <a:off x="3555531" y="3392638"/>
                <a:ext cx="722642" cy="1074861"/>
              </a:xfrm>
              <a:custGeom>
                <a:avLst/>
                <a:gdLst/>
                <a:ahLst/>
                <a:cxnLst/>
                <a:rect l="l" t="t" r="r" b="b"/>
                <a:pathLst>
                  <a:path w="14926" h="22201" extrusionOk="0">
                    <a:moveTo>
                      <a:pt x="7738" y="1"/>
                    </a:moveTo>
                    <a:cubicBezTo>
                      <a:pt x="7441" y="1"/>
                      <a:pt x="7143" y="168"/>
                      <a:pt x="7022" y="498"/>
                    </a:cubicBezTo>
                    <a:lnTo>
                      <a:pt x="1" y="22201"/>
                    </a:lnTo>
                    <a:lnTo>
                      <a:pt x="14925" y="22201"/>
                    </a:lnTo>
                    <a:lnTo>
                      <a:pt x="8451" y="529"/>
                    </a:lnTo>
                    <a:cubicBezTo>
                      <a:pt x="8343" y="175"/>
                      <a:pt x="8042" y="1"/>
                      <a:pt x="7738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6"/>
              <p:cNvSpPr/>
              <p:nvPr/>
            </p:nvSpPr>
            <p:spPr>
              <a:xfrm flipH="1">
                <a:off x="3645294" y="3758165"/>
                <a:ext cx="535712" cy="40915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8451" extrusionOk="0">
                    <a:moveTo>
                      <a:pt x="2705" y="0"/>
                    </a:moveTo>
                    <a:lnTo>
                      <a:pt x="0" y="8450"/>
                    </a:lnTo>
                    <a:lnTo>
                      <a:pt x="11064" y="8450"/>
                    </a:lnTo>
                    <a:lnTo>
                      <a:pt x="8541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0" name="Google Shape;2320;p56"/>
            <p:cNvSpPr/>
            <p:nvPr/>
          </p:nvSpPr>
          <p:spPr>
            <a:xfrm flipH="1">
              <a:off x="3765974" y="4414465"/>
              <a:ext cx="1596727" cy="189884"/>
            </a:xfrm>
            <a:custGeom>
              <a:avLst/>
              <a:gdLst/>
              <a:ahLst/>
              <a:cxnLst/>
              <a:rect l="l" t="t" r="r" b="b"/>
              <a:pathLst>
                <a:path w="32980" h="3922" extrusionOk="0">
                  <a:moveTo>
                    <a:pt x="3161" y="0"/>
                  </a:moveTo>
                  <a:cubicBezTo>
                    <a:pt x="1399" y="0"/>
                    <a:pt x="0" y="1398"/>
                    <a:pt x="0" y="3161"/>
                  </a:cubicBezTo>
                  <a:lnTo>
                    <a:pt x="0" y="3921"/>
                  </a:lnTo>
                  <a:lnTo>
                    <a:pt x="32980" y="3921"/>
                  </a:lnTo>
                  <a:lnTo>
                    <a:pt x="32980" y="3161"/>
                  </a:lnTo>
                  <a:cubicBezTo>
                    <a:pt x="32980" y="1398"/>
                    <a:pt x="31581" y="0"/>
                    <a:pt x="29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6"/>
            <p:cNvSpPr/>
            <p:nvPr/>
          </p:nvSpPr>
          <p:spPr>
            <a:xfrm flipH="1">
              <a:off x="4083823" y="2931299"/>
              <a:ext cx="997833" cy="1483194"/>
            </a:xfrm>
            <a:custGeom>
              <a:avLst/>
              <a:gdLst/>
              <a:ahLst/>
              <a:cxnLst/>
              <a:rect l="l" t="t" r="r" b="b"/>
              <a:pathLst>
                <a:path w="20610" h="30635" extrusionOk="0">
                  <a:moveTo>
                    <a:pt x="10656" y="0"/>
                  </a:moveTo>
                  <a:cubicBezTo>
                    <a:pt x="10238" y="0"/>
                    <a:pt x="9818" y="243"/>
                    <a:pt x="9667" y="726"/>
                  </a:cubicBezTo>
                  <a:lnTo>
                    <a:pt x="1" y="30635"/>
                  </a:lnTo>
                  <a:lnTo>
                    <a:pt x="20609" y="30635"/>
                  </a:lnTo>
                  <a:lnTo>
                    <a:pt x="11642" y="756"/>
                  </a:lnTo>
                  <a:cubicBezTo>
                    <a:pt x="11505" y="251"/>
                    <a:pt x="11081" y="0"/>
                    <a:pt x="10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6"/>
            <p:cNvSpPr/>
            <p:nvPr/>
          </p:nvSpPr>
          <p:spPr>
            <a:xfrm flipH="1">
              <a:off x="4207477" y="3438776"/>
              <a:ext cx="740265" cy="562195"/>
            </a:xfrm>
            <a:custGeom>
              <a:avLst/>
              <a:gdLst/>
              <a:ahLst/>
              <a:cxnLst/>
              <a:rect l="l" t="t" r="r" b="b"/>
              <a:pathLst>
                <a:path w="15290" h="11612" extrusionOk="0">
                  <a:moveTo>
                    <a:pt x="3740" y="1"/>
                  </a:moveTo>
                  <a:lnTo>
                    <a:pt x="1" y="11612"/>
                  </a:lnTo>
                  <a:lnTo>
                    <a:pt x="15290" y="11612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FFA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6"/>
            <p:cNvSpPr/>
            <p:nvPr/>
          </p:nvSpPr>
          <p:spPr>
            <a:xfrm flipH="1">
              <a:off x="4083823" y="4293769"/>
              <a:ext cx="997833" cy="120699"/>
            </a:xfrm>
            <a:custGeom>
              <a:avLst/>
              <a:gdLst/>
              <a:ahLst/>
              <a:cxnLst/>
              <a:rect l="l" t="t" r="r" b="b"/>
              <a:pathLst>
                <a:path w="20610" h="2493" extrusionOk="0">
                  <a:moveTo>
                    <a:pt x="19880" y="1"/>
                  </a:moveTo>
                  <a:lnTo>
                    <a:pt x="396" y="1247"/>
                  </a:lnTo>
                  <a:lnTo>
                    <a:pt x="1" y="2493"/>
                  </a:lnTo>
                  <a:lnTo>
                    <a:pt x="20609" y="2493"/>
                  </a:lnTo>
                  <a:lnTo>
                    <a:pt x="19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6"/>
            <p:cNvSpPr/>
            <p:nvPr/>
          </p:nvSpPr>
          <p:spPr>
            <a:xfrm flipH="1">
              <a:off x="4906492" y="4040660"/>
              <a:ext cx="94216" cy="254614"/>
            </a:xfrm>
            <a:custGeom>
              <a:avLst/>
              <a:gdLst/>
              <a:ahLst/>
              <a:cxnLst/>
              <a:rect l="l" t="t" r="r" b="b"/>
              <a:pathLst>
                <a:path w="1946" h="5259" extrusionOk="0">
                  <a:moveTo>
                    <a:pt x="1946" y="1"/>
                  </a:moveTo>
                  <a:cubicBezTo>
                    <a:pt x="1520" y="821"/>
                    <a:pt x="1186" y="1703"/>
                    <a:pt x="882" y="2584"/>
                  </a:cubicBezTo>
                  <a:cubicBezTo>
                    <a:pt x="517" y="3466"/>
                    <a:pt x="244" y="4347"/>
                    <a:pt x="1" y="5259"/>
                  </a:cubicBezTo>
                  <a:cubicBezTo>
                    <a:pt x="426" y="4408"/>
                    <a:pt x="761" y="3557"/>
                    <a:pt x="1065" y="2645"/>
                  </a:cubicBezTo>
                  <a:cubicBezTo>
                    <a:pt x="1429" y="1794"/>
                    <a:pt x="1703" y="912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6"/>
            <p:cNvSpPr/>
            <p:nvPr/>
          </p:nvSpPr>
          <p:spPr>
            <a:xfrm flipH="1">
              <a:off x="4579792" y="2978164"/>
              <a:ext cx="133964" cy="413609"/>
            </a:xfrm>
            <a:custGeom>
              <a:avLst/>
              <a:gdLst/>
              <a:ahLst/>
              <a:cxnLst/>
              <a:rect l="l" t="t" r="r" b="b"/>
              <a:pathLst>
                <a:path w="2767" h="8543" extrusionOk="0">
                  <a:moveTo>
                    <a:pt x="2767" y="1"/>
                  </a:moveTo>
                  <a:cubicBezTo>
                    <a:pt x="2554" y="366"/>
                    <a:pt x="2372" y="791"/>
                    <a:pt x="2250" y="1217"/>
                  </a:cubicBezTo>
                  <a:cubicBezTo>
                    <a:pt x="1977" y="1977"/>
                    <a:pt x="1581" y="3040"/>
                    <a:pt x="1217" y="4196"/>
                  </a:cubicBezTo>
                  <a:cubicBezTo>
                    <a:pt x="822" y="5381"/>
                    <a:pt x="518" y="6475"/>
                    <a:pt x="305" y="7235"/>
                  </a:cubicBezTo>
                  <a:cubicBezTo>
                    <a:pt x="153" y="7661"/>
                    <a:pt x="62" y="8086"/>
                    <a:pt x="1" y="8542"/>
                  </a:cubicBezTo>
                  <a:cubicBezTo>
                    <a:pt x="153" y="8117"/>
                    <a:pt x="305" y="7721"/>
                    <a:pt x="426" y="7296"/>
                  </a:cubicBezTo>
                  <a:cubicBezTo>
                    <a:pt x="700" y="6475"/>
                    <a:pt x="1004" y="5411"/>
                    <a:pt x="1399" y="4287"/>
                  </a:cubicBezTo>
                  <a:cubicBezTo>
                    <a:pt x="1764" y="3132"/>
                    <a:pt x="2098" y="2068"/>
                    <a:pt x="2372" y="1247"/>
                  </a:cubicBezTo>
                  <a:cubicBezTo>
                    <a:pt x="2524" y="852"/>
                    <a:pt x="2645" y="426"/>
                    <a:pt x="2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6" name="Google Shape;2326;p56"/>
            <p:cNvGrpSpPr/>
            <p:nvPr/>
          </p:nvGrpSpPr>
          <p:grpSpPr>
            <a:xfrm>
              <a:off x="3830262" y="914393"/>
              <a:ext cx="1483483" cy="1677403"/>
              <a:chOff x="6683175" y="622590"/>
              <a:chExt cx="2139125" cy="2418750"/>
            </a:xfrm>
          </p:grpSpPr>
          <p:grpSp>
            <p:nvGrpSpPr>
              <p:cNvPr id="2327" name="Google Shape;2327;p56"/>
              <p:cNvGrpSpPr/>
              <p:nvPr/>
            </p:nvGrpSpPr>
            <p:grpSpPr>
              <a:xfrm>
                <a:off x="7374675" y="1558765"/>
                <a:ext cx="1447625" cy="1482575"/>
                <a:chOff x="4979200" y="1517075"/>
                <a:chExt cx="1447625" cy="1482575"/>
              </a:xfrm>
            </p:grpSpPr>
            <p:sp>
              <p:nvSpPr>
                <p:cNvPr id="2328" name="Google Shape;2328;p56"/>
                <p:cNvSpPr/>
                <p:nvPr/>
              </p:nvSpPr>
              <p:spPr>
                <a:xfrm>
                  <a:off x="4979200" y="1517075"/>
                  <a:ext cx="1447625" cy="14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5" h="59303" extrusionOk="0">
                      <a:moveTo>
                        <a:pt x="28378" y="16825"/>
                      </a:moveTo>
                      <a:cubicBezTo>
                        <a:pt x="32972" y="16825"/>
                        <a:pt x="37268" y="19270"/>
                        <a:pt x="39575" y="23314"/>
                      </a:cubicBezTo>
                      <a:cubicBezTo>
                        <a:pt x="43162" y="29515"/>
                        <a:pt x="41004" y="37418"/>
                        <a:pt x="34803" y="40974"/>
                      </a:cubicBezTo>
                      <a:cubicBezTo>
                        <a:pt x="32812" y="42110"/>
                        <a:pt x="30604" y="42670"/>
                        <a:pt x="28403" y="42670"/>
                      </a:cubicBezTo>
                      <a:cubicBezTo>
                        <a:pt x="25598" y="42670"/>
                        <a:pt x="22804" y="41760"/>
                        <a:pt x="20487" y="39971"/>
                      </a:cubicBezTo>
                      <a:cubicBezTo>
                        <a:pt x="16353" y="36780"/>
                        <a:pt x="14560" y="31430"/>
                        <a:pt x="15928" y="26384"/>
                      </a:cubicBezTo>
                      <a:cubicBezTo>
                        <a:pt x="17295" y="21339"/>
                        <a:pt x="21551" y="17630"/>
                        <a:pt x="26718" y="16931"/>
                      </a:cubicBezTo>
                      <a:cubicBezTo>
                        <a:pt x="27274" y="16860"/>
                        <a:pt x="27828" y="16825"/>
                        <a:pt x="28378" y="16825"/>
                      </a:cubicBezTo>
                      <a:close/>
                      <a:moveTo>
                        <a:pt x="29849" y="1"/>
                      </a:moveTo>
                      <a:lnTo>
                        <a:pt x="23253" y="700"/>
                      </a:lnTo>
                      <a:lnTo>
                        <a:pt x="22888" y="6262"/>
                      </a:lnTo>
                      <a:lnTo>
                        <a:pt x="17994" y="8725"/>
                      </a:lnTo>
                      <a:lnTo>
                        <a:pt x="12797" y="5077"/>
                      </a:lnTo>
                      <a:lnTo>
                        <a:pt x="7538" y="8907"/>
                      </a:lnTo>
                      <a:lnTo>
                        <a:pt x="10274" y="14773"/>
                      </a:lnTo>
                      <a:lnTo>
                        <a:pt x="7143" y="19485"/>
                      </a:lnTo>
                      <a:lnTo>
                        <a:pt x="1459" y="19211"/>
                      </a:lnTo>
                      <a:lnTo>
                        <a:pt x="0" y="26202"/>
                      </a:lnTo>
                      <a:lnTo>
                        <a:pt x="5411" y="28269"/>
                      </a:lnTo>
                      <a:lnTo>
                        <a:pt x="5867" y="34166"/>
                      </a:lnTo>
                      <a:lnTo>
                        <a:pt x="274" y="37388"/>
                      </a:lnTo>
                      <a:lnTo>
                        <a:pt x="2918" y="43467"/>
                      </a:lnTo>
                      <a:lnTo>
                        <a:pt x="8754" y="42555"/>
                      </a:lnTo>
                      <a:lnTo>
                        <a:pt x="12584" y="46993"/>
                      </a:lnTo>
                      <a:lnTo>
                        <a:pt x="10578" y="52525"/>
                      </a:lnTo>
                      <a:lnTo>
                        <a:pt x="15897" y="56294"/>
                      </a:lnTo>
                      <a:lnTo>
                        <a:pt x="20031" y="51795"/>
                      </a:lnTo>
                      <a:lnTo>
                        <a:pt x="25806" y="53345"/>
                      </a:lnTo>
                      <a:lnTo>
                        <a:pt x="27600" y="59303"/>
                      </a:lnTo>
                      <a:lnTo>
                        <a:pt x="33983" y="58877"/>
                      </a:lnTo>
                      <a:lnTo>
                        <a:pt x="34803" y="53558"/>
                      </a:lnTo>
                      <a:lnTo>
                        <a:pt x="40305" y="50397"/>
                      </a:lnTo>
                      <a:lnTo>
                        <a:pt x="44803" y="53984"/>
                      </a:lnTo>
                      <a:lnTo>
                        <a:pt x="50457" y="49759"/>
                      </a:lnTo>
                      <a:lnTo>
                        <a:pt x="47600" y="44743"/>
                      </a:lnTo>
                      <a:lnTo>
                        <a:pt x="50396" y="39728"/>
                      </a:lnTo>
                      <a:lnTo>
                        <a:pt x="56141" y="40154"/>
                      </a:lnTo>
                      <a:lnTo>
                        <a:pt x="57904" y="33649"/>
                      </a:lnTo>
                      <a:lnTo>
                        <a:pt x="52980" y="30974"/>
                      </a:lnTo>
                      <a:lnTo>
                        <a:pt x="52311" y="25017"/>
                      </a:lnTo>
                      <a:lnTo>
                        <a:pt x="57114" y="21764"/>
                      </a:lnTo>
                      <a:lnTo>
                        <a:pt x="53953" y="16293"/>
                      </a:lnTo>
                      <a:lnTo>
                        <a:pt x="49028" y="17023"/>
                      </a:lnTo>
                      <a:lnTo>
                        <a:pt x="44955" y="11886"/>
                      </a:lnTo>
                      <a:lnTo>
                        <a:pt x="47053" y="6779"/>
                      </a:lnTo>
                      <a:lnTo>
                        <a:pt x="41551" y="3132"/>
                      </a:lnTo>
                      <a:lnTo>
                        <a:pt x="37448" y="7296"/>
                      </a:lnTo>
                      <a:lnTo>
                        <a:pt x="32037" y="6354"/>
                      </a:lnTo>
                      <a:lnTo>
                        <a:pt x="29849" y="1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6"/>
                <p:cNvSpPr/>
                <p:nvPr/>
              </p:nvSpPr>
              <p:spPr>
                <a:xfrm>
                  <a:off x="5535425" y="2118575"/>
                  <a:ext cx="296400" cy="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10667" extrusionOk="0">
                      <a:moveTo>
                        <a:pt x="5904" y="1"/>
                      </a:moveTo>
                      <a:cubicBezTo>
                        <a:pt x="3571" y="1"/>
                        <a:pt x="1418" y="1558"/>
                        <a:pt x="761" y="3935"/>
                      </a:cubicBezTo>
                      <a:cubicBezTo>
                        <a:pt x="1" y="6762"/>
                        <a:pt x="1673" y="9710"/>
                        <a:pt x="4499" y="10470"/>
                      </a:cubicBezTo>
                      <a:cubicBezTo>
                        <a:pt x="4979" y="10603"/>
                        <a:pt x="5461" y="10666"/>
                        <a:pt x="5934" y="10666"/>
                      </a:cubicBezTo>
                      <a:cubicBezTo>
                        <a:pt x="8277" y="10666"/>
                        <a:pt x="10407" y="9114"/>
                        <a:pt x="11065" y="6762"/>
                      </a:cubicBezTo>
                      <a:cubicBezTo>
                        <a:pt x="11855" y="3905"/>
                        <a:pt x="10183" y="987"/>
                        <a:pt x="7326" y="197"/>
                      </a:cubicBezTo>
                      <a:cubicBezTo>
                        <a:pt x="6852" y="64"/>
                        <a:pt x="6374" y="1"/>
                        <a:pt x="5904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0" name="Google Shape;2330;p56"/>
              <p:cNvSpPr/>
              <p:nvPr/>
            </p:nvSpPr>
            <p:spPr>
              <a:xfrm>
                <a:off x="6683175" y="622590"/>
                <a:ext cx="1142125" cy="1170250"/>
              </a:xfrm>
              <a:custGeom>
                <a:avLst/>
                <a:gdLst/>
                <a:ahLst/>
                <a:cxnLst/>
                <a:rect l="l" t="t" r="r" b="b"/>
                <a:pathLst>
                  <a:path w="45685" h="46810" extrusionOk="0">
                    <a:moveTo>
                      <a:pt x="22432" y="13277"/>
                    </a:moveTo>
                    <a:cubicBezTo>
                      <a:pt x="25829" y="13277"/>
                      <a:pt x="29246" y="14930"/>
                      <a:pt x="31247" y="18420"/>
                    </a:cubicBezTo>
                    <a:cubicBezTo>
                      <a:pt x="34043" y="23314"/>
                      <a:pt x="32372" y="29545"/>
                      <a:pt x="27478" y="32342"/>
                    </a:cubicBezTo>
                    <a:cubicBezTo>
                      <a:pt x="25806" y="33299"/>
                      <a:pt x="24067" y="33730"/>
                      <a:pt x="22386" y="33730"/>
                    </a:cubicBezTo>
                    <a:cubicBezTo>
                      <a:pt x="16118" y="33730"/>
                      <a:pt x="10660" y="27748"/>
                      <a:pt x="12554" y="20822"/>
                    </a:cubicBezTo>
                    <a:cubicBezTo>
                      <a:pt x="13877" y="15917"/>
                      <a:pt x="18138" y="13277"/>
                      <a:pt x="22432" y="13277"/>
                    </a:cubicBezTo>
                    <a:close/>
                    <a:moveTo>
                      <a:pt x="23557" y="1"/>
                    </a:moveTo>
                    <a:lnTo>
                      <a:pt x="18390" y="548"/>
                    </a:lnTo>
                    <a:lnTo>
                      <a:pt x="18086" y="4925"/>
                    </a:lnTo>
                    <a:lnTo>
                      <a:pt x="14195" y="6900"/>
                    </a:lnTo>
                    <a:lnTo>
                      <a:pt x="10122" y="4013"/>
                    </a:lnTo>
                    <a:lnTo>
                      <a:pt x="5958" y="7052"/>
                    </a:lnTo>
                    <a:lnTo>
                      <a:pt x="8116" y="11703"/>
                    </a:lnTo>
                    <a:lnTo>
                      <a:pt x="5654" y="15411"/>
                    </a:lnTo>
                    <a:lnTo>
                      <a:pt x="1155" y="15168"/>
                    </a:lnTo>
                    <a:lnTo>
                      <a:pt x="0" y="20700"/>
                    </a:lnTo>
                    <a:lnTo>
                      <a:pt x="4256" y="22341"/>
                    </a:lnTo>
                    <a:lnTo>
                      <a:pt x="4651" y="26992"/>
                    </a:lnTo>
                    <a:lnTo>
                      <a:pt x="213" y="29515"/>
                    </a:lnTo>
                    <a:lnTo>
                      <a:pt x="2341" y="34317"/>
                    </a:lnTo>
                    <a:lnTo>
                      <a:pt x="6900" y="33618"/>
                    </a:lnTo>
                    <a:lnTo>
                      <a:pt x="9940" y="37114"/>
                    </a:lnTo>
                    <a:lnTo>
                      <a:pt x="8359" y="41460"/>
                    </a:lnTo>
                    <a:lnTo>
                      <a:pt x="12554" y="44439"/>
                    </a:lnTo>
                    <a:lnTo>
                      <a:pt x="15836" y="40883"/>
                    </a:lnTo>
                    <a:lnTo>
                      <a:pt x="20396" y="42129"/>
                    </a:lnTo>
                    <a:lnTo>
                      <a:pt x="21794" y="46810"/>
                    </a:lnTo>
                    <a:lnTo>
                      <a:pt x="26870" y="46475"/>
                    </a:lnTo>
                    <a:lnTo>
                      <a:pt x="27508" y="42250"/>
                    </a:lnTo>
                    <a:lnTo>
                      <a:pt x="31824" y="39788"/>
                    </a:lnTo>
                    <a:lnTo>
                      <a:pt x="35381" y="42615"/>
                    </a:lnTo>
                    <a:lnTo>
                      <a:pt x="39819" y="39272"/>
                    </a:lnTo>
                    <a:lnTo>
                      <a:pt x="37539" y="35320"/>
                    </a:lnTo>
                    <a:lnTo>
                      <a:pt x="39758" y="31369"/>
                    </a:lnTo>
                    <a:lnTo>
                      <a:pt x="44317" y="31703"/>
                    </a:lnTo>
                    <a:lnTo>
                      <a:pt x="45685" y="26566"/>
                    </a:lnTo>
                    <a:lnTo>
                      <a:pt x="41794" y="24439"/>
                    </a:lnTo>
                    <a:lnTo>
                      <a:pt x="41277" y="19758"/>
                    </a:lnTo>
                    <a:lnTo>
                      <a:pt x="45077" y="17205"/>
                    </a:lnTo>
                    <a:lnTo>
                      <a:pt x="42585" y="12858"/>
                    </a:lnTo>
                    <a:lnTo>
                      <a:pt x="38694" y="13435"/>
                    </a:lnTo>
                    <a:lnTo>
                      <a:pt x="35472" y="9423"/>
                    </a:lnTo>
                    <a:lnTo>
                      <a:pt x="37144" y="5381"/>
                    </a:lnTo>
                    <a:lnTo>
                      <a:pt x="32797" y="2493"/>
                    </a:lnTo>
                    <a:lnTo>
                      <a:pt x="29575" y="5776"/>
                    </a:lnTo>
                    <a:lnTo>
                      <a:pt x="25289" y="5016"/>
                    </a:lnTo>
                    <a:lnTo>
                      <a:pt x="2355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56"/>
              <p:cNvSpPr/>
              <p:nvPr/>
            </p:nvSpPr>
            <p:spPr>
              <a:xfrm>
                <a:off x="7137588" y="1102715"/>
                <a:ext cx="233300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8400" extrusionOk="0">
                    <a:moveTo>
                      <a:pt x="4657" y="1"/>
                    </a:moveTo>
                    <a:cubicBezTo>
                      <a:pt x="4284" y="1"/>
                      <a:pt x="3904" y="50"/>
                      <a:pt x="3526" y="152"/>
                    </a:cubicBezTo>
                    <a:cubicBezTo>
                      <a:pt x="1307" y="790"/>
                      <a:pt x="0" y="3100"/>
                      <a:pt x="638" y="5350"/>
                    </a:cubicBezTo>
                    <a:cubicBezTo>
                      <a:pt x="1167" y="7187"/>
                      <a:pt x="2842" y="8399"/>
                      <a:pt x="4662" y="8399"/>
                    </a:cubicBezTo>
                    <a:cubicBezTo>
                      <a:pt x="5040" y="8399"/>
                      <a:pt x="5424" y="8347"/>
                      <a:pt x="5806" y="8237"/>
                    </a:cubicBezTo>
                    <a:cubicBezTo>
                      <a:pt x="8055" y="7599"/>
                      <a:pt x="9332" y="5289"/>
                      <a:pt x="8724" y="3070"/>
                    </a:cubicBezTo>
                    <a:cubicBezTo>
                      <a:pt x="8193" y="1199"/>
                      <a:pt x="6505" y="1"/>
                      <a:pt x="465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56"/>
              <p:cNvGrpSpPr/>
              <p:nvPr/>
            </p:nvGrpSpPr>
            <p:grpSpPr>
              <a:xfrm>
                <a:off x="8047925" y="961515"/>
                <a:ext cx="481050" cy="492425"/>
                <a:chOff x="5652450" y="919825"/>
                <a:chExt cx="481050" cy="492425"/>
              </a:xfrm>
            </p:grpSpPr>
            <p:sp>
              <p:nvSpPr>
                <p:cNvPr id="2333" name="Google Shape;2333;p56"/>
                <p:cNvSpPr/>
                <p:nvPr/>
              </p:nvSpPr>
              <p:spPr>
                <a:xfrm>
                  <a:off x="5652450" y="919825"/>
                  <a:ext cx="481050" cy="4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2" h="19697" extrusionOk="0">
                      <a:moveTo>
                        <a:pt x="9456" y="5598"/>
                      </a:moveTo>
                      <a:cubicBezTo>
                        <a:pt x="10883" y="5598"/>
                        <a:pt x="12318" y="6290"/>
                        <a:pt x="13162" y="7751"/>
                      </a:cubicBezTo>
                      <a:cubicBezTo>
                        <a:pt x="14348" y="9818"/>
                        <a:pt x="13618" y="12432"/>
                        <a:pt x="11582" y="13617"/>
                      </a:cubicBezTo>
                      <a:lnTo>
                        <a:pt x="11582" y="13648"/>
                      </a:lnTo>
                      <a:cubicBezTo>
                        <a:pt x="10878" y="14044"/>
                        <a:pt x="10147" y="14223"/>
                        <a:pt x="9441" y="14223"/>
                      </a:cubicBezTo>
                      <a:cubicBezTo>
                        <a:pt x="6794" y="14223"/>
                        <a:pt x="4498" y="11712"/>
                        <a:pt x="5290" y="8784"/>
                      </a:cubicBezTo>
                      <a:cubicBezTo>
                        <a:pt x="5850" y="6711"/>
                        <a:pt x="7646" y="5598"/>
                        <a:pt x="9456" y="5598"/>
                      </a:cubicBezTo>
                      <a:close/>
                      <a:moveTo>
                        <a:pt x="9940" y="0"/>
                      </a:moveTo>
                      <a:lnTo>
                        <a:pt x="7752" y="213"/>
                      </a:lnTo>
                      <a:lnTo>
                        <a:pt x="7600" y="2067"/>
                      </a:lnTo>
                      <a:lnTo>
                        <a:pt x="5989" y="2888"/>
                      </a:lnTo>
                      <a:lnTo>
                        <a:pt x="4256" y="1672"/>
                      </a:lnTo>
                      <a:lnTo>
                        <a:pt x="2524" y="2948"/>
                      </a:lnTo>
                      <a:lnTo>
                        <a:pt x="3436" y="4894"/>
                      </a:lnTo>
                      <a:lnTo>
                        <a:pt x="2372" y="6505"/>
                      </a:lnTo>
                      <a:lnTo>
                        <a:pt x="487" y="6383"/>
                      </a:lnTo>
                      <a:lnTo>
                        <a:pt x="1" y="8724"/>
                      </a:lnTo>
                      <a:lnTo>
                        <a:pt x="1794" y="9423"/>
                      </a:lnTo>
                      <a:lnTo>
                        <a:pt x="1946" y="11368"/>
                      </a:lnTo>
                      <a:lnTo>
                        <a:pt x="92" y="12432"/>
                      </a:lnTo>
                      <a:lnTo>
                        <a:pt x="973" y="14468"/>
                      </a:lnTo>
                      <a:lnTo>
                        <a:pt x="2888" y="14164"/>
                      </a:lnTo>
                      <a:lnTo>
                        <a:pt x="4195" y="15623"/>
                      </a:lnTo>
                      <a:lnTo>
                        <a:pt x="3527" y="17447"/>
                      </a:lnTo>
                      <a:lnTo>
                        <a:pt x="5290" y="18693"/>
                      </a:lnTo>
                      <a:lnTo>
                        <a:pt x="6657" y="17204"/>
                      </a:lnTo>
                      <a:lnTo>
                        <a:pt x="8572" y="17721"/>
                      </a:lnTo>
                      <a:lnTo>
                        <a:pt x="9150" y="19696"/>
                      </a:lnTo>
                      <a:lnTo>
                        <a:pt x="11278" y="19544"/>
                      </a:lnTo>
                      <a:lnTo>
                        <a:pt x="11551" y="17781"/>
                      </a:lnTo>
                      <a:lnTo>
                        <a:pt x="13375" y="16718"/>
                      </a:lnTo>
                      <a:lnTo>
                        <a:pt x="14895" y="17933"/>
                      </a:lnTo>
                      <a:lnTo>
                        <a:pt x="16779" y="16505"/>
                      </a:lnTo>
                      <a:lnTo>
                        <a:pt x="15837" y="14864"/>
                      </a:lnTo>
                      <a:lnTo>
                        <a:pt x="16749" y="13192"/>
                      </a:lnTo>
                      <a:lnTo>
                        <a:pt x="18664" y="13344"/>
                      </a:lnTo>
                      <a:lnTo>
                        <a:pt x="19241" y="11155"/>
                      </a:lnTo>
                      <a:lnTo>
                        <a:pt x="17600" y="10304"/>
                      </a:lnTo>
                      <a:lnTo>
                        <a:pt x="17387" y="8328"/>
                      </a:lnTo>
                      <a:lnTo>
                        <a:pt x="18998" y="7265"/>
                      </a:lnTo>
                      <a:lnTo>
                        <a:pt x="17934" y="5441"/>
                      </a:lnTo>
                      <a:lnTo>
                        <a:pt x="16293" y="5654"/>
                      </a:lnTo>
                      <a:lnTo>
                        <a:pt x="14956" y="3982"/>
                      </a:lnTo>
                      <a:lnTo>
                        <a:pt x="15624" y="2249"/>
                      </a:lnTo>
                      <a:lnTo>
                        <a:pt x="13800" y="1034"/>
                      </a:lnTo>
                      <a:lnTo>
                        <a:pt x="12433" y="2432"/>
                      </a:lnTo>
                      <a:lnTo>
                        <a:pt x="10639" y="2097"/>
                      </a:lnTo>
                      <a:lnTo>
                        <a:pt x="9940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56"/>
                <p:cNvSpPr/>
                <p:nvPr/>
              </p:nvSpPr>
              <p:spPr>
                <a:xfrm>
                  <a:off x="5830275" y="1119750"/>
                  <a:ext cx="112725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3553" extrusionOk="0">
                      <a:moveTo>
                        <a:pt x="2269" y="0"/>
                      </a:moveTo>
                      <a:cubicBezTo>
                        <a:pt x="1963" y="0"/>
                        <a:pt x="1652" y="78"/>
                        <a:pt x="1368" y="240"/>
                      </a:cubicBezTo>
                      <a:cubicBezTo>
                        <a:pt x="0" y="1031"/>
                        <a:pt x="274" y="3067"/>
                        <a:pt x="1794" y="3493"/>
                      </a:cubicBezTo>
                      <a:cubicBezTo>
                        <a:pt x="1950" y="3533"/>
                        <a:pt x="2104" y="3552"/>
                        <a:pt x="2254" y="3552"/>
                      </a:cubicBezTo>
                      <a:cubicBezTo>
                        <a:pt x="3555" y="3552"/>
                        <a:pt x="4509" y="2105"/>
                        <a:pt x="3800" y="879"/>
                      </a:cubicBezTo>
                      <a:cubicBezTo>
                        <a:pt x="3476" y="311"/>
                        <a:pt x="2881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209856" y="1268347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Herramientas de medición</a:t>
            </a:r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C0E819D5-9301-4F88-8359-83E299C2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09" y="1917983"/>
            <a:ext cx="56952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Adecuación funcional:</a:t>
            </a:r>
            <a:r>
              <a:rPr lang="es-ES" dirty="0"/>
              <a:t> pruebas manuales en navegador.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Exhaustividad:</a:t>
            </a:r>
            <a:r>
              <a:rPr lang="es-ES" dirty="0"/>
              <a:t> revisión de controladores.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Precisión de datos:</a:t>
            </a:r>
            <a:r>
              <a:rPr lang="es-ES" dirty="0"/>
              <a:t> Laravel </a:t>
            </a:r>
            <a:r>
              <a:rPr lang="es-ES" dirty="0" err="1"/>
              <a:t>Tinker</a:t>
            </a:r>
            <a:r>
              <a:rPr lang="es-ES" dirty="0"/>
              <a:t> + BD.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Cálculos internos:</a:t>
            </a:r>
            <a:r>
              <a:rPr lang="es-ES" dirty="0"/>
              <a:t> pruebas en carrito/checkout.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Cumplimiento de estándares:</a:t>
            </a:r>
            <a:r>
              <a:rPr lang="es-ES" dirty="0"/>
              <a:t> comparación con PSR/Laravel.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Formularios:</a:t>
            </a:r>
            <a:r>
              <a:rPr lang="es-ES" dirty="0"/>
              <a:t> validaciones en login, registro, perfil.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Comentarios y complejidad:</a:t>
            </a:r>
            <a:r>
              <a:rPr lang="es-ES" dirty="0"/>
              <a:t> revisión manual de código.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Modularidad y cohesión:</a:t>
            </a:r>
            <a:r>
              <a:rPr lang="es-ES" dirty="0"/>
              <a:t> análisis de clases/controladores.</a:t>
            </a:r>
          </a:p>
        </p:txBody>
      </p:sp>
      <p:pic>
        <p:nvPicPr>
          <p:cNvPr id="12290" name="Picture 2" descr="laravel/tinker - Packagist">
            <a:extLst>
              <a:ext uri="{FF2B5EF4-FFF2-40B4-BE49-F238E27FC236}">
                <a16:creationId xmlns:a16="http://schemas.microsoft.com/office/drawing/2014/main" id="{E5027243-79AD-4C7E-85F6-8C5905FB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930" y="1121875"/>
            <a:ext cx="2685379" cy="66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Revisión Negativa O Revisión Manual De Retroalimentación Rellenar 1  Estrella De Evaluación De Servicio Al Cliente Ilustración del Vector -  Ilustración de experiencia, grado: 229387794">
            <a:extLst>
              <a:ext uri="{FF2B5EF4-FFF2-40B4-BE49-F238E27FC236}">
                <a16:creationId xmlns:a16="http://schemas.microsoft.com/office/drawing/2014/main" id="{3616294E-439E-4201-98C3-41F827B5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236" y="1890931"/>
            <a:ext cx="1476766" cy="99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9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5" name="Google Shape;2315;p56"/>
          <p:cNvGrpSpPr/>
          <p:nvPr/>
        </p:nvGrpSpPr>
        <p:grpSpPr>
          <a:xfrm>
            <a:off x="6749236" y="2982979"/>
            <a:ext cx="1347339" cy="1616386"/>
            <a:chOff x="3325992" y="914393"/>
            <a:chExt cx="2036708" cy="3689956"/>
          </a:xfrm>
        </p:grpSpPr>
        <p:grpSp>
          <p:nvGrpSpPr>
            <p:cNvPr id="2316" name="Google Shape;2316;p56"/>
            <p:cNvGrpSpPr/>
            <p:nvPr/>
          </p:nvGrpSpPr>
          <p:grpSpPr>
            <a:xfrm>
              <a:off x="3325992" y="3392638"/>
              <a:ext cx="1156731" cy="1211711"/>
              <a:chOff x="3325992" y="3392638"/>
              <a:chExt cx="1156731" cy="1211711"/>
            </a:xfrm>
          </p:grpSpPr>
          <p:sp>
            <p:nvSpPr>
              <p:cNvPr id="2317" name="Google Shape;2317;p56"/>
              <p:cNvSpPr/>
              <p:nvPr/>
            </p:nvSpPr>
            <p:spPr>
              <a:xfrm flipH="1">
                <a:off x="3325992" y="4467431"/>
                <a:ext cx="1156731" cy="136918"/>
              </a:xfrm>
              <a:custGeom>
                <a:avLst/>
                <a:gdLst/>
                <a:ahLst/>
                <a:cxnLst/>
                <a:rect l="l" t="t" r="r" b="b"/>
                <a:pathLst>
                  <a:path w="23892" h="2828" extrusionOk="0">
                    <a:moveTo>
                      <a:pt x="2281" y="1"/>
                    </a:moveTo>
                    <a:cubicBezTo>
                      <a:pt x="1034" y="1"/>
                      <a:pt x="1" y="1034"/>
                      <a:pt x="1" y="2281"/>
                    </a:cubicBezTo>
                    <a:lnTo>
                      <a:pt x="1" y="2828"/>
                    </a:lnTo>
                    <a:lnTo>
                      <a:pt x="23892" y="2828"/>
                    </a:lnTo>
                    <a:lnTo>
                      <a:pt x="23892" y="2281"/>
                    </a:lnTo>
                    <a:cubicBezTo>
                      <a:pt x="23892" y="1034"/>
                      <a:pt x="22889" y="1"/>
                      <a:pt x="21612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6"/>
              <p:cNvSpPr/>
              <p:nvPr/>
            </p:nvSpPr>
            <p:spPr>
              <a:xfrm flipH="1">
                <a:off x="3555531" y="3392638"/>
                <a:ext cx="722642" cy="1074861"/>
              </a:xfrm>
              <a:custGeom>
                <a:avLst/>
                <a:gdLst/>
                <a:ahLst/>
                <a:cxnLst/>
                <a:rect l="l" t="t" r="r" b="b"/>
                <a:pathLst>
                  <a:path w="14926" h="22201" extrusionOk="0">
                    <a:moveTo>
                      <a:pt x="7738" y="1"/>
                    </a:moveTo>
                    <a:cubicBezTo>
                      <a:pt x="7441" y="1"/>
                      <a:pt x="7143" y="168"/>
                      <a:pt x="7022" y="498"/>
                    </a:cubicBezTo>
                    <a:lnTo>
                      <a:pt x="1" y="22201"/>
                    </a:lnTo>
                    <a:lnTo>
                      <a:pt x="14925" y="22201"/>
                    </a:lnTo>
                    <a:lnTo>
                      <a:pt x="8451" y="529"/>
                    </a:lnTo>
                    <a:cubicBezTo>
                      <a:pt x="8343" y="175"/>
                      <a:pt x="8042" y="1"/>
                      <a:pt x="7738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6"/>
              <p:cNvSpPr/>
              <p:nvPr/>
            </p:nvSpPr>
            <p:spPr>
              <a:xfrm flipH="1">
                <a:off x="3645294" y="3758165"/>
                <a:ext cx="535712" cy="40915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8451" extrusionOk="0">
                    <a:moveTo>
                      <a:pt x="2705" y="0"/>
                    </a:moveTo>
                    <a:lnTo>
                      <a:pt x="0" y="8450"/>
                    </a:lnTo>
                    <a:lnTo>
                      <a:pt x="11064" y="8450"/>
                    </a:lnTo>
                    <a:lnTo>
                      <a:pt x="8541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0" name="Google Shape;2320;p56"/>
            <p:cNvSpPr/>
            <p:nvPr/>
          </p:nvSpPr>
          <p:spPr>
            <a:xfrm flipH="1">
              <a:off x="3765974" y="4414465"/>
              <a:ext cx="1596727" cy="189884"/>
            </a:xfrm>
            <a:custGeom>
              <a:avLst/>
              <a:gdLst/>
              <a:ahLst/>
              <a:cxnLst/>
              <a:rect l="l" t="t" r="r" b="b"/>
              <a:pathLst>
                <a:path w="32980" h="3922" extrusionOk="0">
                  <a:moveTo>
                    <a:pt x="3161" y="0"/>
                  </a:moveTo>
                  <a:cubicBezTo>
                    <a:pt x="1399" y="0"/>
                    <a:pt x="0" y="1398"/>
                    <a:pt x="0" y="3161"/>
                  </a:cubicBezTo>
                  <a:lnTo>
                    <a:pt x="0" y="3921"/>
                  </a:lnTo>
                  <a:lnTo>
                    <a:pt x="32980" y="3921"/>
                  </a:lnTo>
                  <a:lnTo>
                    <a:pt x="32980" y="3161"/>
                  </a:lnTo>
                  <a:cubicBezTo>
                    <a:pt x="32980" y="1398"/>
                    <a:pt x="31581" y="0"/>
                    <a:pt x="29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6"/>
            <p:cNvSpPr/>
            <p:nvPr/>
          </p:nvSpPr>
          <p:spPr>
            <a:xfrm flipH="1">
              <a:off x="4083823" y="2931299"/>
              <a:ext cx="997833" cy="1483194"/>
            </a:xfrm>
            <a:custGeom>
              <a:avLst/>
              <a:gdLst/>
              <a:ahLst/>
              <a:cxnLst/>
              <a:rect l="l" t="t" r="r" b="b"/>
              <a:pathLst>
                <a:path w="20610" h="30635" extrusionOk="0">
                  <a:moveTo>
                    <a:pt x="10656" y="0"/>
                  </a:moveTo>
                  <a:cubicBezTo>
                    <a:pt x="10238" y="0"/>
                    <a:pt x="9818" y="243"/>
                    <a:pt x="9667" y="726"/>
                  </a:cubicBezTo>
                  <a:lnTo>
                    <a:pt x="1" y="30635"/>
                  </a:lnTo>
                  <a:lnTo>
                    <a:pt x="20609" y="30635"/>
                  </a:lnTo>
                  <a:lnTo>
                    <a:pt x="11642" y="756"/>
                  </a:lnTo>
                  <a:cubicBezTo>
                    <a:pt x="11505" y="251"/>
                    <a:pt x="11081" y="0"/>
                    <a:pt x="10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6"/>
            <p:cNvSpPr/>
            <p:nvPr/>
          </p:nvSpPr>
          <p:spPr>
            <a:xfrm flipH="1">
              <a:off x="4207477" y="3438776"/>
              <a:ext cx="740265" cy="562195"/>
            </a:xfrm>
            <a:custGeom>
              <a:avLst/>
              <a:gdLst/>
              <a:ahLst/>
              <a:cxnLst/>
              <a:rect l="l" t="t" r="r" b="b"/>
              <a:pathLst>
                <a:path w="15290" h="11612" extrusionOk="0">
                  <a:moveTo>
                    <a:pt x="3740" y="1"/>
                  </a:moveTo>
                  <a:lnTo>
                    <a:pt x="1" y="11612"/>
                  </a:lnTo>
                  <a:lnTo>
                    <a:pt x="15290" y="11612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FFA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6"/>
            <p:cNvSpPr/>
            <p:nvPr/>
          </p:nvSpPr>
          <p:spPr>
            <a:xfrm flipH="1">
              <a:off x="4083823" y="4293769"/>
              <a:ext cx="997833" cy="120699"/>
            </a:xfrm>
            <a:custGeom>
              <a:avLst/>
              <a:gdLst/>
              <a:ahLst/>
              <a:cxnLst/>
              <a:rect l="l" t="t" r="r" b="b"/>
              <a:pathLst>
                <a:path w="20610" h="2493" extrusionOk="0">
                  <a:moveTo>
                    <a:pt x="19880" y="1"/>
                  </a:moveTo>
                  <a:lnTo>
                    <a:pt x="396" y="1247"/>
                  </a:lnTo>
                  <a:lnTo>
                    <a:pt x="1" y="2493"/>
                  </a:lnTo>
                  <a:lnTo>
                    <a:pt x="20609" y="2493"/>
                  </a:lnTo>
                  <a:lnTo>
                    <a:pt x="19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6"/>
            <p:cNvSpPr/>
            <p:nvPr/>
          </p:nvSpPr>
          <p:spPr>
            <a:xfrm flipH="1">
              <a:off x="4906492" y="4040660"/>
              <a:ext cx="94216" cy="254614"/>
            </a:xfrm>
            <a:custGeom>
              <a:avLst/>
              <a:gdLst/>
              <a:ahLst/>
              <a:cxnLst/>
              <a:rect l="l" t="t" r="r" b="b"/>
              <a:pathLst>
                <a:path w="1946" h="5259" extrusionOk="0">
                  <a:moveTo>
                    <a:pt x="1946" y="1"/>
                  </a:moveTo>
                  <a:cubicBezTo>
                    <a:pt x="1520" y="821"/>
                    <a:pt x="1186" y="1703"/>
                    <a:pt x="882" y="2584"/>
                  </a:cubicBezTo>
                  <a:cubicBezTo>
                    <a:pt x="517" y="3466"/>
                    <a:pt x="244" y="4347"/>
                    <a:pt x="1" y="5259"/>
                  </a:cubicBezTo>
                  <a:cubicBezTo>
                    <a:pt x="426" y="4408"/>
                    <a:pt x="761" y="3557"/>
                    <a:pt x="1065" y="2645"/>
                  </a:cubicBezTo>
                  <a:cubicBezTo>
                    <a:pt x="1429" y="1794"/>
                    <a:pt x="1703" y="912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6"/>
            <p:cNvSpPr/>
            <p:nvPr/>
          </p:nvSpPr>
          <p:spPr>
            <a:xfrm flipH="1">
              <a:off x="4579792" y="2978164"/>
              <a:ext cx="133964" cy="413609"/>
            </a:xfrm>
            <a:custGeom>
              <a:avLst/>
              <a:gdLst/>
              <a:ahLst/>
              <a:cxnLst/>
              <a:rect l="l" t="t" r="r" b="b"/>
              <a:pathLst>
                <a:path w="2767" h="8543" extrusionOk="0">
                  <a:moveTo>
                    <a:pt x="2767" y="1"/>
                  </a:moveTo>
                  <a:cubicBezTo>
                    <a:pt x="2554" y="366"/>
                    <a:pt x="2372" y="791"/>
                    <a:pt x="2250" y="1217"/>
                  </a:cubicBezTo>
                  <a:cubicBezTo>
                    <a:pt x="1977" y="1977"/>
                    <a:pt x="1581" y="3040"/>
                    <a:pt x="1217" y="4196"/>
                  </a:cubicBezTo>
                  <a:cubicBezTo>
                    <a:pt x="822" y="5381"/>
                    <a:pt x="518" y="6475"/>
                    <a:pt x="305" y="7235"/>
                  </a:cubicBezTo>
                  <a:cubicBezTo>
                    <a:pt x="153" y="7661"/>
                    <a:pt x="62" y="8086"/>
                    <a:pt x="1" y="8542"/>
                  </a:cubicBezTo>
                  <a:cubicBezTo>
                    <a:pt x="153" y="8117"/>
                    <a:pt x="305" y="7721"/>
                    <a:pt x="426" y="7296"/>
                  </a:cubicBezTo>
                  <a:cubicBezTo>
                    <a:pt x="700" y="6475"/>
                    <a:pt x="1004" y="5411"/>
                    <a:pt x="1399" y="4287"/>
                  </a:cubicBezTo>
                  <a:cubicBezTo>
                    <a:pt x="1764" y="3132"/>
                    <a:pt x="2098" y="2068"/>
                    <a:pt x="2372" y="1247"/>
                  </a:cubicBezTo>
                  <a:cubicBezTo>
                    <a:pt x="2524" y="852"/>
                    <a:pt x="2645" y="426"/>
                    <a:pt x="2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6" name="Google Shape;2326;p56"/>
            <p:cNvGrpSpPr/>
            <p:nvPr/>
          </p:nvGrpSpPr>
          <p:grpSpPr>
            <a:xfrm>
              <a:off x="3830262" y="914393"/>
              <a:ext cx="1483483" cy="1677403"/>
              <a:chOff x="6683175" y="622590"/>
              <a:chExt cx="2139125" cy="2418750"/>
            </a:xfrm>
          </p:grpSpPr>
          <p:grpSp>
            <p:nvGrpSpPr>
              <p:cNvPr id="2327" name="Google Shape;2327;p56"/>
              <p:cNvGrpSpPr/>
              <p:nvPr/>
            </p:nvGrpSpPr>
            <p:grpSpPr>
              <a:xfrm>
                <a:off x="7374675" y="1558765"/>
                <a:ext cx="1447625" cy="1482575"/>
                <a:chOff x="4979200" y="1517075"/>
                <a:chExt cx="1447625" cy="1482575"/>
              </a:xfrm>
            </p:grpSpPr>
            <p:sp>
              <p:nvSpPr>
                <p:cNvPr id="2328" name="Google Shape;2328;p56"/>
                <p:cNvSpPr/>
                <p:nvPr/>
              </p:nvSpPr>
              <p:spPr>
                <a:xfrm>
                  <a:off x="4979200" y="1517075"/>
                  <a:ext cx="1447625" cy="14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5" h="59303" extrusionOk="0">
                      <a:moveTo>
                        <a:pt x="28378" y="16825"/>
                      </a:moveTo>
                      <a:cubicBezTo>
                        <a:pt x="32972" y="16825"/>
                        <a:pt x="37268" y="19270"/>
                        <a:pt x="39575" y="23314"/>
                      </a:cubicBezTo>
                      <a:cubicBezTo>
                        <a:pt x="43162" y="29515"/>
                        <a:pt x="41004" y="37418"/>
                        <a:pt x="34803" y="40974"/>
                      </a:cubicBezTo>
                      <a:cubicBezTo>
                        <a:pt x="32812" y="42110"/>
                        <a:pt x="30604" y="42670"/>
                        <a:pt x="28403" y="42670"/>
                      </a:cubicBezTo>
                      <a:cubicBezTo>
                        <a:pt x="25598" y="42670"/>
                        <a:pt x="22804" y="41760"/>
                        <a:pt x="20487" y="39971"/>
                      </a:cubicBezTo>
                      <a:cubicBezTo>
                        <a:pt x="16353" y="36780"/>
                        <a:pt x="14560" y="31430"/>
                        <a:pt x="15928" y="26384"/>
                      </a:cubicBezTo>
                      <a:cubicBezTo>
                        <a:pt x="17295" y="21339"/>
                        <a:pt x="21551" y="17630"/>
                        <a:pt x="26718" y="16931"/>
                      </a:cubicBezTo>
                      <a:cubicBezTo>
                        <a:pt x="27274" y="16860"/>
                        <a:pt x="27828" y="16825"/>
                        <a:pt x="28378" y="16825"/>
                      </a:cubicBezTo>
                      <a:close/>
                      <a:moveTo>
                        <a:pt x="29849" y="1"/>
                      </a:moveTo>
                      <a:lnTo>
                        <a:pt x="23253" y="700"/>
                      </a:lnTo>
                      <a:lnTo>
                        <a:pt x="22888" y="6262"/>
                      </a:lnTo>
                      <a:lnTo>
                        <a:pt x="17994" y="8725"/>
                      </a:lnTo>
                      <a:lnTo>
                        <a:pt x="12797" y="5077"/>
                      </a:lnTo>
                      <a:lnTo>
                        <a:pt x="7538" y="8907"/>
                      </a:lnTo>
                      <a:lnTo>
                        <a:pt x="10274" y="14773"/>
                      </a:lnTo>
                      <a:lnTo>
                        <a:pt x="7143" y="19485"/>
                      </a:lnTo>
                      <a:lnTo>
                        <a:pt x="1459" y="19211"/>
                      </a:lnTo>
                      <a:lnTo>
                        <a:pt x="0" y="26202"/>
                      </a:lnTo>
                      <a:lnTo>
                        <a:pt x="5411" y="28269"/>
                      </a:lnTo>
                      <a:lnTo>
                        <a:pt x="5867" y="34166"/>
                      </a:lnTo>
                      <a:lnTo>
                        <a:pt x="274" y="37388"/>
                      </a:lnTo>
                      <a:lnTo>
                        <a:pt x="2918" y="43467"/>
                      </a:lnTo>
                      <a:lnTo>
                        <a:pt x="8754" y="42555"/>
                      </a:lnTo>
                      <a:lnTo>
                        <a:pt x="12584" y="46993"/>
                      </a:lnTo>
                      <a:lnTo>
                        <a:pt x="10578" y="52525"/>
                      </a:lnTo>
                      <a:lnTo>
                        <a:pt x="15897" y="56294"/>
                      </a:lnTo>
                      <a:lnTo>
                        <a:pt x="20031" y="51795"/>
                      </a:lnTo>
                      <a:lnTo>
                        <a:pt x="25806" y="53345"/>
                      </a:lnTo>
                      <a:lnTo>
                        <a:pt x="27600" y="59303"/>
                      </a:lnTo>
                      <a:lnTo>
                        <a:pt x="33983" y="58877"/>
                      </a:lnTo>
                      <a:lnTo>
                        <a:pt x="34803" y="53558"/>
                      </a:lnTo>
                      <a:lnTo>
                        <a:pt x="40305" y="50397"/>
                      </a:lnTo>
                      <a:lnTo>
                        <a:pt x="44803" y="53984"/>
                      </a:lnTo>
                      <a:lnTo>
                        <a:pt x="50457" y="49759"/>
                      </a:lnTo>
                      <a:lnTo>
                        <a:pt x="47600" y="44743"/>
                      </a:lnTo>
                      <a:lnTo>
                        <a:pt x="50396" y="39728"/>
                      </a:lnTo>
                      <a:lnTo>
                        <a:pt x="56141" y="40154"/>
                      </a:lnTo>
                      <a:lnTo>
                        <a:pt x="57904" y="33649"/>
                      </a:lnTo>
                      <a:lnTo>
                        <a:pt x="52980" y="30974"/>
                      </a:lnTo>
                      <a:lnTo>
                        <a:pt x="52311" y="25017"/>
                      </a:lnTo>
                      <a:lnTo>
                        <a:pt x="57114" y="21764"/>
                      </a:lnTo>
                      <a:lnTo>
                        <a:pt x="53953" y="16293"/>
                      </a:lnTo>
                      <a:lnTo>
                        <a:pt x="49028" y="17023"/>
                      </a:lnTo>
                      <a:lnTo>
                        <a:pt x="44955" y="11886"/>
                      </a:lnTo>
                      <a:lnTo>
                        <a:pt x="47053" y="6779"/>
                      </a:lnTo>
                      <a:lnTo>
                        <a:pt x="41551" y="3132"/>
                      </a:lnTo>
                      <a:lnTo>
                        <a:pt x="37448" y="7296"/>
                      </a:lnTo>
                      <a:lnTo>
                        <a:pt x="32037" y="6354"/>
                      </a:lnTo>
                      <a:lnTo>
                        <a:pt x="29849" y="1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6"/>
                <p:cNvSpPr/>
                <p:nvPr/>
              </p:nvSpPr>
              <p:spPr>
                <a:xfrm>
                  <a:off x="5535425" y="2118575"/>
                  <a:ext cx="296400" cy="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10667" extrusionOk="0">
                      <a:moveTo>
                        <a:pt x="5904" y="1"/>
                      </a:moveTo>
                      <a:cubicBezTo>
                        <a:pt x="3571" y="1"/>
                        <a:pt x="1418" y="1558"/>
                        <a:pt x="761" y="3935"/>
                      </a:cubicBezTo>
                      <a:cubicBezTo>
                        <a:pt x="1" y="6762"/>
                        <a:pt x="1673" y="9710"/>
                        <a:pt x="4499" y="10470"/>
                      </a:cubicBezTo>
                      <a:cubicBezTo>
                        <a:pt x="4979" y="10603"/>
                        <a:pt x="5461" y="10666"/>
                        <a:pt x="5934" y="10666"/>
                      </a:cubicBezTo>
                      <a:cubicBezTo>
                        <a:pt x="8277" y="10666"/>
                        <a:pt x="10407" y="9114"/>
                        <a:pt x="11065" y="6762"/>
                      </a:cubicBezTo>
                      <a:cubicBezTo>
                        <a:pt x="11855" y="3905"/>
                        <a:pt x="10183" y="987"/>
                        <a:pt x="7326" y="197"/>
                      </a:cubicBezTo>
                      <a:cubicBezTo>
                        <a:pt x="6852" y="64"/>
                        <a:pt x="6374" y="1"/>
                        <a:pt x="5904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0" name="Google Shape;2330;p56"/>
              <p:cNvSpPr/>
              <p:nvPr/>
            </p:nvSpPr>
            <p:spPr>
              <a:xfrm>
                <a:off x="6683175" y="622590"/>
                <a:ext cx="1142125" cy="1170250"/>
              </a:xfrm>
              <a:custGeom>
                <a:avLst/>
                <a:gdLst/>
                <a:ahLst/>
                <a:cxnLst/>
                <a:rect l="l" t="t" r="r" b="b"/>
                <a:pathLst>
                  <a:path w="45685" h="46810" extrusionOk="0">
                    <a:moveTo>
                      <a:pt x="22432" y="13277"/>
                    </a:moveTo>
                    <a:cubicBezTo>
                      <a:pt x="25829" y="13277"/>
                      <a:pt x="29246" y="14930"/>
                      <a:pt x="31247" y="18420"/>
                    </a:cubicBezTo>
                    <a:cubicBezTo>
                      <a:pt x="34043" y="23314"/>
                      <a:pt x="32372" y="29545"/>
                      <a:pt x="27478" y="32342"/>
                    </a:cubicBezTo>
                    <a:cubicBezTo>
                      <a:pt x="25806" y="33299"/>
                      <a:pt x="24067" y="33730"/>
                      <a:pt x="22386" y="33730"/>
                    </a:cubicBezTo>
                    <a:cubicBezTo>
                      <a:pt x="16118" y="33730"/>
                      <a:pt x="10660" y="27748"/>
                      <a:pt x="12554" y="20822"/>
                    </a:cubicBezTo>
                    <a:cubicBezTo>
                      <a:pt x="13877" y="15917"/>
                      <a:pt x="18138" y="13277"/>
                      <a:pt x="22432" y="13277"/>
                    </a:cubicBezTo>
                    <a:close/>
                    <a:moveTo>
                      <a:pt x="23557" y="1"/>
                    </a:moveTo>
                    <a:lnTo>
                      <a:pt x="18390" y="548"/>
                    </a:lnTo>
                    <a:lnTo>
                      <a:pt x="18086" y="4925"/>
                    </a:lnTo>
                    <a:lnTo>
                      <a:pt x="14195" y="6900"/>
                    </a:lnTo>
                    <a:lnTo>
                      <a:pt x="10122" y="4013"/>
                    </a:lnTo>
                    <a:lnTo>
                      <a:pt x="5958" y="7052"/>
                    </a:lnTo>
                    <a:lnTo>
                      <a:pt x="8116" y="11703"/>
                    </a:lnTo>
                    <a:lnTo>
                      <a:pt x="5654" y="15411"/>
                    </a:lnTo>
                    <a:lnTo>
                      <a:pt x="1155" y="15168"/>
                    </a:lnTo>
                    <a:lnTo>
                      <a:pt x="0" y="20700"/>
                    </a:lnTo>
                    <a:lnTo>
                      <a:pt x="4256" y="22341"/>
                    </a:lnTo>
                    <a:lnTo>
                      <a:pt x="4651" y="26992"/>
                    </a:lnTo>
                    <a:lnTo>
                      <a:pt x="213" y="29515"/>
                    </a:lnTo>
                    <a:lnTo>
                      <a:pt x="2341" y="34317"/>
                    </a:lnTo>
                    <a:lnTo>
                      <a:pt x="6900" y="33618"/>
                    </a:lnTo>
                    <a:lnTo>
                      <a:pt x="9940" y="37114"/>
                    </a:lnTo>
                    <a:lnTo>
                      <a:pt x="8359" y="41460"/>
                    </a:lnTo>
                    <a:lnTo>
                      <a:pt x="12554" y="44439"/>
                    </a:lnTo>
                    <a:lnTo>
                      <a:pt x="15836" y="40883"/>
                    </a:lnTo>
                    <a:lnTo>
                      <a:pt x="20396" y="42129"/>
                    </a:lnTo>
                    <a:lnTo>
                      <a:pt x="21794" y="46810"/>
                    </a:lnTo>
                    <a:lnTo>
                      <a:pt x="26870" y="46475"/>
                    </a:lnTo>
                    <a:lnTo>
                      <a:pt x="27508" y="42250"/>
                    </a:lnTo>
                    <a:lnTo>
                      <a:pt x="31824" y="39788"/>
                    </a:lnTo>
                    <a:lnTo>
                      <a:pt x="35381" y="42615"/>
                    </a:lnTo>
                    <a:lnTo>
                      <a:pt x="39819" y="39272"/>
                    </a:lnTo>
                    <a:lnTo>
                      <a:pt x="37539" y="35320"/>
                    </a:lnTo>
                    <a:lnTo>
                      <a:pt x="39758" y="31369"/>
                    </a:lnTo>
                    <a:lnTo>
                      <a:pt x="44317" y="31703"/>
                    </a:lnTo>
                    <a:lnTo>
                      <a:pt x="45685" y="26566"/>
                    </a:lnTo>
                    <a:lnTo>
                      <a:pt x="41794" y="24439"/>
                    </a:lnTo>
                    <a:lnTo>
                      <a:pt x="41277" y="19758"/>
                    </a:lnTo>
                    <a:lnTo>
                      <a:pt x="45077" y="17205"/>
                    </a:lnTo>
                    <a:lnTo>
                      <a:pt x="42585" y="12858"/>
                    </a:lnTo>
                    <a:lnTo>
                      <a:pt x="38694" y="13435"/>
                    </a:lnTo>
                    <a:lnTo>
                      <a:pt x="35472" y="9423"/>
                    </a:lnTo>
                    <a:lnTo>
                      <a:pt x="37144" y="5381"/>
                    </a:lnTo>
                    <a:lnTo>
                      <a:pt x="32797" y="2493"/>
                    </a:lnTo>
                    <a:lnTo>
                      <a:pt x="29575" y="5776"/>
                    </a:lnTo>
                    <a:lnTo>
                      <a:pt x="25289" y="5016"/>
                    </a:lnTo>
                    <a:lnTo>
                      <a:pt x="2355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56"/>
              <p:cNvSpPr/>
              <p:nvPr/>
            </p:nvSpPr>
            <p:spPr>
              <a:xfrm>
                <a:off x="7137588" y="1102715"/>
                <a:ext cx="233300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8400" extrusionOk="0">
                    <a:moveTo>
                      <a:pt x="4657" y="1"/>
                    </a:moveTo>
                    <a:cubicBezTo>
                      <a:pt x="4284" y="1"/>
                      <a:pt x="3904" y="50"/>
                      <a:pt x="3526" y="152"/>
                    </a:cubicBezTo>
                    <a:cubicBezTo>
                      <a:pt x="1307" y="790"/>
                      <a:pt x="0" y="3100"/>
                      <a:pt x="638" y="5350"/>
                    </a:cubicBezTo>
                    <a:cubicBezTo>
                      <a:pt x="1167" y="7187"/>
                      <a:pt x="2842" y="8399"/>
                      <a:pt x="4662" y="8399"/>
                    </a:cubicBezTo>
                    <a:cubicBezTo>
                      <a:pt x="5040" y="8399"/>
                      <a:pt x="5424" y="8347"/>
                      <a:pt x="5806" y="8237"/>
                    </a:cubicBezTo>
                    <a:cubicBezTo>
                      <a:pt x="8055" y="7599"/>
                      <a:pt x="9332" y="5289"/>
                      <a:pt x="8724" y="3070"/>
                    </a:cubicBezTo>
                    <a:cubicBezTo>
                      <a:pt x="8193" y="1199"/>
                      <a:pt x="6505" y="1"/>
                      <a:pt x="465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56"/>
              <p:cNvGrpSpPr/>
              <p:nvPr/>
            </p:nvGrpSpPr>
            <p:grpSpPr>
              <a:xfrm>
                <a:off x="8047925" y="961515"/>
                <a:ext cx="481050" cy="492425"/>
                <a:chOff x="5652450" y="919825"/>
                <a:chExt cx="481050" cy="492425"/>
              </a:xfrm>
            </p:grpSpPr>
            <p:sp>
              <p:nvSpPr>
                <p:cNvPr id="2333" name="Google Shape;2333;p56"/>
                <p:cNvSpPr/>
                <p:nvPr/>
              </p:nvSpPr>
              <p:spPr>
                <a:xfrm>
                  <a:off x="5652450" y="919825"/>
                  <a:ext cx="481050" cy="4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2" h="19697" extrusionOk="0">
                      <a:moveTo>
                        <a:pt x="9456" y="5598"/>
                      </a:moveTo>
                      <a:cubicBezTo>
                        <a:pt x="10883" y="5598"/>
                        <a:pt x="12318" y="6290"/>
                        <a:pt x="13162" y="7751"/>
                      </a:cubicBezTo>
                      <a:cubicBezTo>
                        <a:pt x="14348" y="9818"/>
                        <a:pt x="13618" y="12432"/>
                        <a:pt x="11582" y="13617"/>
                      </a:cubicBezTo>
                      <a:lnTo>
                        <a:pt x="11582" y="13648"/>
                      </a:lnTo>
                      <a:cubicBezTo>
                        <a:pt x="10878" y="14044"/>
                        <a:pt x="10147" y="14223"/>
                        <a:pt x="9441" y="14223"/>
                      </a:cubicBezTo>
                      <a:cubicBezTo>
                        <a:pt x="6794" y="14223"/>
                        <a:pt x="4498" y="11712"/>
                        <a:pt x="5290" y="8784"/>
                      </a:cubicBezTo>
                      <a:cubicBezTo>
                        <a:pt x="5850" y="6711"/>
                        <a:pt x="7646" y="5598"/>
                        <a:pt x="9456" y="5598"/>
                      </a:cubicBezTo>
                      <a:close/>
                      <a:moveTo>
                        <a:pt x="9940" y="0"/>
                      </a:moveTo>
                      <a:lnTo>
                        <a:pt x="7752" y="213"/>
                      </a:lnTo>
                      <a:lnTo>
                        <a:pt x="7600" y="2067"/>
                      </a:lnTo>
                      <a:lnTo>
                        <a:pt x="5989" y="2888"/>
                      </a:lnTo>
                      <a:lnTo>
                        <a:pt x="4256" y="1672"/>
                      </a:lnTo>
                      <a:lnTo>
                        <a:pt x="2524" y="2948"/>
                      </a:lnTo>
                      <a:lnTo>
                        <a:pt x="3436" y="4894"/>
                      </a:lnTo>
                      <a:lnTo>
                        <a:pt x="2372" y="6505"/>
                      </a:lnTo>
                      <a:lnTo>
                        <a:pt x="487" y="6383"/>
                      </a:lnTo>
                      <a:lnTo>
                        <a:pt x="1" y="8724"/>
                      </a:lnTo>
                      <a:lnTo>
                        <a:pt x="1794" y="9423"/>
                      </a:lnTo>
                      <a:lnTo>
                        <a:pt x="1946" y="11368"/>
                      </a:lnTo>
                      <a:lnTo>
                        <a:pt x="92" y="12432"/>
                      </a:lnTo>
                      <a:lnTo>
                        <a:pt x="973" y="14468"/>
                      </a:lnTo>
                      <a:lnTo>
                        <a:pt x="2888" y="14164"/>
                      </a:lnTo>
                      <a:lnTo>
                        <a:pt x="4195" y="15623"/>
                      </a:lnTo>
                      <a:lnTo>
                        <a:pt x="3527" y="17447"/>
                      </a:lnTo>
                      <a:lnTo>
                        <a:pt x="5290" y="18693"/>
                      </a:lnTo>
                      <a:lnTo>
                        <a:pt x="6657" y="17204"/>
                      </a:lnTo>
                      <a:lnTo>
                        <a:pt x="8572" y="17721"/>
                      </a:lnTo>
                      <a:lnTo>
                        <a:pt x="9150" y="19696"/>
                      </a:lnTo>
                      <a:lnTo>
                        <a:pt x="11278" y="19544"/>
                      </a:lnTo>
                      <a:lnTo>
                        <a:pt x="11551" y="17781"/>
                      </a:lnTo>
                      <a:lnTo>
                        <a:pt x="13375" y="16718"/>
                      </a:lnTo>
                      <a:lnTo>
                        <a:pt x="14895" y="17933"/>
                      </a:lnTo>
                      <a:lnTo>
                        <a:pt x="16779" y="16505"/>
                      </a:lnTo>
                      <a:lnTo>
                        <a:pt x="15837" y="14864"/>
                      </a:lnTo>
                      <a:lnTo>
                        <a:pt x="16749" y="13192"/>
                      </a:lnTo>
                      <a:lnTo>
                        <a:pt x="18664" y="13344"/>
                      </a:lnTo>
                      <a:lnTo>
                        <a:pt x="19241" y="11155"/>
                      </a:lnTo>
                      <a:lnTo>
                        <a:pt x="17600" y="10304"/>
                      </a:lnTo>
                      <a:lnTo>
                        <a:pt x="17387" y="8328"/>
                      </a:lnTo>
                      <a:lnTo>
                        <a:pt x="18998" y="7265"/>
                      </a:lnTo>
                      <a:lnTo>
                        <a:pt x="17934" y="5441"/>
                      </a:lnTo>
                      <a:lnTo>
                        <a:pt x="16293" y="5654"/>
                      </a:lnTo>
                      <a:lnTo>
                        <a:pt x="14956" y="3982"/>
                      </a:lnTo>
                      <a:lnTo>
                        <a:pt x="15624" y="2249"/>
                      </a:lnTo>
                      <a:lnTo>
                        <a:pt x="13800" y="1034"/>
                      </a:lnTo>
                      <a:lnTo>
                        <a:pt x="12433" y="2432"/>
                      </a:lnTo>
                      <a:lnTo>
                        <a:pt x="10639" y="2097"/>
                      </a:lnTo>
                      <a:lnTo>
                        <a:pt x="9940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56"/>
                <p:cNvSpPr/>
                <p:nvPr/>
              </p:nvSpPr>
              <p:spPr>
                <a:xfrm>
                  <a:off x="5830275" y="1119750"/>
                  <a:ext cx="112725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3553" extrusionOk="0">
                      <a:moveTo>
                        <a:pt x="2269" y="0"/>
                      </a:moveTo>
                      <a:cubicBezTo>
                        <a:pt x="1963" y="0"/>
                        <a:pt x="1652" y="78"/>
                        <a:pt x="1368" y="240"/>
                      </a:cubicBezTo>
                      <a:cubicBezTo>
                        <a:pt x="0" y="1031"/>
                        <a:pt x="274" y="3067"/>
                        <a:pt x="1794" y="3493"/>
                      </a:cubicBezTo>
                      <a:cubicBezTo>
                        <a:pt x="1950" y="3533"/>
                        <a:pt x="2104" y="3552"/>
                        <a:pt x="2254" y="3552"/>
                      </a:cubicBezTo>
                      <a:cubicBezTo>
                        <a:pt x="3555" y="3552"/>
                        <a:pt x="4509" y="2105"/>
                        <a:pt x="3800" y="879"/>
                      </a:cubicBezTo>
                      <a:cubicBezTo>
                        <a:pt x="3476" y="311"/>
                        <a:pt x="2881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440305" y="1558879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Criterios de aceptación</a:t>
            </a:r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792DEDB-CF8F-4FD7-B352-5FF9C559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79" y="2065111"/>
            <a:ext cx="37353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Adecuación funcional = 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</a:t>
            </a: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Exhaustividad funcional ≥ 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</a:t>
            </a: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Exactitud de cálculos = 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Cumplimiento de estándares ≥ 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</a:t>
            </a: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Complejidad ciclomática ≤ 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 función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Cohesión de módulos = 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</a:t>
            </a: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Picture 4" descr="diapositivas de porcentajes | Slide Set">
            <a:extLst>
              <a:ext uri="{FF2B5EF4-FFF2-40B4-BE49-F238E27FC236}">
                <a16:creationId xmlns:a16="http://schemas.microsoft.com/office/drawing/2014/main" id="{CDD11EAC-A335-415B-9B51-C7F64DCF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72" y="1284836"/>
            <a:ext cx="2071379" cy="15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2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283090" y="1247477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Calidad Externa – Escenario</a:t>
            </a:r>
            <a:endParaRPr dirty="0"/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C0E819D5-9301-4F88-8359-83E299C2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24" y="2069263"/>
            <a:ext cx="66229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Propósito: Evaluar la respuesta de </a:t>
            </a:r>
            <a:r>
              <a:rPr lang="es-ES" b="1" dirty="0"/>
              <a:t>Aimeos en ejecución</a:t>
            </a:r>
            <a:r>
              <a:rPr lang="es-ES" dirty="0"/>
              <a:t> frente al usuario.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Entorno de prueba: Navegadores (Chrome, Edge, Firefox).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Escenarios:</a:t>
            </a:r>
            <a:endParaRPr lang="en-00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Búsqueda de producto + checkout.</a:t>
            </a:r>
            <a:endParaRPr lang="en-00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Cancelación de pedido antes de pago.</a:t>
            </a:r>
            <a:endParaRPr lang="en-00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ES" dirty="0"/>
              <a:t>Uso de filtros de categoría y personalización de búsqueda.</a:t>
            </a:r>
          </a:p>
        </p:txBody>
      </p:sp>
      <p:pic>
        <p:nvPicPr>
          <p:cNvPr id="16386" name="Picture 2" descr="Diferencias entre Firefox, Google Chrome y Microsoft Edge - Imagar">
            <a:extLst>
              <a:ext uri="{FF2B5EF4-FFF2-40B4-BE49-F238E27FC236}">
                <a16:creationId xmlns:a16="http://schemas.microsoft.com/office/drawing/2014/main" id="{9BC8E27D-E85A-412F-BBD4-514E3077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92" y="2712713"/>
            <a:ext cx="2767135" cy="1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7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209856" y="1268347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Herramientas de medición</a:t>
            </a:r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9437F43-D4B2-43F0-9B3F-C1C09803E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85" y="1971029"/>
            <a:ext cx="587881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Exactitud computacional: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PHPUnit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pruebas manuales.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Precisión de resultados: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PHPUnit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BD MySQL.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Intercambio de datos: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exportación CSV/JSON + APIs REST (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Postman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 de descripción: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revisión manual de productos.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Cancelabilidad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Laravel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Dusk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pruebas manuales.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Personalización: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configuración de plantillas.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Interacción atractiva: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cuestionarios a usuarios.</a:t>
            </a:r>
          </a:p>
        </p:txBody>
      </p:sp>
      <p:pic>
        <p:nvPicPr>
          <p:cNvPr id="15364" name="Picture 4" descr="Qué es PHPUnit? | Blog - El TallerWeb">
            <a:extLst>
              <a:ext uri="{FF2B5EF4-FFF2-40B4-BE49-F238E27FC236}">
                <a16:creationId xmlns:a16="http://schemas.microsoft.com/office/drawing/2014/main" id="{712C522F-273A-4AFB-BAFC-3E11D0F5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432" y="1691412"/>
            <a:ext cx="1550487" cy="8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▷ Como crear Base de Datos en MYSQL WORKBENCH">
            <a:extLst>
              <a:ext uri="{FF2B5EF4-FFF2-40B4-BE49-F238E27FC236}">
                <a16:creationId xmlns:a16="http://schemas.microsoft.com/office/drawing/2014/main" id="{6DB6FB9A-4718-4ECF-9DEB-56069921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00" y="1484746"/>
            <a:ext cx="843211" cy="119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Laravel Dusk Is Coming to Laravel 5.4 - Laravel News">
            <a:extLst>
              <a:ext uri="{FF2B5EF4-FFF2-40B4-BE49-F238E27FC236}">
                <a16:creationId xmlns:a16="http://schemas.microsoft.com/office/drawing/2014/main" id="{5BDD2A07-78DF-477E-823F-C65993171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61" y="2875657"/>
            <a:ext cx="30099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9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5" name="Google Shape;2315;p56"/>
          <p:cNvGrpSpPr/>
          <p:nvPr/>
        </p:nvGrpSpPr>
        <p:grpSpPr>
          <a:xfrm>
            <a:off x="6749236" y="2982979"/>
            <a:ext cx="1347339" cy="1616386"/>
            <a:chOff x="3325992" y="914393"/>
            <a:chExt cx="2036708" cy="3689956"/>
          </a:xfrm>
        </p:grpSpPr>
        <p:grpSp>
          <p:nvGrpSpPr>
            <p:cNvPr id="2316" name="Google Shape;2316;p56"/>
            <p:cNvGrpSpPr/>
            <p:nvPr/>
          </p:nvGrpSpPr>
          <p:grpSpPr>
            <a:xfrm>
              <a:off x="3325992" y="3392638"/>
              <a:ext cx="1156731" cy="1211711"/>
              <a:chOff x="3325992" y="3392638"/>
              <a:chExt cx="1156731" cy="1211711"/>
            </a:xfrm>
          </p:grpSpPr>
          <p:sp>
            <p:nvSpPr>
              <p:cNvPr id="2317" name="Google Shape;2317;p56"/>
              <p:cNvSpPr/>
              <p:nvPr/>
            </p:nvSpPr>
            <p:spPr>
              <a:xfrm flipH="1">
                <a:off x="3325992" y="4467431"/>
                <a:ext cx="1156731" cy="136918"/>
              </a:xfrm>
              <a:custGeom>
                <a:avLst/>
                <a:gdLst/>
                <a:ahLst/>
                <a:cxnLst/>
                <a:rect l="l" t="t" r="r" b="b"/>
                <a:pathLst>
                  <a:path w="23892" h="2828" extrusionOk="0">
                    <a:moveTo>
                      <a:pt x="2281" y="1"/>
                    </a:moveTo>
                    <a:cubicBezTo>
                      <a:pt x="1034" y="1"/>
                      <a:pt x="1" y="1034"/>
                      <a:pt x="1" y="2281"/>
                    </a:cubicBezTo>
                    <a:lnTo>
                      <a:pt x="1" y="2828"/>
                    </a:lnTo>
                    <a:lnTo>
                      <a:pt x="23892" y="2828"/>
                    </a:lnTo>
                    <a:lnTo>
                      <a:pt x="23892" y="2281"/>
                    </a:lnTo>
                    <a:cubicBezTo>
                      <a:pt x="23892" y="1034"/>
                      <a:pt x="22889" y="1"/>
                      <a:pt x="21612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6"/>
              <p:cNvSpPr/>
              <p:nvPr/>
            </p:nvSpPr>
            <p:spPr>
              <a:xfrm flipH="1">
                <a:off x="3555531" y="3392638"/>
                <a:ext cx="722642" cy="1074861"/>
              </a:xfrm>
              <a:custGeom>
                <a:avLst/>
                <a:gdLst/>
                <a:ahLst/>
                <a:cxnLst/>
                <a:rect l="l" t="t" r="r" b="b"/>
                <a:pathLst>
                  <a:path w="14926" h="22201" extrusionOk="0">
                    <a:moveTo>
                      <a:pt x="7738" y="1"/>
                    </a:moveTo>
                    <a:cubicBezTo>
                      <a:pt x="7441" y="1"/>
                      <a:pt x="7143" y="168"/>
                      <a:pt x="7022" y="498"/>
                    </a:cubicBezTo>
                    <a:lnTo>
                      <a:pt x="1" y="22201"/>
                    </a:lnTo>
                    <a:lnTo>
                      <a:pt x="14925" y="22201"/>
                    </a:lnTo>
                    <a:lnTo>
                      <a:pt x="8451" y="529"/>
                    </a:lnTo>
                    <a:cubicBezTo>
                      <a:pt x="8343" y="175"/>
                      <a:pt x="8042" y="1"/>
                      <a:pt x="7738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6"/>
              <p:cNvSpPr/>
              <p:nvPr/>
            </p:nvSpPr>
            <p:spPr>
              <a:xfrm flipH="1">
                <a:off x="3645294" y="3758165"/>
                <a:ext cx="535712" cy="40915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8451" extrusionOk="0">
                    <a:moveTo>
                      <a:pt x="2705" y="0"/>
                    </a:moveTo>
                    <a:lnTo>
                      <a:pt x="0" y="8450"/>
                    </a:lnTo>
                    <a:lnTo>
                      <a:pt x="11064" y="8450"/>
                    </a:lnTo>
                    <a:lnTo>
                      <a:pt x="8541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0" name="Google Shape;2320;p56"/>
            <p:cNvSpPr/>
            <p:nvPr/>
          </p:nvSpPr>
          <p:spPr>
            <a:xfrm flipH="1">
              <a:off x="3765974" y="4414465"/>
              <a:ext cx="1596727" cy="189884"/>
            </a:xfrm>
            <a:custGeom>
              <a:avLst/>
              <a:gdLst/>
              <a:ahLst/>
              <a:cxnLst/>
              <a:rect l="l" t="t" r="r" b="b"/>
              <a:pathLst>
                <a:path w="32980" h="3922" extrusionOk="0">
                  <a:moveTo>
                    <a:pt x="3161" y="0"/>
                  </a:moveTo>
                  <a:cubicBezTo>
                    <a:pt x="1399" y="0"/>
                    <a:pt x="0" y="1398"/>
                    <a:pt x="0" y="3161"/>
                  </a:cubicBezTo>
                  <a:lnTo>
                    <a:pt x="0" y="3921"/>
                  </a:lnTo>
                  <a:lnTo>
                    <a:pt x="32980" y="3921"/>
                  </a:lnTo>
                  <a:lnTo>
                    <a:pt x="32980" y="3161"/>
                  </a:lnTo>
                  <a:cubicBezTo>
                    <a:pt x="32980" y="1398"/>
                    <a:pt x="31581" y="0"/>
                    <a:pt x="29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6"/>
            <p:cNvSpPr/>
            <p:nvPr/>
          </p:nvSpPr>
          <p:spPr>
            <a:xfrm flipH="1">
              <a:off x="4083823" y="2931299"/>
              <a:ext cx="997833" cy="1483194"/>
            </a:xfrm>
            <a:custGeom>
              <a:avLst/>
              <a:gdLst/>
              <a:ahLst/>
              <a:cxnLst/>
              <a:rect l="l" t="t" r="r" b="b"/>
              <a:pathLst>
                <a:path w="20610" h="30635" extrusionOk="0">
                  <a:moveTo>
                    <a:pt x="10656" y="0"/>
                  </a:moveTo>
                  <a:cubicBezTo>
                    <a:pt x="10238" y="0"/>
                    <a:pt x="9818" y="243"/>
                    <a:pt x="9667" y="726"/>
                  </a:cubicBezTo>
                  <a:lnTo>
                    <a:pt x="1" y="30635"/>
                  </a:lnTo>
                  <a:lnTo>
                    <a:pt x="20609" y="30635"/>
                  </a:lnTo>
                  <a:lnTo>
                    <a:pt x="11642" y="756"/>
                  </a:lnTo>
                  <a:cubicBezTo>
                    <a:pt x="11505" y="251"/>
                    <a:pt x="11081" y="0"/>
                    <a:pt x="10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6"/>
            <p:cNvSpPr/>
            <p:nvPr/>
          </p:nvSpPr>
          <p:spPr>
            <a:xfrm flipH="1">
              <a:off x="4207477" y="3438776"/>
              <a:ext cx="740265" cy="562195"/>
            </a:xfrm>
            <a:custGeom>
              <a:avLst/>
              <a:gdLst/>
              <a:ahLst/>
              <a:cxnLst/>
              <a:rect l="l" t="t" r="r" b="b"/>
              <a:pathLst>
                <a:path w="15290" h="11612" extrusionOk="0">
                  <a:moveTo>
                    <a:pt x="3740" y="1"/>
                  </a:moveTo>
                  <a:lnTo>
                    <a:pt x="1" y="11612"/>
                  </a:lnTo>
                  <a:lnTo>
                    <a:pt x="15290" y="11612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FFA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6"/>
            <p:cNvSpPr/>
            <p:nvPr/>
          </p:nvSpPr>
          <p:spPr>
            <a:xfrm flipH="1">
              <a:off x="4083823" y="4293769"/>
              <a:ext cx="997833" cy="120699"/>
            </a:xfrm>
            <a:custGeom>
              <a:avLst/>
              <a:gdLst/>
              <a:ahLst/>
              <a:cxnLst/>
              <a:rect l="l" t="t" r="r" b="b"/>
              <a:pathLst>
                <a:path w="20610" h="2493" extrusionOk="0">
                  <a:moveTo>
                    <a:pt x="19880" y="1"/>
                  </a:moveTo>
                  <a:lnTo>
                    <a:pt x="396" y="1247"/>
                  </a:lnTo>
                  <a:lnTo>
                    <a:pt x="1" y="2493"/>
                  </a:lnTo>
                  <a:lnTo>
                    <a:pt x="20609" y="2493"/>
                  </a:lnTo>
                  <a:lnTo>
                    <a:pt x="19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6"/>
            <p:cNvSpPr/>
            <p:nvPr/>
          </p:nvSpPr>
          <p:spPr>
            <a:xfrm flipH="1">
              <a:off x="4906492" y="4040660"/>
              <a:ext cx="94216" cy="254614"/>
            </a:xfrm>
            <a:custGeom>
              <a:avLst/>
              <a:gdLst/>
              <a:ahLst/>
              <a:cxnLst/>
              <a:rect l="l" t="t" r="r" b="b"/>
              <a:pathLst>
                <a:path w="1946" h="5259" extrusionOk="0">
                  <a:moveTo>
                    <a:pt x="1946" y="1"/>
                  </a:moveTo>
                  <a:cubicBezTo>
                    <a:pt x="1520" y="821"/>
                    <a:pt x="1186" y="1703"/>
                    <a:pt x="882" y="2584"/>
                  </a:cubicBezTo>
                  <a:cubicBezTo>
                    <a:pt x="517" y="3466"/>
                    <a:pt x="244" y="4347"/>
                    <a:pt x="1" y="5259"/>
                  </a:cubicBezTo>
                  <a:cubicBezTo>
                    <a:pt x="426" y="4408"/>
                    <a:pt x="761" y="3557"/>
                    <a:pt x="1065" y="2645"/>
                  </a:cubicBezTo>
                  <a:cubicBezTo>
                    <a:pt x="1429" y="1794"/>
                    <a:pt x="1703" y="912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6"/>
            <p:cNvSpPr/>
            <p:nvPr/>
          </p:nvSpPr>
          <p:spPr>
            <a:xfrm flipH="1">
              <a:off x="4579792" y="2978164"/>
              <a:ext cx="133964" cy="413609"/>
            </a:xfrm>
            <a:custGeom>
              <a:avLst/>
              <a:gdLst/>
              <a:ahLst/>
              <a:cxnLst/>
              <a:rect l="l" t="t" r="r" b="b"/>
              <a:pathLst>
                <a:path w="2767" h="8543" extrusionOk="0">
                  <a:moveTo>
                    <a:pt x="2767" y="1"/>
                  </a:moveTo>
                  <a:cubicBezTo>
                    <a:pt x="2554" y="366"/>
                    <a:pt x="2372" y="791"/>
                    <a:pt x="2250" y="1217"/>
                  </a:cubicBezTo>
                  <a:cubicBezTo>
                    <a:pt x="1977" y="1977"/>
                    <a:pt x="1581" y="3040"/>
                    <a:pt x="1217" y="4196"/>
                  </a:cubicBezTo>
                  <a:cubicBezTo>
                    <a:pt x="822" y="5381"/>
                    <a:pt x="518" y="6475"/>
                    <a:pt x="305" y="7235"/>
                  </a:cubicBezTo>
                  <a:cubicBezTo>
                    <a:pt x="153" y="7661"/>
                    <a:pt x="62" y="8086"/>
                    <a:pt x="1" y="8542"/>
                  </a:cubicBezTo>
                  <a:cubicBezTo>
                    <a:pt x="153" y="8117"/>
                    <a:pt x="305" y="7721"/>
                    <a:pt x="426" y="7296"/>
                  </a:cubicBezTo>
                  <a:cubicBezTo>
                    <a:pt x="700" y="6475"/>
                    <a:pt x="1004" y="5411"/>
                    <a:pt x="1399" y="4287"/>
                  </a:cubicBezTo>
                  <a:cubicBezTo>
                    <a:pt x="1764" y="3132"/>
                    <a:pt x="2098" y="2068"/>
                    <a:pt x="2372" y="1247"/>
                  </a:cubicBezTo>
                  <a:cubicBezTo>
                    <a:pt x="2524" y="852"/>
                    <a:pt x="2645" y="426"/>
                    <a:pt x="2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6" name="Google Shape;2326;p56"/>
            <p:cNvGrpSpPr/>
            <p:nvPr/>
          </p:nvGrpSpPr>
          <p:grpSpPr>
            <a:xfrm>
              <a:off x="3830262" y="914393"/>
              <a:ext cx="1483483" cy="1677403"/>
              <a:chOff x="6683175" y="622590"/>
              <a:chExt cx="2139125" cy="2418750"/>
            </a:xfrm>
          </p:grpSpPr>
          <p:grpSp>
            <p:nvGrpSpPr>
              <p:cNvPr id="2327" name="Google Shape;2327;p56"/>
              <p:cNvGrpSpPr/>
              <p:nvPr/>
            </p:nvGrpSpPr>
            <p:grpSpPr>
              <a:xfrm>
                <a:off x="7374675" y="1558765"/>
                <a:ext cx="1447625" cy="1482575"/>
                <a:chOff x="4979200" y="1517075"/>
                <a:chExt cx="1447625" cy="1482575"/>
              </a:xfrm>
            </p:grpSpPr>
            <p:sp>
              <p:nvSpPr>
                <p:cNvPr id="2328" name="Google Shape;2328;p56"/>
                <p:cNvSpPr/>
                <p:nvPr/>
              </p:nvSpPr>
              <p:spPr>
                <a:xfrm>
                  <a:off x="4979200" y="1517075"/>
                  <a:ext cx="1447625" cy="14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5" h="59303" extrusionOk="0">
                      <a:moveTo>
                        <a:pt x="28378" y="16825"/>
                      </a:moveTo>
                      <a:cubicBezTo>
                        <a:pt x="32972" y="16825"/>
                        <a:pt x="37268" y="19270"/>
                        <a:pt x="39575" y="23314"/>
                      </a:cubicBezTo>
                      <a:cubicBezTo>
                        <a:pt x="43162" y="29515"/>
                        <a:pt x="41004" y="37418"/>
                        <a:pt x="34803" y="40974"/>
                      </a:cubicBezTo>
                      <a:cubicBezTo>
                        <a:pt x="32812" y="42110"/>
                        <a:pt x="30604" y="42670"/>
                        <a:pt x="28403" y="42670"/>
                      </a:cubicBezTo>
                      <a:cubicBezTo>
                        <a:pt x="25598" y="42670"/>
                        <a:pt x="22804" y="41760"/>
                        <a:pt x="20487" y="39971"/>
                      </a:cubicBezTo>
                      <a:cubicBezTo>
                        <a:pt x="16353" y="36780"/>
                        <a:pt x="14560" y="31430"/>
                        <a:pt x="15928" y="26384"/>
                      </a:cubicBezTo>
                      <a:cubicBezTo>
                        <a:pt x="17295" y="21339"/>
                        <a:pt x="21551" y="17630"/>
                        <a:pt x="26718" y="16931"/>
                      </a:cubicBezTo>
                      <a:cubicBezTo>
                        <a:pt x="27274" y="16860"/>
                        <a:pt x="27828" y="16825"/>
                        <a:pt x="28378" y="16825"/>
                      </a:cubicBezTo>
                      <a:close/>
                      <a:moveTo>
                        <a:pt x="29849" y="1"/>
                      </a:moveTo>
                      <a:lnTo>
                        <a:pt x="23253" y="700"/>
                      </a:lnTo>
                      <a:lnTo>
                        <a:pt x="22888" y="6262"/>
                      </a:lnTo>
                      <a:lnTo>
                        <a:pt x="17994" y="8725"/>
                      </a:lnTo>
                      <a:lnTo>
                        <a:pt x="12797" y="5077"/>
                      </a:lnTo>
                      <a:lnTo>
                        <a:pt x="7538" y="8907"/>
                      </a:lnTo>
                      <a:lnTo>
                        <a:pt x="10274" y="14773"/>
                      </a:lnTo>
                      <a:lnTo>
                        <a:pt x="7143" y="19485"/>
                      </a:lnTo>
                      <a:lnTo>
                        <a:pt x="1459" y="19211"/>
                      </a:lnTo>
                      <a:lnTo>
                        <a:pt x="0" y="26202"/>
                      </a:lnTo>
                      <a:lnTo>
                        <a:pt x="5411" y="28269"/>
                      </a:lnTo>
                      <a:lnTo>
                        <a:pt x="5867" y="34166"/>
                      </a:lnTo>
                      <a:lnTo>
                        <a:pt x="274" y="37388"/>
                      </a:lnTo>
                      <a:lnTo>
                        <a:pt x="2918" y="43467"/>
                      </a:lnTo>
                      <a:lnTo>
                        <a:pt x="8754" y="42555"/>
                      </a:lnTo>
                      <a:lnTo>
                        <a:pt x="12584" y="46993"/>
                      </a:lnTo>
                      <a:lnTo>
                        <a:pt x="10578" y="52525"/>
                      </a:lnTo>
                      <a:lnTo>
                        <a:pt x="15897" y="56294"/>
                      </a:lnTo>
                      <a:lnTo>
                        <a:pt x="20031" y="51795"/>
                      </a:lnTo>
                      <a:lnTo>
                        <a:pt x="25806" y="53345"/>
                      </a:lnTo>
                      <a:lnTo>
                        <a:pt x="27600" y="59303"/>
                      </a:lnTo>
                      <a:lnTo>
                        <a:pt x="33983" y="58877"/>
                      </a:lnTo>
                      <a:lnTo>
                        <a:pt x="34803" y="53558"/>
                      </a:lnTo>
                      <a:lnTo>
                        <a:pt x="40305" y="50397"/>
                      </a:lnTo>
                      <a:lnTo>
                        <a:pt x="44803" y="53984"/>
                      </a:lnTo>
                      <a:lnTo>
                        <a:pt x="50457" y="49759"/>
                      </a:lnTo>
                      <a:lnTo>
                        <a:pt x="47600" y="44743"/>
                      </a:lnTo>
                      <a:lnTo>
                        <a:pt x="50396" y="39728"/>
                      </a:lnTo>
                      <a:lnTo>
                        <a:pt x="56141" y="40154"/>
                      </a:lnTo>
                      <a:lnTo>
                        <a:pt x="57904" y="33649"/>
                      </a:lnTo>
                      <a:lnTo>
                        <a:pt x="52980" y="30974"/>
                      </a:lnTo>
                      <a:lnTo>
                        <a:pt x="52311" y="25017"/>
                      </a:lnTo>
                      <a:lnTo>
                        <a:pt x="57114" y="21764"/>
                      </a:lnTo>
                      <a:lnTo>
                        <a:pt x="53953" y="16293"/>
                      </a:lnTo>
                      <a:lnTo>
                        <a:pt x="49028" y="17023"/>
                      </a:lnTo>
                      <a:lnTo>
                        <a:pt x="44955" y="11886"/>
                      </a:lnTo>
                      <a:lnTo>
                        <a:pt x="47053" y="6779"/>
                      </a:lnTo>
                      <a:lnTo>
                        <a:pt x="41551" y="3132"/>
                      </a:lnTo>
                      <a:lnTo>
                        <a:pt x="37448" y="7296"/>
                      </a:lnTo>
                      <a:lnTo>
                        <a:pt x="32037" y="6354"/>
                      </a:lnTo>
                      <a:lnTo>
                        <a:pt x="29849" y="1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6"/>
                <p:cNvSpPr/>
                <p:nvPr/>
              </p:nvSpPr>
              <p:spPr>
                <a:xfrm>
                  <a:off x="5535425" y="2118575"/>
                  <a:ext cx="296400" cy="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10667" extrusionOk="0">
                      <a:moveTo>
                        <a:pt x="5904" y="1"/>
                      </a:moveTo>
                      <a:cubicBezTo>
                        <a:pt x="3571" y="1"/>
                        <a:pt x="1418" y="1558"/>
                        <a:pt x="761" y="3935"/>
                      </a:cubicBezTo>
                      <a:cubicBezTo>
                        <a:pt x="1" y="6762"/>
                        <a:pt x="1673" y="9710"/>
                        <a:pt x="4499" y="10470"/>
                      </a:cubicBezTo>
                      <a:cubicBezTo>
                        <a:pt x="4979" y="10603"/>
                        <a:pt x="5461" y="10666"/>
                        <a:pt x="5934" y="10666"/>
                      </a:cubicBezTo>
                      <a:cubicBezTo>
                        <a:pt x="8277" y="10666"/>
                        <a:pt x="10407" y="9114"/>
                        <a:pt x="11065" y="6762"/>
                      </a:cubicBezTo>
                      <a:cubicBezTo>
                        <a:pt x="11855" y="3905"/>
                        <a:pt x="10183" y="987"/>
                        <a:pt x="7326" y="197"/>
                      </a:cubicBezTo>
                      <a:cubicBezTo>
                        <a:pt x="6852" y="64"/>
                        <a:pt x="6374" y="1"/>
                        <a:pt x="5904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0" name="Google Shape;2330;p56"/>
              <p:cNvSpPr/>
              <p:nvPr/>
            </p:nvSpPr>
            <p:spPr>
              <a:xfrm>
                <a:off x="6683175" y="622590"/>
                <a:ext cx="1142125" cy="1170250"/>
              </a:xfrm>
              <a:custGeom>
                <a:avLst/>
                <a:gdLst/>
                <a:ahLst/>
                <a:cxnLst/>
                <a:rect l="l" t="t" r="r" b="b"/>
                <a:pathLst>
                  <a:path w="45685" h="46810" extrusionOk="0">
                    <a:moveTo>
                      <a:pt x="22432" y="13277"/>
                    </a:moveTo>
                    <a:cubicBezTo>
                      <a:pt x="25829" y="13277"/>
                      <a:pt x="29246" y="14930"/>
                      <a:pt x="31247" y="18420"/>
                    </a:cubicBezTo>
                    <a:cubicBezTo>
                      <a:pt x="34043" y="23314"/>
                      <a:pt x="32372" y="29545"/>
                      <a:pt x="27478" y="32342"/>
                    </a:cubicBezTo>
                    <a:cubicBezTo>
                      <a:pt x="25806" y="33299"/>
                      <a:pt x="24067" y="33730"/>
                      <a:pt x="22386" y="33730"/>
                    </a:cubicBezTo>
                    <a:cubicBezTo>
                      <a:pt x="16118" y="33730"/>
                      <a:pt x="10660" y="27748"/>
                      <a:pt x="12554" y="20822"/>
                    </a:cubicBezTo>
                    <a:cubicBezTo>
                      <a:pt x="13877" y="15917"/>
                      <a:pt x="18138" y="13277"/>
                      <a:pt x="22432" y="13277"/>
                    </a:cubicBezTo>
                    <a:close/>
                    <a:moveTo>
                      <a:pt x="23557" y="1"/>
                    </a:moveTo>
                    <a:lnTo>
                      <a:pt x="18390" y="548"/>
                    </a:lnTo>
                    <a:lnTo>
                      <a:pt x="18086" y="4925"/>
                    </a:lnTo>
                    <a:lnTo>
                      <a:pt x="14195" y="6900"/>
                    </a:lnTo>
                    <a:lnTo>
                      <a:pt x="10122" y="4013"/>
                    </a:lnTo>
                    <a:lnTo>
                      <a:pt x="5958" y="7052"/>
                    </a:lnTo>
                    <a:lnTo>
                      <a:pt x="8116" y="11703"/>
                    </a:lnTo>
                    <a:lnTo>
                      <a:pt x="5654" y="15411"/>
                    </a:lnTo>
                    <a:lnTo>
                      <a:pt x="1155" y="15168"/>
                    </a:lnTo>
                    <a:lnTo>
                      <a:pt x="0" y="20700"/>
                    </a:lnTo>
                    <a:lnTo>
                      <a:pt x="4256" y="22341"/>
                    </a:lnTo>
                    <a:lnTo>
                      <a:pt x="4651" y="26992"/>
                    </a:lnTo>
                    <a:lnTo>
                      <a:pt x="213" y="29515"/>
                    </a:lnTo>
                    <a:lnTo>
                      <a:pt x="2341" y="34317"/>
                    </a:lnTo>
                    <a:lnTo>
                      <a:pt x="6900" y="33618"/>
                    </a:lnTo>
                    <a:lnTo>
                      <a:pt x="9940" y="37114"/>
                    </a:lnTo>
                    <a:lnTo>
                      <a:pt x="8359" y="41460"/>
                    </a:lnTo>
                    <a:lnTo>
                      <a:pt x="12554" y="44439"/>
                    </a:lnTo>
                    <a:lnTo>
                      <a:pt x="15836" y="40883"/>
                    </a:lnTo>
                    <a:lnTo>
                      <a:pt x="20396" y="42129"/>
                    </a:lnTo>
                    <a:lnTo>
                      <a:pt x="21794" y="46810"/>
                    </a:lnTo>
                    <a:lnTo>
                      <a:pt x="26870" y="46475"/>
                    </a:lnTo>
                    <a:lnTo>
                      <a:pt x="27508" y="42250"/>
                    </a:lnTo>
                    <a:lnTo>
                      <a:pt x="31824" y="39788"/>
                    </a:lnTo>
                    <a:lnTo>
                      <a:pt x="35381" y="42615"/>
                    </a:lnTo>
                    <a:lnTo>
                      <a:pt x="39819" y="39272"/>
                    </a:lnTo>
                    <a:lnTo>
                      <a:pt x="37539" y="35320"/>
                    </a:lnTo>
                    <a:lnTo>
                      <a:pt x="39758" y="31369"/>
                    </a:lnTo>
                    <a:lnTo>
                      <a:pt x="44317" y="31703"/>
                    </a:lnTo>
                    <a:lnTo>
                      <a:pt x="45685" y="26566"/>
                    </a:lnTo>
                    <a:lnTo>
                      <a:pt x="41794" y="24439"/>
                    </a:lnTo>
                    <a:lnTo>
                      <a:pt x="41277" y="19758"/>
                    </a:lnTo>
                    <a:lnTo>
                      <a:pt x="45077" y="17205"/>
                    </a:lnTo>
                    <a:lnTo>
                      <a:pt x="42585" y="12858"/>
                    </a:lnTo>
                    <a:lnTo>
                      <a:pt x="38694" y="13435"/>
                    </a:lnTo>
                    <a:lnTo>
                      <a:pt x="35472" y="9423"/>
                    </a:lnTo>
                    <a:lnTo>
                      <a:pt x="37144" y="5381"/>
                    </a:lnTo>
                    <a:lnTo>
                      <a:pt x="32797" y="2493"/>
                    </a:lnTo>
                    <a:lnTo>
                      <a:pt x="29575" y="5776"/>
                    </a:lnTo>
                    <a:lnTo>
                      <a:pt x="25289" y="5016"/>
                    </a:lnTo>
                    <a:lnTo>
                      <a:pt x="2355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56"/>
              <p:cNvSpPr/>
              <p:nvPr/>
            </p:nvSpPr>
            <p:spPr>
              <a:xfrm>
                <a:off x="7137588" y="1102715"/>
                <a:ext cx="233300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8400" extrusionOk="0">
                    <a:moveTo>
                      <a:pt x="4657" y="1"/>
                    </a:moveTo>
                    <a:cubicBezTo>
                      <a:pt x="4284" y="1"/>
                      <a:pt x="3904" y="50"/>
                      <a:pt x="3526" y="152"/>
                    </a:cubicBezTo>
                    <a:cubicBezTo>
                      <a:pt x="1307" y="790"/>
                      <a:pt x="0" y="3100"/>
                      <a:pt x="638" y="5350"/>
                    </a:cubicBezTo>
                    <a:cubicBezTo>
                      <a:pt x="1167" y="7187"/>
                      <a:pt x="2842" y="8399"/>
                      <a:pt x="4662" y="8399"/>
                    </a:cubicBezTo>
                    <a:cubicBezTo>
                      <a:pt x="5040" y="8399"/>
                      <a:pt x="5424" y="8347"/>
                      <a:pt x="5806" y="8237"/>
                    </a:cubicBezTo>
                    <a:cubicBezTo>
                      <a:pt x="8055" y="7599"/>
                      <a:pt x="9332" y="5289"/>
                      <a:pt x="8724" y="3070"/>
                    </a:cubicBezTo>
                    <a:cubicBezTo>
                      <a:pt x="8193" y="1199"/>
                      <a:pt x="6505" y="1"/>
                      <a:pt x="465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56"/>
              <p:cNvGrpSpPr/>
              <p:nvPr/>
            </p:nvGrpSpPr>
            <p:grpSpPr>
              <a:xfrm>
                <a:off x="8047925" y="961515"/>
                <a:ext cx="481050" cy="492425"/>
                <a:chOff x="5652450" y="919825"/>
                <a:chExt cx="481050" cy="492425"/>
              </a:xfrm>
            </p:grpSpPr>
            <p:sp>
              <p:nvSpPr>
                <p:cNvPr id="2333" name="Google Shape;2333;p56"/>
                <p:cNvSpPr/>
                <p:nvPr/>
              </p:nvSpPr>
              <p:spPr>
                <a:xfrm>
                  <a:off x="5652450" y="919825"/>
                  <a:ext cx="481050" cy="4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2" h="19697" extrusionOk="0">
                      <a:moveTo>
                        <a:pt x="9456" y="5598"/>
                      </a:moveTo>
                      <a:cubicBezTo>
                        <a:pt x="10883" y="5598"/>
                        <a:pt x="12318" y="6290"/>
                        <a:pt x="13162" y="7751"/>
                      </a:cubicBezTo>
                      <a:cubicBezTo>
                        <a:pt x="14348" y="9818"/>
                        <a:pt x="13618" y="12432"/>
                        <a:pt x="11582" y="13617"/>
                      </a:cubicBezTo>
                      <a:lnTo>
                        <a:pt x="11582" y="13648"/>
                      </a:lnTo>
                      <a:cubicBezTo>
                        <a:pt x="10878" y="14044"/>
                        <a:pt x="10147" y="14223"/>
                        <a:pt x="9441" y="14223"/>
                      </a:cubicBezTo>
                      <a:cubicBezTo>
                        <a:pt x="6794" y="14223"/>
                        <a:pt x="4498" y="11712"/>
                        <a:pt x="5290" y="8784"/>
                      </a:cubicBezTo>
                      <a:cubicBezTo>
                        <a:pt x="5850" y="6711"/>
                        <a:pt x="7646" y="5598"/>
                        <a:pt x="9456" y="5598"/>
                      </a:cubicBezTo>
                      <a:close/>
                      <a:moveTo>
                        <a:pt x="9940" y="0"/>
                      </a:moveTo>
                      <a:lnTo>
                        <a:pt x="7752" y="213"/>
                      </a:lnTo>
                      <a:lnTo>
                        <a:pt x="7600" y="2067"/>
                      </a:lnTo>
                      <a:lnTo>
                        <a:pt x="5989" y="2888"/>
                      </a:lnTo>
                      <a:lnTo>
                        <a:pt x="4256" y="1672"/>
                      </a:lnTo>
                      <a:lnTo>
                        <a:pt x="2524" y="2948"/>
                      </a:lnTo>
                      <a:lnTo>
                        <a:pt x="3436" y="4894"/>
                      </a:lnTo>
                      <a:lnTo>
                        <a:pt x="2372" y="6505"/>
                      </a:lnTo>
                      <a:lnTo>
                        <a:pt x="487" y="6383"/>
                      </a:lnTo>
                      <a:lnTo>
                        <a:pt x="1" y="8724"/>
                      </a:lnTo>
                      <a:lnTo>
                        <a:pt x="1794" y="9423"/>
                      </a:lnTo>
                      <a:lnTo>
                        <a:pt x="1946" y="11368"/>
                      </a:lnTo>
                      <a:lnTo>
                        <a:pt x="92" y="12432"/>
                      </a:lnTo>
                      <a:lnTo>
                        <a:pt x="973" y="14468"/>
                      </a:lnTo>
                      <a:lnTo>
                        <a:pt x="2888" y="14164"/>
                      </a:lnTo>
                      <a:lnTo>
                        <a:pt x="4195" y="15623"/>
                      </a:lnTo>
                      <a:lnTo>
                        <a:pt x="3527" y="17447"/>
                      </a:lnTo>
                      <a:lnTo>
                        <a:pt x="5290" y="18693"/>
                      </a:lnTo>
                      <a:lnTo>
                        <a:pt x="6657" y="17204"/>
                      </a:lnTo>
                      <a:lnTo>
                        <a:pt x="8572" y="17721"/>
                      </a:lnTo>
                      <a:lnTo>
                        <a:pt x="9150" y="19696"/>
                      </a:lnTo>
                      <a:lnTo>
                        <a:pt x="11278" y="19544"/>
                      </a:lnTo>
                      <a:lnTo>
                        <a:pt x="11551" y="17781"/>
                      </a:lnTo>
                      <a:lnTo>
                        <a:pt x="13375" y="16718"/>
                      </a:lnTo>
                      <a:lnTo>
                        <a:pt x="14895" y="17933"/>
                      </a:lnTo>
                      <a:lnTo>
                        <a:pt x="16779" y="16505"/>
                      </a:lnTo>
                      <a:lnTo>
                        <a:pt x="15837" y="14864"/>
                      </a:lnTo>
                      <a:lnTo>
                        <a:pt x="16749" y="13192"/>
                      </a:lnTo>
                      <a:lnTo>
                        <a:pt x="18664" y="13344"/>
                      </a:lnTo>
                      <a:lnTo>
                        <a:pt x="19241" y="11155"/>
                      </a:lnTo>
                      <a:lnTo>
                        <a:pt x="17600" y="10304"/>
                      </a:lnTo>
                      <a:lnTo>
                        <a:pt x="17387" y="8328"/>
                      </a:lnTo>
                      <a:lnTo>
                        <a:pt x="18998" y="7265"/>
                      </a:lnTo>
                      <a:lnTo>
                        <a:pt x="17934" y="5441"/>
                      </a:lnTo>
                      <a:lnTo>
                        <a:pt x="16293" y="5654"/>
                      </a:lnTo>
                      <a:lnTo>
                        <a:pt x="14956" y="3982"/>
                      </a:lnTo>
                      <a:lnTo>
                        <a:pt x="15624" y="2249"/>
                      </a:lnTo>
                      <a:lnTo>
                        <a:pt x="13800" y="1034"/>
                      </a:lnTo>
                      <a:lnTo>
                        <a:pt x="12433" y="2432"/>
                      </a:lnTo>
                      <a:lnTo>
                        <a:pt x="10639" y="2097"/>
                      </a:lnTo>
                      <a:lnTo>
                        <a:pt x="9940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56"/>
                <p:cNvSpPr/>
                <p:nvPr/>
              </p:nvSpPr>
              <p:spPr>
                <a:xfrm>
                  <a:off x="5830275" y="1119750"/>
                  <a:ext cx="112725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3553" extrusionOk="0">
                      <a:moveTo>
                        <a:pt x="2269" y="0"/>
                      </a:moveTo>
                      <a:cubicBezTo>
                        <a:pt x="1963" y="0"/>
                        <a:pt x="1652" y="78"/>
                        <a:pt x="1368" y="240"/>
                      </a:cubicBezTo>
                      <a:cubicBezTo>
                        <a:pt x="0" y="1031"/>
                        <a:pt x="274" y="3067"/>
                        <a:pt x="1794" y="3493"/>
                      </a:cubicBezTo>
                      <a:cubicBezTo>
                        <a:pt x="1950" y="3533"/>
                        <a:pt x="2104" y="3552"/>
                        <a:pt x="2254" y="3552"/>
                      </a:cubicBezTo>
                      <a:cubicBezTo>
                        <a:pt x="3555" y="3552"/>
                        <a:pt x="4509" y="2105"/>
                        <a:pt x="3800" y="879"/>
                      </a:cubicBezTo>
                      <a:cubicBezTo>
                        <a:pt x="3476" y="311"/>
                        <a:pt x="2881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440305" y="1558879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Criterios de aceptación</a:t>
            </a:r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316" name="Picture 4" descr="diapositivas de porcentajes | Slide Set">
            <a:extLst>
              <a:ext uri="{FF2B5EF4-FFF2-40B4-BE49-F238E27FC236}">
                <a16:creationId xmlns:a16="http://schemas.microsoft.com/office/drawing/2014/main" id="{CDD11EAC-A335-415B-9B51-C7F64DCF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72" y="1284836"/>
            <a:ext cx="2071379" cy="15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EE9A31A-FE0F-437A-877B-035F84CE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810" y="2256855"/>
            <a:ext cx="462819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Cálculos en carrito ≥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0.95 exactitud</a:t>
            </a: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Exportación de datos =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 sin pérdida</a:t>
            </a: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Descripción de productos ≥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90% completa</a:t>
            </a: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Cancelación de pedidos =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 exitosa</a:t>
            </a: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 atractiva ≥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70% satisfacción usuarios</a:t>
            </a: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19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232690" y="1491004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Calidad en Uso – Escenario</a:t>
            </a:r>
            <a:endParaRPr dirty="0"/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386" name="Picture 2" descr="Diferencias entre Firefox, Google Chrome y Microsoft Edge - Imagar">
            <a:extLst>
              <a:ext uri="{FF2B5EF4-FFF2-40B4-BE49-F238E27FC236}">
                <a16:creationId xmlns:a16="http://schemas.microsoft.com/office/drawing/2014/main" id="{9BC8E27D-E85A-412F-BBD4-514E3077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92" y="2712713"/>
            <a:ext cx="2767135" cy="1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F9BB20-A67C-4A68-8B10-4E6D93C82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73" y="2178069"/>
            <a:ext cx="62792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Propósito: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Evaluar </a:t>
            </a:r>
            <a:r>
              <a:rPr kumimoji="0" lang="es-BO" altLang="es-BO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efectividad, eficiencia, seguridad y satisfacción 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usuarios finales.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Entorno: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BO" altLang="es-B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Plataforma: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Aimeos + Laravel en Windows y Ubuntu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s-BO" altLang="es-B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Navegadores:</a:t>
            </a: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Chrome, Firefox, Edge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Escenarios: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Buscar producto y añadir al carrito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Finalizar compra con pago simulado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Cancelar compra antes de confirmar</a:t>
            </a:r>
            <a:b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BO" altLang="es-B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Personalizar filtros y navegación</a:t>
            </a:r>
          </a:p>
        </p:txBody>
      </p:sp>
    </p:spTree>
    <p:extLst>
      <p:ext uri="{BB962C8B-B14F-4D97-AF65-F5344CB8AC3E}">
        <p14:creationId xmlns:p14="http://schemas.microsoft.com/office/powerpoint/2010/main" val="3631158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0" y="1526537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Herramientas de medición</a:t>
            </a:r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368" name="Picture 8" descr="Laravel Dusk Is Coming to Laravel 5.4 - Laravel News">
            <a:extLst>
              <a:ext uri="{FF2B5EF4-FFF2-40B4-BE49-F238E27FC236}">
                <a16:creationId xmlns:a16="http://schemas.microsoft.com/office/drawing/2014/main" id="{5BDD2A07-78DF-477E-823F-C65993171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853" y="3250741"/>
            <a:ext cx="2449889" cy="124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97813B-89D1-4480-8D88-F9F8B37A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66" y="2179921"/>
            <a:ext cx="620714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Tasa de éxito en tareas: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Laravel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Dusk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pruebas manuales.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Precisión de resultados: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validación BD.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 medio de tarea: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cronómetro + </a:t>
            </a:r>
            <a:r>
              <a:rPr kumimoji="0" lang="es-BO" altLang="es-B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Dusk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Eficiencia de interacción: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observación de clics + grabaciones.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 prevenidos: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pruebas con casos comunes (campos vacíos, stock).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de fallos: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logs de Laravel + observación de usuarios.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Satisfacción y recomendación: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encuestas (NPS).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1212CF56-916C-4FF7-88DD-07994842E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59" y="2208615"/>
            <a:ext cx="148113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7" name="Picture 5" descr="Imágenes de Cronometro - Descarga gratuita en Freepik">
            <a:extLst>
              <a:ext uri="{FF2B5EF4-FFF2-40B4-BE49-F238E27FC236}">
                <a16:creationId xmlns:a16="http://schemas.microsoft.com/office/drawing/2014/main" id="{036328AC-A0E4-4E38-AB79-3B9BC076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71" y="205594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68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5" name="Google Shape;2315;p56"/>
          <p:cNvGrpSpPr/>
          <p:nvPr/>
        </p:nvGrpSpPr>
        <p:grpSpPr>
          <a:xfrm>
            <a:off x="6749236" y="2982979"/>
            <a:ext cx="1347339" cy="1616386"/>
            <a:chOff x="3325992" y="914393"/>
            <a:chExt cx="2036708" cy="3689956"/>
          </a:xfrm>
        </p:grpSpPr>
        <p:grpSp>
          <p:nvGrpSpPr>
            <p:cNvPr id="2316" name="Google Shape;2316;p56"/>
            <p:cNvGrpSpPr/>
            <p:nvPr/>
          </p:nvGrpSpPr>
          <p:grpSpPr>
            <a:xfrm>
              <a:off x="3325992" y="3392638"/>
              <a:ext cx="1156731" cy="1211711"/>
              <a:chOff x="3325992" y="3392638"/>
              <a:chExt cx="1156731" cy="1211711"/>
            </a:xfrm>
          </p:grpSpPr>
          <p:sp>
            <p:nvSpPr>
              <p:cNvPr id="2317" name="Google Shape;2317;p56"/>
              <p:cNvSpPr/>
              <p:nvPr/>
            </p:nvSpPr>
            <p:spPr>
              <a:xfrm flipH="1">
                <a:off x="3325992" y="4467431"/>
                <a:ext cx="1156731" cy="136918"/>
              </a:xfrm>
              <a:custGeom>
                <a:avLst/>
                <a:gdLst/>
                <a:ahLst/>
                <a:cxnLst/>
                <a:rect l="l" t="t" r="r" b="b"/>
                <a:pathLst>
                  <a:path w="23892" h="2828" extrusionOk="0">
                    <a:moveTo>
                      <a:pt x="2281" y="1"/>
                    </a:moveTo>
                    <a:cubicBezTo>
                      <a:pt x="1034" y="1"/>
                      <a:pt x="1" y="1034"/>
                      <a:pt x="1" y="2281"/>
                    </a:cubicBezTo>
                    <a:lnTo>
                      <a:pt x="1" y="2828"/>
                    </a:lnTo>
                    <a:lnTo>
                      <a:pt x="23892" y="2828"/>
                    </a:lnTo>
                    <a:lnTo>
                      <a:pt x="23892" y="2281"/>
                    </a:lnTo>
                    <a:cubicBezTo>
                      <a:pt x="23892" y="1034"/>
                      <a:pt x="22889" y="1"/>
                      <a:pt x="21612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56"/>
              <p:cNvSpPr/>
              <p:nvPr/>
            </p:nvSpPr>
            <p:spPr>
              <a:xfrm flipH="1">
                <a:off x="3555531" y="3392638"/>
                <a:ext cx="722642" cy="1074861"/>
              </a:xfrm>
              <a:custGeom>
                <a:avLst/>
                <a:gdLst/>
                <a:ahLst/>
                <a:cxnLst/>
                <a:rect l="l" t="t" r="r" b="b"/>
                <a:pathLst>
                  <a:path w="14926" h="22201" extrusionOk="0">
                    <a:moveTo>
                      <a:pt x="7738" y="1"/>
                    </a:moveTo>
                    <a:cubicBezTo>
                      <a:pt x="7441" y="1"/>
                      <a:pt x="7143" y="168"/>
                      <a:pt x="7022" y="498"/>
                    </a:cubicBezTo>
                    <a:lnTo>
                      <a:pt x="1" y="22201"/>
                    </a:lnTo>
                    <a:lnTo>
                      <a:pt x="14925" y="22201"/>
                    </a:lnTo>
                    <a:lnTo>
                      <a:pt x="8451" y="529"/>
                    </a:lnTo>
                    <a:cubicBezTo>
                      <a:pt x="8343" y="175"/>
                      <a:pt x="8042" y="1"/>
                      <a:pt x="7738" y="1"/>
                    </a:cubicBez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56"/>
              <p:cNvSpPr/>
              <p:nvPr/>
            </p:nvSpPr>
            <p:spPr>
              <a:xfrm flipH="1">
                <a:off x="3645294" y="3758165"/>
                <a:ext cx="535712" cy="409155"/>
              </a:xfrm>
              <a:custGeom>
                <a:avLst/>
                <a:gdLst/>
                <a:ahLst/>
                <a:cxnLst/>
                <a:rect l="l" t="t" r="r" b="b"/>
                <a:pathLst>
                  <a:path w="11065" h="8451" extrusionOk="0">
                    <a:moveTo>
                      <a:pt x="2705" y="0"/>
                    </a:moveTo>
                    <a:lnTo>
                      <a:pt x="0" y="8450"/>
                    </a:lnTo>
                    <a:lnTo>
                      <a:pt x="11064" y="8450"/>
                    </a:lnTo>
                    <a:lnTo>
                      <a:pt x="8541" y="0"/>
                    </a:ln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0" name="Google Shape;2320;p56"/>
            <p:cNvSpPr/>
            <p:nvPr/>
          </p:nvSpPr>
          <p:spPr>
            <a:xfrm flipH="1">
              <a:off x="3765974" y="4414465"/>
              <a:ext cx="1596727" cy="189884"/>
            </a:xfrm>
            <a:custGeom>
              <a:avLst/>
              <a:gdLst/>
              <a:ahLst/>
              <a:cxnLst/>
              <a:rect l="l" t="t" r="r" b="b"/>
              <a:pathLst>
                <a:path w="32980" h="3922" extrusionOk="0">
                  <a:moveTo>
                    <a:pt x="3161" y="0"/>
                  </a:moveTo>
                  <a:cubicBezTo>
                    <a:pt x="1399" y="0"/>
                    <a:pt x="0" y="1398"/>
                    <a:pt x="0" y="3161"/>
                  </a:cubicBezTo>
                  <a:lnTo>
                    <a:pt x="0" y="3921"/>
                  </a:lnTo>
                  <a:lnTo>
                    <a:pt x="32980" y="3921"/>
                  </a:lnTo>
                  <a:lnTo>
                    <a:pt x="32980" y="3161"/>
                  </a:lnTo>
                  <a:cubicBezTo>
                    <a:pt x="32980" y="1398"/>
                    <a:pt x="31581" y="0"/>
                    <a:pt x="29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6"/>
            <p:cNvSpPr/>
            <p:nvPr/>
          </p:nvSpPr>
          <p:spPr>
            <a:xfrm flipH="1">
              <a:off x="4083823" y="2931299"/>
              <a:ext cx="997833" cy="1483194"/>
            </a:xfrm>
            <a:custGeom>
              <a:avLst/>
              <a:gdLst/>
              <a:ahLst/>
              <a:cxnLst/>
              <a:rect l="l" t="t" r="r" b="b"/>
              <a:pathLst>
                <a:path w="20610" h="30635" extrusionOk="0">
                  <a:moveTo>
                    <a:pt x="10656" y="0"/>
                  </a:moveTo>
                  <a:cubicBezTo>
                    <a:pt x="10238" y="0"/>
                    <a:pt x="9818" y="243"/>
                    <a:pt x="9667" y="726"/>
                  </a:cubicBezTo>
                  <a:lnTo>
                    <a:pt x="1" y="30635"/>
                  </a:lnTo>
                  <a:lnTo>
                    <a:pt x="20609" y="30635"/>
                  </a:lnTo>
                  <a:lnTo>
                    <a:pt x="11642" y="756"/>
                  </a:lnTo>
                  <a:cubicBezTo>
                    <a:pt x="11505" y="251"/>
                    <a:pt x="11081" y="0"/>
                    <a:pt x="10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6"/>
            <p:cNvSpPr/>
            <p:nvPr/>
          </p:nvSpPr>
          <p:spPr>
            <a:xfrm flipH="1">
              <a:off x="4207477" y="3438776"/>
              <a:ext cx="740265" cy="562195"/>
            </a:xfrm>
            <a:custGeom>
              <a:avLst/>
              <a:gdLst/>
              <a:ahLst/>
              <a:cxnLst/>
              <a:rect l="l" t="t" r="r" b="b"/>
              <a:pathLst>
                <a:path w="15290" h="11612" extrusionOk="0">
                  <a:moveTo>
                    <a:pt x="3740" y="1"/>
                  </a:moveTo>
                  <a:lnTo>
                    <a:pt x="1" y="11612"/>
                  </a:lnTo>
                  <a:lnTo>
                    <a:pt x="15290" y="11612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rgbClr val="FFA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6"/>
            <p:cNvSpPr/>
            <p:nvPr/>
          </p:nvSpPr>
          <p:spPr>
            <a:xfrm flipH="1">
              <a:off x="4083823" y="4293769"/>
              <a:ext cx="997833" cy="120699"/>
            </a:xfrm>
            <a:custGeom>
              <a:avLst/>
              <a:gdLst/>
              <a:ahLst/>
              <a:cxnLst/>
              <a:rect l="l" t="t" r="r" b="b"/>
              <a:pathLst>
                <a:path w="20610" h="2493" extrusionOk="0">
                  <a:moveTo>
                    <a:pt x="19880" y="1"/>
                  </a:moveTo>
                  <a:lnTo>
                    <a:pt x="396" y="1247"/>
                  </a:lnTo>
                  <a:lnTo>
                    <a:pt x="1" y="2493"/>
                  </a:lnTo>
                  <a:lnTo>
                    <a:pt x="20609" y="2493"/>
                  </a:lnTo>
                  <a:lnTo>
                    <a:pt x="198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6"/>
            <p:cNvSpPr/>
            <p:nvPr/>
          </p:nvSpPr>
          <p:spPr>
            <a:xfrm flipH="1">
              <a:off x="4906492" y="4040660"/>
              <a:ext cx="94216" cy="254614"/>
            </a:xfrm>
            <a:custGeom>
              <a:avLst/>
              <a:gdLst/>
              <a:ahLst/>
              <a:cxnLst/>
              <a:rect l="l" t="t" r="r" b="b"/>
              <a:pathLst>
                <a:path w="1946" h="5259" extrusionOk="0">
                  <a:moveTo>
                    <a:pt x="1946" y="1"/>
                  </a:moveTo>
                  <a:cubicBezTo>
                    <a:pt x="1520" y="821"/>
                    <a:pt x="1186" y="1703"/>
                    <a:pt x="882" y="2584"/>
                  </a:cubicBezTo>
                  <a:cubicBezTo>
                    <a:pt x="517" y="3466"/>
                    <a:pt x="244" y="4347"/>
                    <a:pt x="1" y="5259"/>
                  </a:cubicBezTo>
                  <a:cubicBezTo>
                    <a:pt x="426" y="4408"/>
                    <a:pt x="761" y="3557"/>
                    <a:pt x="1065" y="2645"/>
                  </a:cubicBezTo>
                  <a:cubicBezTo>
                    <a:pt x="1429" y="1794"/>
                    <a:pt x="1703" y="912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6"/>
            <p:cNvSpPr/>
            <p:nvPr/>
          </p:nvSpPr>
          <p:spPr>
            <a:xfrm flipH="1">
              <a:off x="4579792" y="2978164"/>
              <a:ext cx="133964" cy="413609"/>
            </a:xfrm>
            <a:custGeom>
              <a:avLst/>
              <a:gdLst/>
              <a:ahLst/>
              <a:cxnLst/>
              <a:rect l="l" t="t" r="r" b="b"/>
              <a:pathLst>
                <a:path w="2767" h="8543" extrusionOk="0">
                  <a:moveTo>
                    <a:pt x="2767" y="1"/>
                  </a:moveTo>
                  <a:cubicBezTo>
                    <a:pt x="2554" y="366"/>
                    <a:pt x="2372" y="791"/>
                    <a:pt x="2250" y="1217"/>
                  </a:cubicBezTo>
                  <a:cubicBezTo>
                    <a:pt x="1977" y="1977"/>
                    <a:pt x="1581" y="3040"/>
                    <a:pt x="1217" y="4196"/>
                  </a:cubicBezTo>
                  <a:cubicBezTo>
                    <a:pt x="822" y="5381"/>
                    <a:pt x="518" y="6475"/>
                    <a:pt x="305" y="7235"/>
                  </a:cubicBezTo>
                  <a:cubicBezTo>
                    <a:pt x="153" y="7661"/>
                    <a:pt x="62" y="8086"/>
                    <a:pt x="1" y="8542"/>
                  </a:cubicBezTo>
                  <a:cubicBezTo>
                    <a:pt x="153" y="8117"/>
                    <a:pt x="305" y="7721"/>
                    <a:pt x="426" y="7296"/>
                  </a:cubicBezTo>
                  <a:cubicBezTo>
                    <a:pt x="700" y="6475"/>
                    <a:pt x="1004" y="5411"/>
                    <a:pt x="1399" y="4287"/>
                  </a:cubicBezTo>
                  <a:cubicBezTo>
                    <a:pt x="1764" y="3132"/>
                    <a:pt x="2098" y="2068"/>
                    <a:pt x="2372" y="1247"/>
                  </a:cubicBezTo>
                  <a:cubicBezTo>
                    <a:pt x="2524" y="852"/>
                    <a:pt x="2645" y="426"/>
                    <a:pt x="2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6" name="Google Shape;2326;p56"/>
            <p:cNvGrpSpPr/>
            <p:nvPr/>
          </p:nvGrpSpPr>
          <p:grpSpPr>
            <a:xfrm>
              <a:off x="3830262" y="914393"/>
              <a:ext cx="1483483" cy="1677403"/>
              <a:chOff x="6683175" y="622590"/>
              <a:chExt cx="2139125" cy="2418750"/>
            </a:xfrm>
          </p:grpSpPr>
          <p:grpSp>
            <p:nvGrpSpPr>
              <p:cNvPr id="2327" name="Google Shape;2327;p56"/>
              <p:cNvGrpSpPr/>
              <p:nvPr/>
            </p:nvGrpSpPr>
            <p:grpSpPr>
              <a:xfrm>
                <a:off x="7374675" y="1558765"/>
                <a:ext cx="1447625" cy="1482575"/>
                <a:chOff x="4979200" y="1517075"/>
                <a:chExt cx="1447625" cy="1482575"/>
              </a:xfrm>
            </p:grpSpPr>
            <p:sp>
              <p:nvSpPr>
                <p:cNvPr id="2328" name="Google Shape;2328;p56"/>
                <p:cNvSpPr/>
                <p:nvPr/>
              </p:nvSpPr>
              <p:spPr>
                <a:xfrm>
                  <a:off x="4979200" y="1517075"/>
                  <a:ext cx="1447625" cy="148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05" h="59303" extrusionOk="0">
                      <a:moveTo>
                        <a:pt x="28378" y="16825"/>
                      </a:moveTo>
                      <a:cubicBezTo>
                        <a:pt x="32972" y="16825"/>
                        <a:pt x="37268" y="19270"/>
                        <a:pt x="39575" y="23314"/>
                      </a:cubicBezTo>
                      <a:cubicBezTo>
                        <a:pt x="43162" y="29515"/>
                        <a:pt x="41004" y="37418"/>
                        <a:pt x="34803" y="40974"/>
                      </a:cubicBezTo>
                      <a:cubicBezTo>
                        <a:pt x="32812" y="42110"/>
                        <a:pt x="30604" y="42670"/>
                        <a:pt x="28403" y="42670"/>
                      </a:cubicBezTo>
                      <a:cubicBezTo>
                        <a:pt x="25598" y="42670"/>
                        <a:pt x="22804" y="41760"/>
                        <a:pt x="20487" y="39971"/>
                      </a:cubicBezTo>
                      <a:cubicBezTo>
                        <a:pt x="16353" y="36780"/>
                        <a:pt x="14560" y="31430"/>
                        <a:pt x="15928" y="26384"/>
                      </a:cubicBezTo>
                      <a:cubicBezTo>
                        <a:pt x="17295" y="21339"/>
                        <a:pt x="21551" y="17630"/>
                        <a:pt x="26718" y="16931"/>
                      </a:cubicBezTo>
                      <a:cubicBezTo>
                        <a:pt x="27274" y="16860"/>
                        <a:pt x="27828" y="16825"/>
                        <a:pt x="28378" y="16825"/>
                      </a:cubicBezTo>
                      <a:close/>
                      <a:moveTo>
                        <a:pt x="29849" y="1"/>
                      </a:moveTo>
                      <a:lnTo>
                        <a:pt x="23253" y="700"/>
                      </a:lnTo>
                      <a:lnTo>
                        <a:pt x="22888" y="6262"/>
                      </a:lnTo>
                      <a:lnTo>
                        <a:pt x="17994" y="8725"/>
                      </a:lnTo>
                      <a:lnTo>
                        <a:pt x="12797" y="5077"/>
                      </a:lnTo>
                      <a:lnTo>
                        <a:pt x="7538" y="8907"/>
                      </a:lnTo>
                      <a:lnTo>
                        <a:pt x="10274" y="14773"/>
                      </a:lnTo>
                      <a:lnTo>
                        <a:pt x="7143" y="19485"/>
                      </a:lnTo>
                      <a:lnTo>
                        <a:pt x="1459" y="19211"/>
                      </a:lnTo>
                      <a:lnTo>
                        <a:pt x="0" y="26202"/>
                      </a:lnTo>
                      <a:lnTo>
                        <a:pt x="5411" y="28269"/>
                      </a:lnTo>
                      <a:lnTo>
                        <a:pt x="5867" y="34166"/>
                      </a:lnTo>
                      <a:lnTo>
                        <a:pt x="274" y="37388"/>
                      </a:lnTo>
                      <a:lnTo>
                        <a:pt x="2918" y="43467"/>
                      </a:lnTo>
                      <a:lnTo>
                        <a:pt x="8754" y="42555"/>
                      </a:lnTo>
                      <a:lnTo>
                        <a:pt x="12584" y="46993"/>
                      </a:lnTo>
                      <a:lnTo>
                        <a:pt x="10578" y="52525"/>
                      </a:lnTo>
                      <a:lnTo>
                        <a:pt x="15897" y="56294"/>
                      </a:lnTo>
                      <a:lnTo>
                        <a:pt x="20031" y="51795"/>
                      </a:lnTo>
                      <a:lnTo>
                        <a:pt x="25806" y="53345"/>
                      </a:lnTo>
                      <a:lnTo>
                        <a:pt x="27600" y="59303"/>
                      </a:lnTo>
                      <a:lnTo>
                        <a:pt x="33983" y="58877"/>
                      </a:lnTo>
                      <a:lnTo>
                        <a:pt x="34803" y="53558"/>
                      </a:lnTo>
                      <a:lnTo>
                        <a:pt x="40305" y="50397"/>
                      </a:lnTo>
                      <a:lnTo>
                        <a:pt x="44803" y="53984"/>
                      </a:lnTo>
                      <a:lnTo>
                        <a:pt x="50457" y="49759"/>
                      </a:lnTo>
                      <a:lnTo>
                        <a:pt x="47600" y="44743"/>
                      </a:lnTo>
                      <a:lnTo>
                        <a:pt x="50396" y="39728"/>
                      </a:lnTo>
                      <a:lnTo>
                        <a:pt x="56141" y="40154"/>
                      </a:lnTo>
                      <a:lnTo>
                        <a:pt x="57904" y="33649"/>
                      </a:lnTo>
                      <a:lnTo>
                        <a:pt x="52980" y="30974"/>
                      </a:lnTo>
                      <a:lnTo>
                        <a:pt x="52311" y="25017"/>
                      </a:lnTo>
                      <a:lnTo>
                        <a:pt x="57114" y="21764"/>
                      </a:lnTo>
                      <a:lnTo>
                        <a:pt x="53953" y="16293"/>
                      </a:lnTo>
                      <a:lnTo>
                        <a:pt x="49028" y="17023"/>
                      </a:lnTo>
                      <a:lnTo>
                        <a:pt x="44955" y="11886"/>
                      </a:lnTo>
                      <a:lnTo>
                        <a:pt x="47053" y="6779"/>
                      </a:lnTo>
                      <a:lnTo>
                        <a:pt x="41551" y="3132"/>
                      </a:lnTo>
                      <a:lnTo>
                        <a:pt x="37448" y="7296"/>
                      </a:lnTo>
                      <a:lnTo>
                        <a:pt x="32037" y="6354"/>
                      </a:lnTo>
                      <a:lnTo>
                        <a:pt x="29849" y="1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56"/>
                <p:cNvSpPr/>
                <p:nvPr/>
              </p:nvSpPr>
              <p:spPr>
                <a:xfrm>
                  <a:off x="5535425" y="2118575"/>
                  <a:ext cx="296400" cy="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6" h="10667" extrusionOk="0">
                      <a:moveTo>
                        <a:pt x="5904" y="1"/>
                      </a:moveTo>
                      <a:cubicBezTo>
                        <a:pt x="3571" y="1"/>
                        <a:pt x="1418" y="1558"/>
                        <a:pt x="761" y="3935"/>
                      </a:cubicBezTo>
                      <a:cubicBezTo>
                        <a:pt x="1" y="6762"/>
                        <a:pt x="1673" y="9710"/>
                        <a:pt x="4499" y="10470"/>
                      </a:cubicBezTo>
                      <a:cubicBezTo>
                        <a:pt x="4979" y="10603"/>
                        <a:pt x="5461" y="10666"/>
                        <a:pt x="5934" y="10666"/>
                      </a:cubicBezTo>
                      <a:cubicBezTo>
                        <a:pt x="8277" y="10666"/>
                        <a:pt x="10407" y="9114"/>
                        <a:pt x="11065" y="6762"/>
                      </a:cubicBezTo>
                      <a:cubicBezTo>
                        <a:pt x="11855" y="3905"/>
                        <a:pt x="10183" y="987"/>
                        <a:pt x="7326" y="197"/>
                      </a:cubicBezTo>
                      <a:cubicBezTo>
                        <a:pt x="6852" y="64"/>
                        <a:pt x="6374" y="1"/>
                        <a:pt x="5904" y="1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0" name="Google Shape;2330;p56"/>
              <p:cNvSpPr/>
              <p:nvPr/>
            </p:nvSpPr>
            <p:spPr>
              <a:xfrm>
                <a:off x="6683175" y="622590"/>
                <a:ext cx="1142125" cy="1170250"/>
              </a:xfrm>
              <a:custGeom>
                <a:avLst/>
                <a:gdLst/>
                <a:ahLst/>
                <a:cxnLst/>
                <a:rect l="l" t="t" r="r" b="b"/>
                <a:pathLst>
                  <a:path w="45685" h="46810" extrusionOk="0">
                    <a:moveTo>
                      <a:pt x="22432" y="13277"/>
                    </a:moveTo>
                    <a:cubicBezTo>
                      <a:pt x="25829" y="13277"/>
                      <a:pt x="29246" y="14930"/>
                      <a:pt x="31247" y="18420"/>
                    </a:cubicBezTo>
                    <a:cubicBezTo>
                      <a:pt x="34043" y="23314"/>
                      <a:pt x="32372" y="29545"/>
                      <a:pt x="27478" y="32342"/>
                    </a:cubicBezTo>
                    <a:cubicBezTo>
                      <a:pt x="25806" y="33299"/>
                      <a:pt x="24067" y="33730"/>
                      <a:pt x="22386" y="33730"/>
                    </a:cubicBezTo>
                    <a:cubicBezTo>
                      <a:pt x="16118" y="33730"/>
                      <a:pt x="10660" y="27748"/>
                      <a:pt x="12554" y="20822"/>
                    </a:cubicBezTo>
                    <a:cubicBezTo>
                      <a:pt x="13877" y="15917"/>
                      <a:pt x="18138" y="13277"/>
                      <a:pt x="22432" y="13277"/>
                    </a:cubicBezTo>
                    <a:close/>
                    <a:moveTo>
                      <a:pt x="23557" y="1"/>
                    </a:moveTo>
                    <a:lnTo>
                      <a:pt x="18390" y="548"/>
                    </a:lnTo>
                    <a:lnTo>
                      <a:pt x="18086" y="4925"/>
                    </a:lnTo>
                    <a:lnTo>
                      <a:pt x="14195" y="6900"/>
                    </a:lnTo>
                    <a:lnTo>
                      <a:pt x="10122" y="4013"/>
                    </a:lnTo>
                    <a:lnTo>
                      <a:pt x="5958" y="7052"/>
                    </a:lnTo>
                    <a:lnTo>
                      <a:pt x="8116" y="11703"/>
                    </a:lnTo>
                    <a:lnTo>
                      <a:pt x="5654" y="15411"/>
                    </a:lnTo>
                    <a:lnTo>
                      <a:pt x="1155" y="15168"/>
                    </a:lnTo>
                    <a:lnTo>
                      <a:pt x="0" y="20700"/>
                    </a:lnTo>
                    <a:lnTo>
                      <a:pt x="4256" y="22341"/>
                    </a:lnTo>
                    <a:lnTo>
                      <a:pt x="4651" y="26992"/>
                    </a:lnTo>
                    <a:lnTo>
                      <a:pt x="213" y="29515"/>
                    </a:lnTo>
                    <a:lnTo>
                      <a:pt x="2341" y="34317"/>
                    </a:lnTo>
                    <a:lnTo>
                      <a:pt x="6900" y="33618"/>
                    </a:lnTo>
                    <a:lnTo>
                      <a:pt x="9940" y="37114"/>
                    </a:lnTo>
                    <a:lnTo>
                      <a:pt x="8359" y="41460"/>
                    </a:lnTo>
                    <a:lnTo>
                      <a:pt x="12554" y="44439"/>
                    </a:lnTo>
                    <a:lnTo>
                      <a:pt x="15836" y="40883"/>
                    </a:lnTo>
                    <a:lnTo>
                      <a:pt x="20396" y="42129"/>
                    </a:lnTo>
                    <a:lnTo>
                      <a:pt x="21794" y="46810"/>
                    </a:lnTo>
                    <a:lnTo>
                      <a:pt x="26870" y="46475"/>
                    </a:lnTo>
                    <a:lnTo>
                      <a:pt x="27508" y="42250"/>
                    </a:lnTo>
                    <a:lnTo>
                      <a:pt x="31824" y="39788"/>
                    </a:lnTo>
                    <a:lnTo>
                      <a:pt x="35381" y="42615"/>
                    </a:lnTo>
                    <a:lnTo>
                      <a:pt x="39819" y="39272"/>
                    </a:lnTo>
                    <a:lnTo>
                      <a:pt x="37539" y="35320"/>
                    </a:lnTo>
                    <a:lnTo>
                      <a:pt x="39758" y="31369"/>
                    </a:lnTo>
                    <a:lnTo>
                      <a:pt x="44317" y="31703"/>
                    </a:lnTo>
                    <a:lnTo>
                      <a:pt x="45685" y="26566"/>
                    </a:lnTo>
                    <a:lnTo>
                      <a:pt x="41794" y="24439"/>
                    </a:lnTo>
                    <a:lnTo>
                      <a:pt x="41277" y="19758"/>
                    </a:lnTo>
                    <a:lnTo>
                      <a:pt x="45077" y="17205"/>
                    </a:lnTo>
                    <a:lnTo>
                      <a:pt x="42585" y="12858"/>
                    </a:lnTo>
                    <a:lnTo>
                      <a:pt x="38694" y="13435"/>
                    </a:lnTo>
                    <a:lnTo>
                      <a:pt x="35472" y="9423"/>
                    </a:lnTo>
                    <a:lnTo>
                      <a:pt x="37144" y="5381"/>
                    </a:lnTo>
                    <a:lnTo>
                      <a:pt x="32797" y="2493"/>
                    </a:lnTo>
                    <a:lnTo>
                      <a:pt x="29575" y="5776"/>
                    </a:lnTo>
                    <a:lnTo>
                      <a:pt x="25289" y="5016"/>
                    </a:lnTo>
                    <a:lnTo>
                      <a:pt x="23557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56"/>
              <p:cNvSpPr/>
              <p:nvPr/>
            </p:nvSpPr>
            <p:spPr>
              <a:xfrm>
                <a:off x="7137588" y="1102715"/>
                <a:ext cx="233300" cy="210000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8400" extrusionOk="0">
                    <a:moveTo>
                      <a:pt x="4657" y="1"/>
                    </a:moveTo>
                    <a:cubicBezTo>
                      <a:pt x="4284" y="1"/>
                      <a:pt x="3904" y="50"/>
                      <a:pt x="3526" y="152"/>
                    </a:cubicBezTo>
                    <a:cubicBezTo>
                      <a:pt x="1307" y="790"/>
                      <a:pt x="0" y="3100"/>
                      <a:pt x="638" y="5350"/>
                    </a:cubicBezTo>
                    <a:cubicBezTo>
                      <a:pt x="1167" y="7187"/>
                      <a:pt x="2842" y="8399"/>
                      <a:pt x="4662" y="8399"/>
                    </a:cubicBezTo>
                    <a:cubicBezTo>
                      <a:pt x="5040" y="8399"/>
                      <a:pt x="5424" y="8347"/>
                      <a:pt x="5806" y="8237"/>
                    </a:cubicBezTo>
                    <a:cubicBezTo>
                      <a:pt x="8055" y="7599"/>
                      <a:pt x="9332" y="5289"/>
                      <a:pt x="8724" y="3070"/>
                    </a:cubicBezTo>
                    <a:cubicBezTo>
                      <a:pt x="8193" y="1199"/>
                      <a:pt x="6505" y="1"/>
                      <a:pt x="4657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56"/>
              <p:cNvGrpSpPr/>
              <p:nvPr/>
            </p:nvGrpSpPr>
            <p:grpSpPr>
              <a:xfrm>
                <a:off x="8047925" y="961515"/>
                <a:ext cx="481050" cy="492425"/>
                <a:chOff x="5652450" y="919825"/>
                <a:chExt cx="481050" cy="492425"/>
              </a:xfrm>
            </p:grpSpPr>
            <p:sp>
              <p:nvSpPr>
                <p:cNvPr id="2333" name="Google Shape;2333;p56"/>
                <p:cNvSpPr/>
                <p:nvPr/>
              </p:nvSpPr>
              <p:spPr>
                <a:xfrm>
                  <a:off x="5652450" y="919825"/>
                  <a:ext cx="481050" cy="49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2" h="19697" extrusionOk="0">
                      <a:moveTo>
                        <a:pt x="9456" y="5598"/>
                      </a:moveTo>
                      <a:cubicBezTo>
                        <a:pt x="10883" y="5598"/>
                        <a:pt x="12318" y="6290"/>
                        <a:pt x="13162" y="7751"/>
                      </a:cubicBezTo>
                      <a:cubicBezTo>
                        <a:pt x="14348" y="9818"/>
                        <a:pt x="13618" y="12432"/>
                        <a:pt x="11582" y="13617"/>
                      </a:cubicBezTo>
                      <a:lnTo>
                        <a:pt x="11582" y="13648"/>
                      </a:lnTo>
                      <a:cubicBezTo>
                        <a:pt x="10878" y="14044"/>
                        <a:pt x="10147" y="14223"/>
                        <a:pt x="9441" y="14223"/>
                      </a:cubicBezTo>
                      <a:cubicBezTo>
                        <a:pt x="6794" y="14223"/>
                        <a:pt x="4498" y="11712"/>
                        <a:pt x="5290" y="8784"/>
                      </a:cubicBezTo>
                      <a:cubicBezTo>
                        <a:pt x="5850" y="6711"/>
                        <a:pt x="7646" y="5598"/>
                        <a:pt x="9456" y="5598"/>
                      </a:cubicBezTo>
                      <a:close/>
                      <a:moveTo>
                        <a:pt x="9940" y="0"/>
                      </a:moveTo>
                      <a:lnTo>
                        <a:pt x="7752" y="213"/>
                      </a:lnTo>
                      <a:lnTo>
                        <a:pt x="7600" y="2067"/>
                      </a:lnTo>
                      <a:lnTo>
                        <a:pt x="5989" y="2888"/>
                      </a:lnTo>
                      <a:lnTo>
                        <a:pt x="4256" y="1672"/>
                      </a:lnTo>
                      <a:lnTo>
                        <a:pt x="2524" y="2948"/>
                      </a:lnTo>
                      <a:lnTo>
                        <a:pt x="3436" y="4894"/>
                      </a:lnTo>
                      <a:lnTo>
                        <a:pt x="2372" y="6505"/>
                      </a:lnTo>
                      <a:lnTo>
                        <a:pt x="487" y="6383"/>
                      </a:lnTo>
                      <a:lnTo>
                        <a:pt x="1" y="8724"/>
                      </a:lnTo>
                      <a:lnTo>
                        <a:pt x="1794" y="9423"/>
                      </a:lnTo>
                      <a:lnTo>
                        <a:pt x="1946" y="11368"/>
                      </a:lnTo>
                      <a:lnTo>
                        <a:pt x="92" y="12432"/>
                      </a:lnTo>
                      <a:lnTo>
                        <a:pt x="973" y="14468"/>
                      </a:lnTo>
                      <a:lnTo>
                        <a:pt x="2888" y="14164"/>
                      </a:lnTo>
                      <a:lnTo>
                        <a:pt x="4195" y="15623"/>
                      </a:lnTo>
                      <a:lnTo>
                        <a:pt x="3527" y="17447"/>
                      </a:lnTo>
                      <a:lnTo>
                        <a:pt x="5290" y="18693"/>
                      </a:lnTo>
                      <a:lnTo>
                        <a:pt x="6657" y="17204"/>
                      </a:lnTo>
                      <a:lnTo>
                        <a:pt x="8572" y="17721"/>
                      </a:lnTo>
                      <a:lnTo>
                        <a:pt x="9150" y="19696"/>
                      </a:lnTo>
                      <a:lnTo>
                        <a:pt x="11278" y="19544"/>
                      </a:lnTo>
                      <a:lnTo>
                        <a:pt x="11551" y="17781"/>
                      </a:lnTo>
                      <a:lnTo>
                        <a:pt x="13375" y="16718"/>
                      </a:lnTo>
                      <a:lnTo>
                        <a:pt x="14895" y="17933"/>
                      </a:lnTo>
                      <a:lnTo>
                        <a:pt x="16779" y="16505"/>
                      </a:lnTo>
                      <a:lnTo>
                        <a:pt x="15837" y="14864"/>
                      </a:lnTo>
                      <a:lnTo>
                        <a:pt x="16749" y="13192"/>
                      </a:lnTo>
                      <a:lnTo>
                        <a:pt x="18664" y="13344"/>
                      </a:lnTo>
                      <a:lnTo>
                        <a:pt x="19241" y="11155"/>
                      </a:lnTo>
                      <a:lnTo>
                        <a:pt x="17600" y="10304"/>
                      </a:lnTo>
                      <a:lnTo>
                        <a:pt x="17387" y="8328"/>
                      </a:lnTo>
                      <a:lnTo>
                        <a:pt x="18998" y="7265"/>
                      </a:lnTo>
                      <a:lnTo>
                        <a:pt x="17934" y="5441"/>
                      </a:lnTo>
                      <a:lnTo>
                        <a:pt x="16293" y="5654"/>
                      </a:lnTo>
                      <a:lnTo>
                        <a:pt x="14956" y="3982"/>
                      </a:lnTo>
                      <a:lnTo>
                        <a:pt x="15624" y="2249"/>
                      </a:lnTo>
                      <a:lnTo>
                        <a:pt x="13800" y="1034"/>
                      </a:lnTo>
                      <a:lnTo>
                        <a:pt x="12433" y="2432"/>
                      </a:lnTo>
                      <a:lnTo>
                        <a:pt x="10639" y="2097"/>
                      </a:lnTo>
                      <a:lnTo>
                        <a:pt x="9940" y="0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56"/>
                <p:cNvSpPr/>
                <p:nvPr/>
              </p:nvSpPr>
              <p:spPr>
                <a:xfrm>
                  <a:off x="5830275" y="1119750"/>
                  <a:ext cx="112725" cy="8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3553" extrusionOk="0">
                      <a:moveTo>
                        <a:pt x="2269" y="0"/>
                      </a:moveTo>
                      <a:cubicBezTo>
                        <a:pt x="1963" y="0"/>
                        <a:pt x="1652" y="78"/>
                        <a:pt x="1368" y="240"/>
                      </a:cubicBezTo>
                      <a:cubicBezTo>
                        <a:pt x="0" y="1031"/>
                        <a:pt x="274" y="3067"/>
                        <a:pt x="1794" y="3493"/>
                      </a:cubicBezTo>
                      <a:cubicBezTo>
                        <a:pt x="1950" y="3533"/>
                        <a:pt x="2104" y="3552"/>
                        <a:pt x="2254" y="3552"/>
                      </a:cubicBezTo>
                      <a:cubicBezTo>
                        <a:pt x="3555" y="3552"/>
                        <a:pt x="4509" y="2105"/>
                        <a:pt x="3800" y="879"/>
                      </a:cubicBezTo>
                      <a:cubicBezTo>
                        <a:pt x="3476" y="311"/>
                        <a:pt x="2881" y="0"/>
                        <a:pt x="2269" y="0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311" name="Google Shape;2311;p56"/>
          <p:cNvSpPr txBox="1">
            <a:spLocks noGrp="1"/>
          </p:cNvSpPr>
          <p:nvPr>
            <p:ph type="subTitle" idx="1"/>
          </p:nvPr>
        </p:nvSpPr>
        <p:spPr>
          <a:xfrm>
            <a:off x="440305" y="1558879"/>
            <a:ext cx="3535200" cy="423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Criterios de aceptación</a:t>
            </a:r>
          </a:p>
        </p:txBody>
      </p:sp>
      <p:sp>
        <p:nvSpPr>
          <p:cNvPr id="2314" name="Google Shape;2314;p56"/>
          <p:cNvSpPr/>
          <p:nvPr/>
        </p:nvSpPr>
        <p:spPr>
          <a:xfrm flipH="1">
            <a:off x="5133069" y="4459587"/>
            <a:ext cx="176666" cy="102204"/>
          </a:xfrm>
          <a:custGeom>
            <a:avLst/>
            <a:gdLst/>
            <a:ahLst/>
            <a:cxnLst/>
            <a:rect l="l" t="t" r="r" b="b"/>
            <a:pathLst>
              <a:path w="3649" h="2111" extrusionOk="0">
                <a:moveTo>
                  <a:pt x="2747" y="1"/>
                </a:moveTo>
                <a:cubicBezTo>
                  <a:pt x="1710" y="1"/>
                  <a:pt x="753" y="566"/>
                  <a:pt x="244" y="1500"/>
                </a:cubicBezTo>
                <a:cubicBezTo>
                  <a:pt x="92" y="1682"/>
                  <a:pt x="31" y="1895"/>
                  <a:pt x="1" y="2108"/>
                </a:cubicBezTo>
                <a:cubicBezTo>
                  <a:pt x="2" y="2109"/>
                  <a:pt x="4" y="2110"/>
                  <a:pt x="6" y="2110"/>
                </a:cubicBezTo>
                <a:cubicBezTo>
                  <a:pt x="42" y="2110"/>
                  <a:pt x="136" y="1876"/>
                  <a:pt x="365" y="1560"/>
                </a:cubicBezTo>
                <a:cubicBezTo>
                  <a:pt x="943" y="679"/>
                  <a:pt x="1916" y="162"/>
                  <a:pt x="2979" y="132"/>
                </a:cubicBezTo>
                <a:cubicBezTo>
                  <a:pt x="3063" y="125"/>
                  <a:pt x="3141" y="123"/>
                  <a:pt x="3212" y="123"/>
                </a:cubicBezTo>
                <a:cubicBezTo>
                  <a:pt x="3407" y="123"/>
                  <a:pt x="3550" y="141"/>
                  <a:pt x="3613" y="141"/>
                </a:cubicBezTo>
                <a:cubicBezTo>
                  <a:pt x="3636" y="141"/>
                  <a:pt x="3648" y="138"/>
                  <a:pt x="3648" y="132"/>
                </a:cubicBezTo>
                <a:cubicBezTo>
                  <a:pt x="3473" y="57"/>
                  <a:pt x="3298" y="2"/>
                  <a:pt x="3106" y="2"/>
                </a:cubicBezTo>
                <a:cubicBezTo>
                  <a:pt x="3065" y="2"/>
                  <a:pt x="3022" y="5"/>
                  <a:pt x="2979" y="10"/>
                </a:cubicBezTo>
                <a:cubicBezTo>
                  <a:pt x="2902" y="4"/>
                  <a:pt x="2824" y="1"/>
                  <a:pt x="27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35" name="Google Shape;2335;p56"/>
          <p:cNvCxnSpPr/>
          <p:nvPr/>
        </p:nvCxnSpPr>
        <p:spPr>
          <a:xfrm rot="10800000"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316" name="Picture 4" descr="diapositivas de porcentajes | Slide Set">
            <a:extLst>
              <a:ext uri="{FF2B5EF4-FFF2-40B4-BE49-F238E27FC236}">
                <a16:creationId xmlns:a16="http://schemas.microsoft.com/office/drawing/2014/main" id="{CDD11EAC-A335-415B-9B51-C7F64DCFF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72" y="1284836"/>
            <a:ext cx="2071379" cy="15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850B70-3021-428D-B74F-BC9CB6D08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810" y="2126667"/>
            <a:ext cx="29097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Éxito en tareas ≥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0.85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 de tarea ≤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min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Errores prevenidos ≥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0.75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Satisfacción ≥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70%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BO" altLang="es-B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Recomendación (NPS) ≥ </a:t>
            </a:r>
            <a:r>
              <a:rPr kumimoji="0" lang="es-BO" altLang="es-B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s-BO" altLang="es-B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16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472;p50"/>
          <p:cNvGrpSpPr/>
          <p:nvPr/>
        </p:nvGrpSpPr>
        <p:grpSpPr>
          <a:xfrm>
            <a:off x="2715529" y="1477898"/>
            <a:ext cx="3712942" cy="3122039"/>
            <a:chOff x="2715529" y="1477898"/>
            <a:chExt cx="3712942" cy="3122039"/>
          </a:xfrm>
        </p:grpSpPr>
        <p:grpSp>
          <p:nvGrpSpPr>
            <p:cNvPr id="1473" name="Google Shape;1473;p50"/>
            <p:cNvGrpSpPr/>
            <p:nvPr/>
          </p:nvGrpSpPr>
          <p:grpSpPr>
            <a:xfrm>
              <a:off x="2715529" y="1477898"/>
              <a:ext cx="3712942" cy="2479603"/>
              <a:chOff x="2612250" y="1416138"/>
              <a:chExt cx="3919500" cy="2617548"/>
            </a:xfrm>
          </p:grpSpPr>
          <p:grpSp>
            <p:nvGrpSpPr>
              <p:cNvPr id="1474" name="Google Shape;1474;p50"/>
              <p:cNvGrpSpPr/>
              <p:nvPr/>
            </p:nvGrpSpPr>
            <p:grpSpPr>
              <a:xfrm>
                <a:off x="2911724" y="1416138"/>
                <a:ext cx="3320551" cy="2617548"/>
                <a:chOff x="2828782" y="1262662"/>
                <a:chExt cx="3515299" cy="2771065"/>
              </a:xfrm>
            </p:grpSpPr>
            <p:sp>
              <p:nvSpPr>
                <p:cNvPr id="1475" name="Google Shape;1475;p50"/>
                <p:cNvSpPr/>
                <p:nvPr/>
              </p:nvSpPr>
              <p:spPr>
                <a:xfrm>
                  <a:off x="4850754" y="2870152"/>
                  <a:ext cx="878682" cy="115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35" h="62946" extrusionOk="0">
                      <a:moveTo>
                        <a:pt x="0" y="0"/>
                      </a:moveTo>
                      <a:lnTo>
                        <a:pt x="0" y="62945"/>
                      </a:lnTo>
                      <a:lnTo>
                        <a:pt x="47734" y="62945"/>
                      </a:lnTo>
                      <a:lnTo>
                        <a:pt x="47734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50"/>
                <p:cNvSpPr/>
                <p:nvPr/>
              </p:nvSpPr>
              <p:spPr>
                <a:xfrm>
                  <a:off x="5229599" y="1845959"/>
                  <a:ext cx="529915" cy="1388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88" h="75421" extrusionOk="0">
                      <a:moveTo>
                        <a:pt x="1" y="0"/>
                      </a:moveTo>
                      <a:lnTo>
                        <a:pt x="1" y="75421"/>
                      </a:lnTo>
                      <a:lnTo>
                        <a:pt x="28788" y="75421"/>
                      </a:lnTo>
                      <a:lnTo>
                        <a:pt x="28788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50"/>
                <p:cNvSpPr/>
                <p:nvPr/>
              </p:nvSpPr>
              <p:spPr>
                <a:xfrm>
                  <a:off x="5494869" y="1845959"/>
                  <a:ext cx="264645" cy="1388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7" h="75421" extrusionOk="0">
                      <a:moveTo>
                        <a:pt x="0" y="0"/>
                      </a:moveTo>
                      <a:lnTo>
                        <a:pt x="0" y="75421"/>
                      </a:lnTo>
                      <a:lnTo>
                        <a:pt x="14377" y="75421"/>
                      </a:lnTo>
                      <a:lnTo>
                        <a:pt x="14377" y="0"/>
                      </a:ln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50"/>
                <p:cNvSpPr/>
                <p:nvPr/>
              </p:nvSpPr>
              <p:spPr>
                <a:xfrm>
                  <a:off x="5289773" y="1680788"/>
                  <a:ext cx="187296" cy="16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8974" extrusionOk="0">
                      <a:moveTo>
                        <a:pt x="1" y="0"/>
                      </a:moveTo>
                      <a:lnTo>
                        <a:pt x="1" y="8973"/>
                      </a:lnTo>
                      <a:lnTo>
                        <a:pt x="10175" y="8973"/>
                      </a:lnTo>
                      <a:lnTo>
                        <a:pt x="1017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50"/>
                <p:cNvSpPr/>
                <p:nvPr/>
              </p:nvSpPr>
              <p:spPr>
                <a:xfrm>
                  <a:off x="5432228" y="1680788"/>
                  <a:ext cx="44841" cy="16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8974" extrusionOk="0">
                      <a:moveTo>
                        <a:pt x="1" y="0"/>
                      </a:moveTo>
                      <a:lnTo>
                        <a:pt x="1" y="8973"/>
                      </a:lnTo>
                      <a:lnTo>
                        <a:pt x="2436" y="8973"/>
                      </a:lnTo>
                      <a:lnTo>
                        <a:pt x="243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50"/>
                <p:cNvSpPr/>
                <p:nvPr/>
              </p:nvSpPr>
              <p:spPr>
                <a:xfrm>
                  <a:off x="5185402" y="1836129"/>
                  <a:ext cx="590089" cy="9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57" h="535" extrusionOk="0">
                      <a:moveTo>
                        <a:pt x="0" y="1"/>
                      </a:moveTo>
                      <a:lnTo>
                        <a:pt x="0" y="534"/>
                      </a:lnTo>
                      <a:lnTo>
                        <a:pt x="32056" y="534"/>
                      </a:lnTo>
                      <a:lnTo>
                        <a:pt x="3205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50"/>
                <p:cNvSpPr/>
                <p:nvPr/>
              </p:nvSpPr>
              <p:spPr>
                <a:xfrm>
                  <a:off x="5333988" y="1917803"/>
                  <a:ext cx="44841" cy="9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71" extrusionOk="0">
                      <a:moveTo>
                        <a:pt x="0" y="0"/>
                      </a:moveTo>
                      <a:lnTo>
                        <a:pt x="0" y="5170"/>
                      </a:lnTo>
                      <a:lnTo>
                        <a:pt x="2436" y="5170"/>
                      </a:lnTo>
                      <a:lnTo>
                        <a:pt x="24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50"/>
                <p:cNvSpPr/>
                <p:nvPr/>
              </p:nvSpPr>
              <p:spPr>
                <a:xfrm>
                  <a:off x="5228991" y="2047963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6" y="1"/>
                      </a:moveTo>
                      <a:cubicBezTo>
                        <a:pt x="3236" y="1"/>
                        <a:pt x="0" y="67"/>
                        <a:pt x="0" y="101"/>
                      </a:cubicBezTo>
                      <a:cubicBezTo>
                        <a:pt x="0" y="168"/>
                        <a:pt x="3236" y="201"/>
                        <a:pt x="7206" y="201"/>
                      </a:cubicBezTo>
                      <a:cubicBezTo>
                        <a:pt x="11175" y="201"/>
                        <a:pt x="14411" y="168"/>
                        <a:pt x="14411" y="101"/>
                      </a:cubicBezTo>
                      <a:cubicBezTo>
                        <a:pt x="14411" y="67"/>
                        <a:pt x="11175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50"/>
                <p:cNvSpPr/>
                <p:nvPr/>
              </p:nvSpPr>
              <p:spPr>
                <a:xfrm>
                  <a:off x="5601706" y="1917803"/>
                  <a:ext cx="44841" cy="9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71" extrusionOk="0">
                      <a:moveTo>
                        <a:pt x="0" y="0"/>
                      </a:moveTo>
                      <a:lnTo>
                        <a:pt x="0" y="5170"/>
                      </a:lnTo>
                      <a:lnTo>
                        <a:pt x="2435" y="5170"/>
                      </a:lnTo>
                      <a:lnTo>
                        <a:pt x="243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50"/>
                <p:cNvSpPr/>
                <p:nvPr/>
              </p:nvSpPr>
              <p:spPr>
                <a:xfrm>
                  <a:off x="5496710" y="2047963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5" y="1"/>
                      </a:moveTo>
                      <a:cubicBezTo>
                        <a:pt x="3236" y="1"/>
                        <a:pt x="0" y="67"/>
                        <a:pt x="0" y="101"/>
                      </a:cubicBezTo>
                      <a:cubicBezTo>
                        <a:pt x="0" y="168"/>
                        <a:pt x="3236" y="201"/>
                        <a:pt x="7205" y="201"/>
                      </a:cubicBezTo>
                      <a:cubicBezTo>
                        <a:pt x="11175" y="201"/>
                        <a:pt x="14410" y="168"/>
                        <a:pt x="14410" y="101"/>
                      </a:cubicBezTo>
                      <a:cubicBezTo>
                        <a:pt x="14410" y="67"/>
                        <a:pt x="11175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5" name="Google Shape;1485;p50"/>
                <p:cNvSpPr/>
                <p:nvPr/>
              </p:nvSpPr>
              <p:spPr>
                <a:xfrm>
                  <a:off x="5601706" y="2106296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1"/>
                      </a:moveTo>
                      <a:lnTo>
                        <a:pt x="0" y="5138"/>
                      </a:lnTo>
                      <a:lnTo>
                        <a:pt x="2435" y="5138"/>
                      </a:lnTo>
                      <a:lnTo>
                        <a:pt x="2435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6" name="Google Shape;1486;p50"/>
                <p:cNvSpPr/>
                <p:nvPr/>
              </p:nvSpPr>
              <p:spPr>
                <a:xfrm>
                  <a:off x="5496710" y="2235867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5" y="0"/>
                      </a:moveTo>
                      <a:cubicBezTo>
                        <a:pt x="3236" y="0"/>
                        <a:pt x="0" y="67"/>
                        <a:pt x="0" y="100"/>
                      </a:cubicBezTo>
                      <a:cubicBezTo>
                        <a:pt x="0" y="167"/>
                        <a:pt x="3236" y="200"/>
                        <a:pt x="7205" y="200"/>
                      </a:cubicBezTo>
                      <a:cubicBezTo>
                        <a:pt x="11175" y="200"/>
                        <a:pt x="14410" y="167"/>
                        <a:pt x="14410" y="100"/>
                      </a:cubicBezTo>
                      <a:cubicBezTo>
                        <a:pt x="14410" y="33"/>
                        <a:pt x="11175" y="0"/>
                        <a:pt x="7205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7" name="Google Shape;1487;p50"/>
                <p:cNvSpPr/>
                <p:nvPr/>
              </p:nvSpPr>
              <p:spPr>
                <a:xfrm>
                  <a:off x="5601706" y="2299722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2435" y="5137"/>
                      </a:lnTo>
                      <a:lnTo>
                        <a:pt x="243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8" name="Google Shape;1488;p50"/>
                <p:cNvSpPr/>
                <p:nvPr/>
              </p:nvSpPr>
              <p:spPr>
                <a:xfrm>
                  <a:off x="5496710" y="2429882"/>
                  <a:ext cx="265270" cy="3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168" extrusionOk="0">
                      <a:moveTo>
                        <a:pt x="7205" y="1"/>
                      </a:moveTo>
                      <a:cubicBezTo>
                        <a:pt x="3236" y="1"/>
                        <a:pt x="0" y="34"/>
                        <a:pt x="0" y="101"/>
                      </a:cubicBezTo>
                      <a:cubicBezTo>
                        <a:pt x="0" y="134"/>
                        <a:pt x="3236" y="168"/>
                        <a:pt x="7205" y="168"/>
                      </a:cubicBezTo>
                      <a:cubicBezTo>
                        <a:pt x="11175" y="168"/>
                        <a:pt x="14410" y="134"/>
                        <a:pt x="14410" y="101"/>
                      </a:cubicBezTo>
                      <a:cubicBezTo>
                        <a:pt x="14410" y="34"/>
                        <a:pt x="11175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9" name="Google Shape;1489;p50"/>
                <p:cNvSpPr/>
                <p:nvPr/>
              </p:nvSpPr>
              <p:spPr>
                <a:xfrm>
                  <a:off x="5601706" y="2493130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1"/>
                      </a:moveTo>
                      <a:lnTo>
                        <a:pt x="0" y="5138"/>
                      </a:lnTo>
                      <a:lnTo>
                        <a:pt x="2435" y="5138"/>
                      </a:lnTo>
                      <a:lnTo>
                        <a:pt x="2435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0" name="Google Shape;1490;p50"/>
                <p:cNvSpPr/>
                <p:nvPr/>
              </p:nvSpPr>
              <p:spPr>
                <a:xfrm>
                  <a:off x="5496710" y="2623308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5" y="0"/>
                      </a:moveTo>
                      <a:cubicBezTo>
                        <a:pt x="3236" y="0"/>
                        <a:pt x="0" y="34"/>
                        <a:pt x="0" y="101"/>
                      </a:cubicBezTo>
                      <a:cubicBezTo>
                        <a:pt x="0" y="134"/>
                        <a:pt x="3236" y="201"/>
                        <a:pt x="7205" y="201"/>
                      </a:cubicBezTo>
                      <a:cubicBezTo>
                        <a:pt x="11175" y="201"/>
                        <a:pt x="14410" y="134"/>
                        <a:pt x="14410" y="101"/>
                      </a:cubicBezTo>
                      <a:cubicBezTo>
                        <a:pt x="14410" y="34"/>
                        <a:pt x="11175" y="0"/>
                        <a:pt x="7205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1" name="Google Shape;1491;p50"/>
                <p:cNvSpPr/>
                <p:nvPr/>
              </p:nvSpPr>
              <p:spPr>
                <a:xfrm>
                  <a:off x="5601706" y="2681034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2435" y="5137"/>
                      </a:lnTo>
                      <a:lnTo>
                        <a:pt x="243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2" name="Google Shape;1492;p50"/>
                <p:cNvSpPr/>
                <p:nvPr/>
              </p:nvSpPr>
              <p:spPr>
                <a:xfrm>
                  <a:off x="5496710" y="2811193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5" y="1"/>
                      </a:moveTo>
                      <a:cubicBezTo>
                        <a:pt x="3236" y="1"/>
                        <a:pt x="0" y="67"/>
                        <a:pt x="0" y="101"/>
                      </a:cubicBezTo>
                      <a:cubicBezTo>
                        <a:pt x="0" y="168"/>
                        <a:pt x="3236" y="201"/>
                        <a:pt x="7205" y="201"/>
                      </a:cubicBezTo>
                      <a:cubicBezTo>
                        <a:pt x="11175" y="201"/>
                        <a:pt x="14410" y="168"/>
                        <a:pt x="14410" y="101"/>
                      </a:cubicBezTo>
                      <a:cubicBezTo>
                        <a:pt x="14410" y="67"/>
                        <a:pt x="11175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3" name="Google Shape;1493;p50"/>
                <p:cNvSpPr/>
                <p:nvPr/>
              </p:nvSpPr>
              <p:spPr>
                <a:xfrm>
                  <a:off x="5601706" y="2870152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2435" y="5137"/>
                      </a:lnTo>
                      <a:lnTo>
                        <a:pt x="243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4" name="Google Shape;1494;p50"/>
                <p:cNvSpPr/>
                <p:nvPr/>
              </p:nvSpPr>
              <p:spPr>
                <a:xfrm>
                  <a:off x="5601706" y="3061719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1"/>
                      </a:moveTo>
                      <a:lnTo>
                        <a:pt x="0" y="5138"/>
                      </a:lnTo>
                      <a:lnTo>
                        <a:pt x="2435" y="5138"/>
                      </a:lnTo>
                      <a:lnTo>
                        <a:pt x="2435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5" name="Google Shape;1495;p50"/>
                <p:cNvSpPr/>
                <p:nvPr/>
              </p:nvSpPr>
              <p:spPr>
                <a:xfrm>
                  <a:off x="5496710" y="3000312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5" y="1"/>
                      </a:moveTo>
                      <a:cubicBezTo>
                        <a:pt x="3236" y="1"/>
                        <a:pt x="0" y="34"/>
                        <a:pt x="0" y="101"/>
                      </a:cubicBezTo>
                      <a:cubicBezTo>
                        <a:pt x="0" y="134"/>
                        <a:pt x="3236" y="201"/>
                        <a:pt x="7205" y="201"/>
                      </a:cubicBezTo>
                      <a:cubicBezTo>
                        <a:pt x="11175" y="201"/>
                        <a:pt x="14410" y="134"/>
                        <a:pt x="14410" y="101"/>
                      </a:cubicBezTo>
                      <a:cubicBezTo>
                        <a:pt x="14410" y="34"/>
                        <a:pt x="11175" y="1"/>
                        <a:pt x="7205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6" name="Google Shape;1496;p50"/>
                <p:cNvSpPr/>
                <p:nvPr/>
              </p:nvSpPr>
              <p:spPr>
                <a:xfrm>
                  <a:off x="5333988" y="2108763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2436" y="5137"/>
                      </a:lnTo>
                      <a:lnTo>
                        <a:pt x="24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7" name="Google Shape;1497;p50"/>
                <p:cNvSpPr/>
                <p:nvPr/>
              </p:nvSpPr>
              <p:spPr>
                <a:xfrm>
                  <a:off x="5228991" y="2238922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6" y="1"/>
                      </a:moveTo>
                      <a:cubicBezTo>
                        <a:pt x="3236" y="1"/>
                        <a:pt x="0" y="34"/>
                        <a:pt x="0" y="101"/>
                      </a:cubicBezTo>
                      <a:cubicBezTo>
                        <a:pt x="0" y="168"/>
                        <a:pt x="3236" y="201"/>
                        <a:pt x="7206" y="201"/>
                      </a:cubicBezTo>
                      <a:cubicBezTo>
                        <a:pt x="11175" y="201"/>
                        <a:pt x="14411" y="168"/>
                        <a:pt x="14411" y="101"/>
                      </a:cubicBezTo>
                      <a:cubicBezTo>
                        <a:pt x="14411" y="34"/>
                        <a:pt x="11175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50"/>
                <p:cNvSpPr/>
                <p:nvPr/>
              </p:nvSpPr>
              <p:spPr>
                <a:xfrm>
                  <a:off x="5333988" y="2299722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2436" y="5137"/>
                      </a:lnTo>
                      <a:lnTo>
                        <a:pt x="24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50"/>
                <p:cNvSpPr/>
                <p:nvPr/>
              </p:nvSpPr>
              <p:spPr>
                <a:xfrm>
                  <a:off x="5228991" y="2429882"/>
                  <a:ext cx="265270" cy="3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2" extrusionOk="0">
                      <a:moveTo>
                        <a:pt x="7206" y="1"/>
                      </a:moveTo>
                      <a:cubicBezTo>
                        <a:pt x="3236" y="1"/>
                        <a:pt x="0" y="34"/>
                        <a:pt x="0" y="101"/>
                      </a:cubicBezTo>
                      <a:cubicBezTo>
                        <a:pt x="0" y="134"/>
                        <a:pt x="3236" y="201"/>
                        <a:pt x="7206" y="201"/>
                      </a:cubicBezTo>
                      <a:cubicBezTo>
                        <a:pt x="11175" y="201"/>
                        <a:pt x="14411" y="134"/>
                        <a:pt x="14411" y="101"/>
                      </a:cubicBezTo>
                      <a:cubicBezTo>
                        <a:pt x="14411" y="34"/>
                        <a:pt x="11175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50"/>
                <p:cNvSpPr/>
                <p:nvPr/>
              </p:nvSpPr>
              <p:spPr>
                <a:xfrm>
                  <a:off x="5333988" y="2490682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2436" y="5137"/>
                      </a:lnTo>
                      <a:lnTo>
                        <a:pt x="24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50"/>
                <p:cNvSpPr/>
                <p:nvPr/>
              </p:nvSpPr>
              <p:spPr>
                <a:xfrm>
                  <a:off x="5228991" y="2620234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6" y="1"/>
                      </a:moveTo>
                      <a:cubicBezTo>
                        <a:pt x="3236" y="1"/>
                        <a:pt x="0" y="67"/>
                        <a:pt x="0" y="101"/>
                      </a:cubicBezTo>
                      <a:cubicBezTo>
                        <a:pt x="0" y="167"/>
                        <a:pt x="3236" y="201"/>
                        <a:pt x="7206" y="201"/>
                      </a:cubicBezTo>
                      <a:cubicBezTo>
                        <a:pt x="11175" y="201"/>
                        <a:pt x="14411" y="167"/>
                        <a:pt x="14411" y="101"/>
                      </a:cubicBezTo>
                      <a:cubicBezTo>
                        <a:pt x="14411" y="67"/>
                        <a:pt x="11175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50"/>
                <p:cNvSpPr/>
                <p:nvPr/>
              </p:nvSpPr>
              <p:spPr>
                <a:xfrm>
                  <a:off x="5333988" y="2681034"/>
                  <a:ext cx="44841" cy="945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6" h="5138" extrusionOk="0">
                      <a:moveTo>
                        <a:pt x="0" y="0"/>
                      </a:moveTo>
                      <a:lnTo>
                        <a:pt x="0" y="5137"/>
                      </a:lnTo>
                      <a:lnTo>
                        <a:pt x="2436" y="5137"/>
                      </a:lnTo>
                      <a:lnTo>
                        <a:pt x="243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50"/>
                <p:cNvSpPr/>
                <p:nvPr/>
              </p:nvSpPr>
              <p:spPr>
                <a:xfrm>
                  <a:off x="5228991" y="2811193"/>
                  <a:ext cx="265270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1" h="201" extrusionOk="0">
                      <a:moveTo>
                        <a:pt x="7206" y="1"/>
                      </a:moveTo>
                      <a:cubicBezTo>
                        <a:pt x="3236" y="1"/>
                        <a:pt x="0" y="67"/>
                        <a:pt x="0" y="101"/>
                      </a:cubicBezTo>
                      <a:cubicBezTo>
                        <a:pt x="0" y="168"/>
                        <a:pt x="3236" y="201"/>
                        <a:pt x="7206" y="201"/>
                      </a:cubicBezTo>
                      <a:cubicBezTo>
                        <a:pt x="11175" y="201"/>
                        <a:pt x="14411" y="168"/>
                        <a:pt x="14411" y="101"/>
                      </a:cubicBezTo>
                      <a:cubicBezTo>
                        <a:pt x="14411" y="67"/>
                        <a:pt x="11175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50"/>
                <p:cNvSpPr/>
                <p:nvPr/>
              </p:nvSpPr>
              <p:spPr>
                <a:xfrm>
                  <a:off x="5631177" y="2507874"/>
                  <a:ext cx="580260" cy="151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23" h="82460" extrusionOk="0">
                      <a:moveTo>
                        <a:pt x="0" y="0"/>
                      </a:moveTo>
                      <a:lnTo>
                        <a:pt x="0" y="82459"/>
                      </a:lnTo>
                      <a:lnTo>
                        <a:pt x="31523" y="82459"/>
                      </a:lnTo>
                      <a:lnTo>
                        <a:pt x="3152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50"/>
                <p:cNvSpPr/>
                <p:nvPr/>
              </p:nvSpPr>
              <p:spPr>
                <a:xfrm>
                  <a:off x="5920984" y="2507874"/>
                  <a:ext cx="290452" cy="151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9" h="82460" extrusionOk="0">
                      <a:moveTo>
                        <a:pt x="1" y="0"/>
                      </a:moveTo>
                      <a:lnTo>
                        <a:pt x="1" y="82459"/>
                      </a:lnTo>
                      <a:lnTo>
                        <a:pt x="15779" y="82459"/>
                      </a:lnTo>
                      <a:lnTo>
                        <a:pt x="15779" y="0"/>
                      </a:ln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50"/>
                <p:cNvSpPr/>
                <p:nvPr/>
              </p:nvSpPr>
              <p:spPr>
                <a:xfrm>
                  <a:off x="5697481" y="2327352"/>
                  <a:ext cx="204489" cy="18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9" h="9808" extrusionOk="0">
                      <a:moveTo>
                        <a:pt x="1" y="0"/>
                      </a:moveTo>
                      <a:lnTo>
                        <a:pt x="1" y="9807"/>
                      </a:lnTo>
                      <a:lnTo>
                        <a:pt x="11109" y="9807"/>
                      </a:lnTo>
                      <a:lnTo>
                        <a:pt x="11109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50"/>
                <p:cNvSpPr/>
                <p:nvPr/>
              </p:nvSpPr>
              <p:spPr>
                <a:xfrm>
                  <a:off x="5853447" y="2327352"/>
                  <a:ext cx="48522" cy="18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6" h="9808" extrusionOk="0">
                      <a:moveTo>
                        <a:pt x="1" y="0"/>
                      </a:moveTo>
                      <a:lnTo>
                        <a:pt x="1" y="9807"/>
                      </a:lnTo>
                      <a:lnTo>
                        <a:pt x="2636" y="9807"/>
                      </a:lnTo>
                      <a:lnTo>
                        <a:pt x="2636" y="0"/>
                      </a:ln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50"/>
                <p:cNvSpPr/>
                <p:nvPr/>
              </p:nvSpPr>
              <p:spPr>
                <a:xfrm>
                  <a:off x="5582673" y="2496811"/>
                  <a:ext cx="645349" cy="10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59" h="568" extrusionOk="0">
                      <a:moveTo>
                        <a:pt x="0" y="1"/>
                      </a:moveTo>
                      <a:lnTo>
                        <a:pt x="0" y="568"/>
                      </a:lnTo>
                      <a:lnTo>
                        <a:pt x="35059" y="568"/>
                      </a:lnTo>
                      <a:lnTo>
                        <a:pt x="35059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50"/>
                <p:cNvSpPr/>
                <p:nvPr/>
              </p:nvSpPr>
              <p:spPr>
                <a:xfrm>
                  <a:off x="5745377" y="2586474"/>
                  <a:ext cx="49148" cy="103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5605" extrusionOk="0">
                      <a:moveTo>
                        <a:pt x="1" y="0"/>
                      </a:moveTo>
                      <a:lnTo>
                        <a:pt x="1" y="5604"/>
                      </a:lnTo>
                      <a:lnTo>
                        <a:pt x="2669" y="5604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50"/>
                <p:cNvSpPr/>
                <p:nvPr/>
              </p:nvSpPr>
              <p:spPr>
                <a:xfrm>
                  <a:off x="5631177" y="2728304"/>
                  <a:ext cx="289826" cy="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5" h="235" extrusionOk="0">
                      <a:moveTo>
                        <a:pt x="7873" y="1"/>
                      </a:moveTo>
                      <a:cubicBezTo>
                        <a:pt x="3536" y="1"/>
                        <a:pt x="0" y="67"/>
                        <a:pt x="0" y="134"/>
                      </a:cubicBezTo>
                      <a:cubicBezTo>
                        <a:pt x="0" y="167"/>
                        <a:pt x="3536" y="234"/>
                        <a:pt x="7873" y="234"/>
                      </a:cubicBezTo>
                      <a:cubicBezTo>
                        <a:pt x="12242" y="234"/>
                        <a:pt x="15745" y="167"/>
                        <a:pt x="15745" y="134"/>
                      </a:cubicBezTo>
                      <a:cubicBezTo>
                        <a:pt x="15745" y="67"/>
                        <a:pt x="12242" y="1"/>
                        <a:pt x="787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50"/>
                <p:cNvSpPr/>
                <p:nvPr/>
              </p:nvSpPr>
              <p:spPr>
                <a:xfrm>
                  <a:off x="6038277" y="2586474"/>
                  <a:ext cx="49130" cy="103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" h="5605" extrusionOk="0">
                      <a:moveTo>
                        <a:pt x="0" y="0"/>
                      </a:moveTo>
                      <a:lnTo>
                        <a:pt x="0" y="5604"/>
                      </a:lnTo>
                      <a:lnTo>
                        <a:pt x="2669" y="5604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50"/>
                <p:cNvSpPr/>
                <p:nvPr/>
              </p:nvSpPr>
              <p:spPr>
                <a:xfrm>
                  <a:off x="5923451" y="2728304"/>
                  <a:ext cx="290452" cy="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9" h="235" extrusionOk="0">
                      <a:moveTo>
                        <a:pt x="7906" y="1"/>
                      </a:moveTo>
                      <a:cubicBezTo>
                        <a:pt x="3536" y="1"/>
                        <a:pt x="0" y="67"/>
                        <a:pt x="0" y="134"/>
                      </a:cubicBezTo>
                      <a:cubicBezTo>
                        <a:pt x="0" y="167"/>
                        <a:pt x="3536" y="234"/>
                        <a:pt x="7906" y="234"/>
                      </a:cubicBezTo>
                      <a:cubicBezTo>
                        <a:pt x="12242" y="234"/>
                        <a:pt x="15778" y="167"/>
                        <a:pt x="15778" y="134"/>
                      </a:cubicBezTo>
                      <a:cubicBezTo>
                        <a:pt x="15778" y="67"/>
                        <a:pt x="12242" y="1"/>
                        <a:pt x="7906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50"/>
                <p:cNvSpPr/>
                <p:nvPr/>
              </p:nvSpPr>
              <p:spPr>
                <a:xfrm>
                  <a:off x="6038277" y="2792160"/>
                  <a:ext cx="49130" cy="103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" h="5605" extrusionOk="0">
                      <a:moveTo>
                        <a:pt x="0" y="1"/>
                      </a:moveTo>
                      <a:lnTo>
                        <a:pt x="0" y="5605"/>
                      </a:lnTo>
                      <a:lnTo>
                        <a:pt x="2669" y="5605"/>
                      </a:lnTo>
                      <a:lnTo>
                        <a:pt x="2669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50"/>
                <p:cNvSpPr/>
                <p:nvPr/>
              </p:nvSpPr>
              <p:spPr>
                <a:xfrm>
                  <a:off x="5923451" y="2934008"/>
                  <a:ext cx="290452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9" h="201" extrusionOk="0">
                      <a:moveTo>
                        <a:pt x="7906" y="0"/>
                      </a:moveTo>
                      <a:cubicBezTo>
                        <a:pt x="3536" y="0"/>
                        <a:pt x="0" y="67"/>
                        <a:pt x="0" y="100"/>
                      </a:cubicBezTo>
                      <a:cubicBezTo>
                        <a:pt x="0" y="167"/>
                        <a:pt x="3536" y="200"/>
                        <a:pt x="7906" y="200"/>
                      </a:cubicBezTo>
                      <a:cubicBezTo>
                        <a:pt x="12242" y="200"/>
                        <a:pt x="15778" y="167"/>
                        <a:pt x="15778" y="100"/>
                      </a:cubicBezTo>
                      <a:cubicBezTo>
                        <a:pt x="15778" y="67"/>
                        <a:pt x="12242" y="0"/>
                        <a:pt x="7906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50"/>
                <p:cNvSpPr/>
                <p:nvPr/>
              </p:nvSpPr>
              <p:spPr>
                <a:xfrm>
                  <a:off x="6038277" y="3003386"/>
                  <a:ext cx="49130" cy="10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" h="5638" extrusionOk="0">
                      <a:moveTo>
                        <a:pt x="0" y="1"/>
                      </a:moveTo>
                      <a:lnTo>
                        <a:pt x="0" y="5638"/>
                      </a:lnTo>
                      <a:lnTo>
                        <a:pt x="2669" y="5638"/>
                      </a:lnTo>
                      <a:lnTo>
                        <a:pt x="2669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50"/>
                <p:cNvSpPr/>
                <p:nvPr/>
              </p:nvSpPr>
              <p:spPr>
                <a:xfrm>
                  <a:off x="5923451" y="3145841"/>
                  <a:ext cx="290452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9" h="201" extrusionOk="0">
                      <a:moveTo>
                        <a:pt x="7906" y="0"/>
                      </a:moveTo>
                      <a:cubicBezTo>
                        <a:pt x="3536" y="0"/>
                        <a:pt x="0" y="34"/>
                        <a:pt x="0" y="101"/>
                      </a:cubicBezTo>
                      <a:cubicBezTo>
                        <a:pt x="0" y="167"/>
                        <a:pt x="3536" y="201"/>
                        <a:pt x="7906" y="201"/>
                      </a:cubicBezTo>
                      <a:cubicBezTo>
                        <a:pt x="12242" y="201"/>
                        <a:pt x="15778" y="167"/>
                        <a:pt x="15778" y="101"/>
                      </a:cubicBezTo>
                      <a:cubicBezTo>
                        <a:pt x="15778" y="34"/>
                        <a:pt x="12242" y="0"/>
                        <a:pt x="7906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50"/>
                <p:cNvSpPr/>
                <p:nvPr/>
              </p:nvSpPr>
              <p:spPr>
                <a:xfrm>
                  <a:off x="6038277" y="3215219"/>
                  <a:ext cx="49130" cy="10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" h="5639" extrusionOk="0">
                      <a:moveTo>
                        <a:pt x="0" y="1"/>
                      </a:moveTo>
                      <a:lnTo>
                        <a:pt x="0" y="5638"/>
                      </a:lnTo>
                      <a:lnTo>
                        <a:pt x="2669" y="5638"/>
                      </a:lnTo>
                      <a:lnTo>
                        <a:pt x="2669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50"/>
                <p:cNvSpPr/>
                <p:nvPr/>
              </p:nvSpPr>
              <p:spPr>
                <a:xfrm>
                  <a:off x="5923451" y="3357675"/>
                  <a:ext cx="290452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9" h="201" extrusionOk="0">
                      <a:moveTo>
                        <a:pt x="7906" y="1"/>
                      </a:moveTo>
                      <a:cubicBezTo>
                        <a:pt x="3536" y="1"/>
                        <a:pt x="0" y="34"/>
                        <a:pt x="0" y="101"/>
                      </a:cubicBezTo>
                      <a:cubicBezTo>
                        <a:pt x="0" y="167"/>
                        <a:pt x="3536" y="201"/>
                        <a:pt x="7906" y="201"/>
                      </a:cubicBezTo>
                      <a:cubicBezTo>
                        <a:pt x="12242" y="201"/>
                        <a:pt x="15778" y="167"/>
                        <a:pt x="15778" y="101"/>
                      </a:cubicBezTo>
                      <a:cubicBezTo>
                        <a:pt x="15778" y="34"/>
                        <a:pt x="12242" y="1"/>
                        <a:pt x="7906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50"/>
                <p:cNvSpPr/>
                <p:nvPr/>
              </p:nvSpPr>
              <p:spPr>
                <a:xfrm>
                  <a:off x="6038277" y="3420923"/>
                  <a:ext cx="49130" cy="10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" h="5638" extrusionOk="0">
                      <a:moveTo>
                        <a:pt x="0" y="0"/>
                      </a:moveTo>
                      <a:lnTo>
                        <a:pt x="0" y="5638"/>
                      </a:lnTo>
                      <a:lnTo>
                        <a:pt x="2669" y="5638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50"/>
                <p:cNvSpPr/>
                <p:nvPr/>
              </p:nvSpPr>
              <p:spPr>
                <a:xfrm>
                  <a:off x="5923451" y="3563379"/>
                  <a:ext cx="290452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9" h="201" extrusionOk="0">
                      <a:moveTo>
                        <a:pt x="7906" y="0"/>
                      </a:moveTo>
                      <a:cubicBezTo>
                        <a:pt x="3536" y="0"/>
                        <a:pt x="0" y="34"/>
                        <a:pt x="0" y="100"/>
                      </a:cubicBezTo>
                      <a:cubicBezTo>
                        <a:pt x="0" y="167"/>
                        <a:pt x="3536" y="201"/>
                        <a:pt x="7906" y="201"/>
                      </a:cubicBezTo>
                      <a:cubicBezTo>
                        <a:pt x="12242" y="201"/>
                        <a:pt x="15778" y="167"/>
                        <a:pt x="15778" y="100"/>
                      </a:cubicBezTo>
                      <a:cubicBezTo>
                        <a:pt x="15778" y="67"/>
                        <a:pt x="12242" y="0"/>
                        <a:pt x="7906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50"/>
                <p:cNvSpPr/>
                <p:nvPr/>
              </p:nvSpPr>
              <p:spPr>
                <a:xfrm>
                  <a:off x="6038277" y="3627842"/>
                  <a:ext cx="49130" cy="103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" h="5605" extrusionOk="0">
                      <a:moveTo>
                        <a:pt x="0" y="1"/>
                      </a:moveTo>
                      <a:lnTo>
                        <a:pt x="0" y="5605"/>
                      </a:lnTo>
                      <a:lnTo>
                        <a:pt x="2669" y="5605"/>
                      </a:lnTo>
                      <a:lnTo>
                        <a:pt x="2669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50"/>
                <p:cNvSpPr/>
                <p:nvPr/>
              </p:nvSpPr>
              <p:spPr>
                <a:xfrm>
                  <a:off x="6038277" y="3836620"/>
                  <a:ext cx="49130" cy="10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" h="5638" extrusionOk="0">
                      <a:moveTo>
                        <a:pt x="0" y="0"/>
                      </a:moveTo>
                      <a:lnTo>
                        <a:pt x="0" y="5638"/>
                      </a:lnTo>
                      <a:lnTo>
                        <a:pt x="2669" y="5638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50"/>
                <p:cNvSpPr/>
                <p:nvPr/>
              </p:nvSpPr>
              <p:spPr>
                <a:xfrm>
                  <a:off x="5924058" y="3769690"/>
                  <a:ext cx="289844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6" h="201" extrusionOk="0">
                      <a:moveTo>
                        <a:pt x="7873" y="0"/>
                      </a:moveTo>
                      <a:cubicBezTo>
                        <a:pt x="3537" y="0"/>
                        <a:pt x="1" y="34"/>
                        <a:pt x="1" y="100"/>
                      </a:cubicBezTo>
                      <a:cubicBezTo>
                        <a:pt x="1" y="167"/>
                        <a:pt x="3503" y="201"/>
                        <a:pt x="7873" y="201"/>
                      </a:cubicBezTo>
                      <a:cubicBezTo>
                        <a:pt x="12209" y="201"/>
                        <a:pt x="15745" y="167"/>
                        <a:pt x="15745" y="100"/>
                      </a:cubicBezTo>
                      <a:cubicBezTo>
                        <a:pt x="15745" y="67"/>
                        <a:pt x="12243" y="0"/>
                        <a:pt x="7873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50"/>
                <p:cNvSpPr/>
                <p:nvPr/>
              </p:nvSpPr>
              <p:spPr>
                <a:xfrm>
                  <a:off x="5745377" y="2795234"/>
                  <a:ext cx="49148" cy="103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5605" extrusionOk="0">
                      <a:moveTo>
                        <a:pt x="1" y="0"/>
                      </a:moveTo>
                      <a:lnTo>
                        <a:pt x="1" y="5604"/>
                      </a:lnTo>
                      <a:lnTo>
                        <a:pt x="2669" y="5604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50"/>
                <p:cNvSpPr/>
                <p:nvPr/>
              </p:nvSpPr>
              <p:spPr>
                <a:xfrm>
                  <a:off x="5631177" y="2937082"/>
                  <a:ext cx="289826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5" h="234" extrusionOk="0">
                      <a:moveTo>
                        <a:pt x="7873" y="0"/>
                      </a:moveTo>
                      <a:cubicBezTo>
                        <a:pt x="3536" y="0"/>
                        <a:pt x="0" y="67"/>
                        <a:pt x="0" y="100"/>
                      </a:cubicBezTo>
                      <a:cubicBezTo>
                        <a:pt x="0" y="167"/>
                        <a:pt x="3536" y="234"/>
                        <a:pt x="7873" y="234"/>
                      </a:cubicBezTo>
                      <a:cubicBezTo>
                        <a:pt x="12242" y="234"/>
                        <a:pt x="15745" y="167"/>
                        <a:pt x="15745" y="100"/>
                      </a:cubicBezTo>
                      <a:cubicBezTo>
                        <a:pt x="15745" y="67"/>
                        <a:pt x="12242" y="0"/>
                        <a:pt x="78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50"/>
                <p:cNvSpPr/>
                <p:nvPr/>
              </p:nvSpPr>
              <p:spPr>
                <a:xfrm>
                  <a:off x="5745377" y="3003386"/>
                  <a:ext cx="49148" cy="10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5638" extrusionOk="0">
                      <a:moveTo>
                        <a:pt x="1" y="1"/>
                      </a:moveTo>
                      <a:lnTo>
                        <a:pt x="1" y="5638"/>
                      </a:lnTo>
                      <a:lnTo>
                        <a:pt x="2669" y="5638"/>
                      </a:lnTo>
                      <a:lnTo>
                        <a:pt x="266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50"/>
                <p:cNvSpPr/>
                <p:nvPr/>
              </p:nvSpPr>
              <p:spPr>
                <a:xfrm>
                  <a:off x="5631177" y="3145841"/>
                  <a:ext cx="289826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5" h="234" extrusionOk="0">
                      <a:moveTo>
                        <a:pt x="7873" y="0"/>
                      </a:moveTo>
                      <a:cubicBezTo>
                        <a:pt x="3536" y="0"/>
                        <a:pt x="0" y="67"/>
                        <a:pt x="0" y="101"/>
                      </a:cubicBezTo>
                      <a:cubicBezTo>
                        <a:pt x="0" y="167"/>
                        <a:pt x="3536" y="234"/>
                        <a:pt x="7873" y="234"/>
                      </a:cubicBezTo>
                      <a:cubicBezTo>
                        <a:pt x="12242" y="234"/>
                        <a:pt x="15745" y="167"/>
                        <a:pt x="15745" y="101"/>
                      </a:cubicBezTo>
                      <a:cubicBezTo>
                        <a:pt x="15745" y="67"/>
                        <a:pt x="12242" y="0"/>
                        <a:pt x="78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50"/>
                <p:cNvSpPr/>
                <p:nvPr/>
              </p:nvSpPr>
              <p:spPr>
                <a:xfrm>
                  <a:off x="5745377" y="3212164"/>
                  <a:ext cx="49148" cy="10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5638" extrusionOk="0">
                      <a:moveTo>
                        <a:pt x="1" y="0"/>
                      </a:moveTo>
                      <a:lnTo>
                        <a:pt x="1" y="5637"/>
                      </a:lnTo>
                      <a:lnTo>
                        <a:pt x="2669" y="5637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50"/>
                <p:cNvSpPr/>
                <p:nvPr/>
              </p:nvSpPr>
              <p:spPr>
                <a:xfrm>
                  <a:off x="5631177" y="3354601"/>
                  <a:ext cx="289826" cy="3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5" h="202" extrusionOk="0">
                      <a:moveTo>
                        <a:pt x="7873" y="1"/>
                      </a:moveTo>
                      <a:cubicBezTo>
                        <a:pt x="3536" y="1"/>
                        <a:pt x="0" y="34"/>
                        <a:pt x="0" y="101"/>
                      </a:cubicBezTo>
                      <a:cubicBezTo>
                        <a:pt x="0" y="168"/>
                        <a:pt x="3536" y="201"/>
                        <a:pt x="7873" y="201"/>
                      </a:cubicBezTo>
                      <a:cubicBezTo>
                        <a:pt x="12242" y="201"/>
                        <a:pt x="15745" y="168"/>
                        <a:pt x="15745" y="101"/>
                      </a:cubicBezTo>
                      <a:cubicBezTo>
                        <a:pt x="15745" y="34"/>
                        <a:pt x="12242" y="1"/>
                        <a:pt x="787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50"/>
                <p:cNvSpPr/>
                <p:nvPr/>
              </p:nvSpPr>
              <p:spPr>
                <a:xfrm>
                  <a:off x="5745377" y="3420923"/>
                  <a:ext cx="49148" cy="10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5638" extrusionOk="0">
                      <a:moveTo>
                        <a:pt x="1" y="0"/>
                      </a:moveTo>
                      <a:lnTo>
                        <a:pt x="1" y="5638"/>
                      </a:lnTo>
                      <a:lnTo>
                        <a:pt x="2669" y="5638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50"/>
                <p:cNvSpPr/>
                <p:nvPr/>
              </p:nvSpPr>
              <p:spPr>
                <a:xfrm>
                  <a:off x="5631177" y="3563379"/>
                  <a:ext cx="289826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5" h="201" extrusionOk="0">
                      <a:moveTo>
                        <a:pt x="7873" y="0"/>
                      </a:moveTo>
                      <a:cubicBezTo>
                        <a:pt x="3536" y="0"/>
                        <a:pt x="0" y="34"/>
                        <a:pt x="0" y="100"/>
                      </a:cubicBezTo>
                      <a:cubicBezTo>
                        <a:pt x="0" y="167"/>
                        <a:pt x="3536" y="201"/>
                        <a:pt x="7873" y="201"/>
                      </a:cubicBezTo>
                      <a:cubicBezTo>
                        <a:pt x="12242" y="201"/>
                        <a:pt x="15745" y="167"/>
                        <a:pt x="15745" y="100"/>
                      </a:cubicBezTo>
                      <a:cubicBezTo>
                        <a:pt x="15745" y="67"/>
                        <a:pt x="12242" y="0"/>
                        <a:pt x="78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50"/>
                <p:cNvSpPr/>
                <p:nvPr/>
              </p:nvSpPr>
              <p:spPr>
                <a:xfrm>
                  <a:off x="5745377" y="3629682"/>
                  <a:ext cx="49148" cy="10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5639" extrusionOk="0">
                      <a:moveTo>
                        <a:pt x="1" y="1"/>
                      </a:moveTo>
                      <a:lnTo>
                        <a:pt x="1" y="5638"/>
                      </a:lnTo>
                      <a:lnTo>
                        <a:pt x="2669" y="5638"/>
                      </a:lnTo>
                      <a:lnTo>
                        <a:pt x="266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50"/>
                <p:cNvSpPr/>
                <p:nvPr/>
              </p:nvSpPr>
              <p:spPr>
                <a:xfrm>
                  <a:off x="5631177" y="3772138"/>
                  <a:ext cx="289826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45" h="201" extrusionOk="0">
                      <a:moveTo>
                        <a:pt x="7873" y="1"/>
                      </a:moveTo>
                      <a:cubicBezTo>
                        <a:pt x="3536" y="1"/>
                        <a:pt x="0" y="34"/>
                        <a:pt x="0" y="101"/>
                      </a:cubicBezTo>
                      <a:cubicBezTo>
                        <a:pt x="0" y="168"/>
                        <a:pt x="3536" y="201"/>
                        <a:pt x="7873" y="201"/>
                      </a:cubicBezTo>
                      <a:cubicBezTo>
                        <a:pt x="12242" y="201"/>
                        <a:pt x="15745" y="168"/>
                        <a:pt x="15745" y="101"/>
                      </a:cubicBezTo>
                      <a:cubicBezTo>
                        <a:pt x="15745" y="34"/>
                        <a:pt x="12242" y="1"/>
                        <a:pt x="787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50"/>
                <p:cNvSpPr/>
                <p:nvPr/>
              </p:nvSpPr>
              <p:spPr>
                <a:xfrm>
                  <a:off x="5745377" y="3838460"/>
                  <a:ext cx="49148" cy="103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0" h="5638" extrusionOk="0">
                      <a:moveTo>
                        <a:pt x="1" y="0"/>
                      </a:moveTo>
                      <a:lnTo>
                        <a:pt x="1" y="5638"/>
                      </a:lnTo>
                      <a:lnTo>
                        <a:pt x="2669" y="5638"/>
                      </a:lnTo>
                      <a:lnTo>
                        <a:pt x="266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50"/>
                <p:cNvSpPr/>
                <p:nvPr/>
              </p:nvSpPr>
              <p:spPr>
                <a:xfrm>
                  <a:off x="3323686" y="1711492"/>
                  <a:ext cx="601760" cy="1907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1" h="103641" extrusionOk="0">
                      <a:moveTo>
                        <a:pt x="0" y="0"/>
                      </a:moveTo>
                      <a:lnTo>
                        <a:pt x="0" y="103641"/>
                      </a:lnTo>
                      <a:lnTo>
                        <a:pt x="32690" y="103641"/>
                      </a:lnTo>
                      <a:lnTo>
                        <a:pt x="32690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50"/>
                <p:cNvSpPr/>
                <p:nvPr/>
              </p:nvSpPr>
              <p:spPr>
                <a:xfrm>
                  <a:off x="3624557" y="1711492"/>
                  <a:ext cx="300889" cy="1902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103341" extrusionOk="0">
                      <a:moveTo>
                        <a:pt x="0" y="0"/>
                      </a:moveTo>
                      <a:lnTo>
                        <a:pt x="0" y="103341"/>
                      </a:lnTo>
                      <a:lnTo>
                        <a:pt x="16345" y="103341"/>
                      </a:lnTo>
                      <a:lnTo>
                        <a:pt x="16345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50"/>
                <p:cNvSpPr/>
                <p:nvPr/>
              </p:nvSpPr>
              <p:spPr>
                <a:xfrm>
                  <a:off x="3392457" y="1524214"/>
                  <a:ext cx="212459" cy="18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42" h="10175" extrusionOk="0">
                      <a:moveTo>
                        <a:pt x="0" y="0"/>
                      </a:moveTo>
                      <a:lnTo>
                        <a:pt x="0" y="10174"/>
                      </a:lnTo>
                      <a:lnTo>
                        <a:pt x="11542" y="10174"/>
                      </a:lnTo>
                      <a:lnTo>
                        <a:pt x="11542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50"/>
                <p:cNvSpPr/>
                <p:nvPr/>
              </p:nvSpPr>
              <p:spPr>
                <a:xfrm>
                  <a:off x="3553946" y="1524214"/>
                  <a:ext cx="50970" cy="18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10175" extrusionOk="0">
                      <a:moveTo>
                        <a:pt x="0" y="0"/>
                      </a:moveTo>
                      <a:lnTo>
                        <a:pt x="0" y="10174"/>
                      </a:lnTo>
                      <a:lnTo>
                        <a:pt x="2769" y="10174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50"/>
                <p:cNvSpPr/>
                <p:nvPr/>
              </p:nvSpPr>
              <p:spPr>
                <a:xfrm>
                  <a:off x="3273323" y="1700429"/>
                  <a:ext cx="669923" cy="11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4" h="602" extrusionOk="0">
                      <a:moveTo>
                        <a:pt x="1" y="1"/>
                      </a:moveTo>
                      <a:lnTo>
                        <a:pt x="1" y="601"/>
                      </a:lnTo>
                      <a:lnTo>
                        <a:pt x="36394" y="601"/>
                      </a:lnTo>
                      <a:lnTo>
                        <a:pt x="363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50"/>
                <p:cNvSpPr/>
                <p:nvPr/>
              </p:nvSpPr>
              <p:spPr>
                <a:xfrm>
                  <a:off x="3442194" y="1793148"/>
                  <a:ext cx="50970" cy="10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5839" extrusionOk="0">
                      <a:moveTo>
                        <a:pt x="0" y="1"/>
                      </a:moveTo>
                      <a:lnTo>
                        <a:pt x="0" y="5838"/>
                      </a:lnTo>
                      <a:lnTo>
                        <a:pt x="2769" y="5838"/>
                      </a:lnTo>
                      <a:lnTo>
                        <a:pt x="2769" y="1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50"/>
                <p:cNvSpPr/>
                <p:nvPr/>
              </p:nvSpPr>
              <p:spPr>
                <a:xfrm>
                  <a:off x="3323686" y="1940518"/>
                  <a:ext cx="300889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4" extrusionOk="0">
                      <a:moveTo>
                        <a:pt x="8173" y="0"/>
                      </a:moveTo>
                      <a:cubicBezTo>
                        <a:pt x="3636" y="0"/>
                        <a:pt x="0" y="67"/>
                        <a:pt x="0" y="134"/>
                      </a:cubicBezTo>
                      <a:cubicBezTo>
                        <a:pt x="0" y="200"/>
                        <a:pt x="3636" y="234"/>
                        <a:pt x="8173" y="234"/>
                      </a:cubicBezTo>
                      <a:cubicBezTo>
                        <a:pt x="12676" y="234"/>
                        <a:pt x="16345" y="200"/>
                        <a:pt x="16345" y="134"/>
                      </a:cubicBezTo>
                      <a:cubicBezTo>
                        <a:pt x="16345" y="67"/>
                        <a:pt x="12676" y="0"/>
                        <a:pt x="8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50"/>
                <p:cNvSpPr/>
                <p:nvPr/>
              </p:nvSpPr>
              <p:spPr>
                <a:xfrm>
                  <a:off x="3745512" y="1793148"/>
                  <a:ext cx="50989" cy="10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5839" extrusionOk="0">
                      <a:moveTo>
                        <a:pt x="1" y="1"/>
                      </a:moveTo>
                      <a:lnTo>
                        <a:pt x="1" y="5838"/>
                      </a:lnTo>
                      <a:lnTo>
                        <a:pt x="2769" y="5838"/>
                      </a:lnTo>
                      <a:lnTo>
                        <a:pt x="2769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50"/>
                <p:cNvSpPr/>
                <p:nvPr/>
              </p:nvSpPr>
              <p:spPr>
                <a:xfrm>
                  <a:off x="3627005" y="1940518"/>
                  <a:ext cx="300889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4" extrusionOk="0">
                      <a:moveTo>
                        <a:pt x="8173" y="0"/>
                      </a:moveTo>
                      <a:cubicBezTo>
                        <a:pt x="3670" y="0"/>
                        <a:pt x="1" y="67"/>
                        <a:pt x="1" y="134"/>
                      </a:cubicBezTo>
                      <a:cubicBezTo>
                        <a:pt x="1" y="200"/>
                        <a:pt x="3670" y="234"/>
                        <a:pt x="8173" y="234"/>
                      </a:cubicBezTo>
                      <a:cubicBezTo>
                        <a:pt x="12676" y="234"/>
                        <a:pt x="16346" y="200"/>
                        <a:pt x="16346" y="134"/>
                      </a:cubicBezTo>
                      <a:cubicBezTo>
                        <a:pt x="16346" y="67"/>
                        <a:pt x="12710" y="0"/>
                        <a:pt x="81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50"/>
                <p:cNvSpPr/>
                <p:nvPr/>
              </p:nvSpPr>
              <p:spPr>
                <a:xfrm>
                  <a:off x="3745512" y="2006215"/>
                  <a:ext cx="50989" cy="10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5838" extrusionOk="0">
                      <a:moveTo>
                        <a:pt x="1" y="0"/>
                      </a:moveTo>
                      <a:lnTo>
                        <a:pt x="1" y="5838"/>
                      </a:lnTo>
                      <a:lnTo>
                        <a:pt x="2769" y="5838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50"/>
                <p:cNvSpPr/>
                <p:nvPr/>
              </p:nvSpPr>
              <p:spPr>
                <a:xfrm>
                  <a:off x="3627005" y="2154192"/>
                  <a:ext cx="300889" cy="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5" extrusionOk="0">
                      <a:moveTo>
                        <a:pt x="8173" y="1"/>
                      </a:moveTo>
                      <a:cubicBezTo>
                        <a:pt x="3670" y="1"/>
                        <a:pt x="1" y="34"/>
                        <a:pt x="1" y="101"/>
                      </a:cubicBezTo>
                      <a:cubicBezTo>
                        <a:pt x="1" y="167"/>
                        <a:pt x="3670" y="234"/>
                        <a:pt x="8173" y="234"/>
                      </a:cubicBezTo>
                      <a:cubicBezTo>
                        <a:pt x="12676" y="234"/>
                        <a:pt x="16346" y="167"/>
                        <a:pt x="16346" y="101"/>
                      </a:cubicBezTo>
                      <a:cubicBezTo>
                        <a:pt x="16346" y="34"/>
                        <a:pt x="12710" y="1"/>
                        <a:pt x="817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50"/>
                <p:cNvSpPr/>
                <p:nvPr/>
              </p:nvSpPr>
              <p:spPr>
                <a:xfrm>
                  <a:off x="3745512" y="2226037"/>
                  <a:ext cx="50989" cy="10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5838" extrusionOk="0">
                      <a:moveTo>
                        <a:pt x="1" y="0"/>
                      </a:moveTo>
                      <a:lnTo>
                        <a:pt x="1" y="5838"/>
                      </a:lnTo>
                      <a:lnTo>
                        <a:pt x="2769" y="5838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50"/>
                <p:cNvSpPr/>
                <p:nvPr/>
              </p:nvSpPr>
              <p:spPr>
                <a:xfrm>
                  <a:off x="3627005" y="2374015"/>
                  <a:ext cx="300889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01" extrusionOk="0">
                      <a:moveTo>
                        <a:pt x="8173" y="0"/>
                      </a:moveTo>
                      <a:cubicBezTo>
                        <a:pt x="3670" y="0"/>
                        <a:pt x="1" y="34"/>
                        <a:pt x="1" y="101"/>
                      </a:cubicBezTo>
                      <a:cubicBezTo>
                        <a:pt x="1" y="167"/>
                        <a:pt x="3670" y="201"/>
                        <a:pt x="8173" y="201"/>
                      </a:cubicBezTo>
                      <a:cubicBezTo>
                        <a:pt x="12676" y="201"/>
                        <a:pt x="16346" y="167"/>
                        <a:pt x="16346" y="101"/>
                      </a:cubicBezTo>
                      <a:cubicBezTo>
                        <a:pt x="16346" y="34"/>
                        <a:pt x="12710" y="0"/>
                        <a:pt x="81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50"/>
                <p:cNvSpPr/>
                <p:nvPr/>
              </p:nvSpPr>
              <p:spPr>
                <a:xfrm>
                  <a:off x="3745512" y="2445859"/>
                  <a:ext cx="50989" cy="10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5838" extrusionOk="0">
                      <a:moveTo>
                        <a:pt x="1" y="0"/>
                      </a:moveTo>
                      <a:lnTo>
                        <a:pt x="1" y="5838"/>
                      </a:lnTo>
                      <a:lnTo>
                        <a:pt x="2769" y="5838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50"/>
                <p:cNvSpPr/>
                <p:nvPr/>
              </p:nvSpPr>
              <p:spPr>
                <a:xfrm>
                  <a:off x="3627005" y="2593837"/>
                  <a:ext cx="300889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01" extrusionOk="0">
                      <a:moveTo>
                        <a:pt x="8173" y="0"/>
                      </a:moveTo>
                      <a:cubicBezTo>
                        <a:pt x="3670" y="0"/>
                        <a:pt x="1" y="34"/>
                        <a:pt x="1" y="100"/>
                      </a:cubicBezTo>
                      <a:cubicBezTo>
                        <a:pt x="1" y="167"/>
                        <a:pt x="3670" y="200"/>
                        <a:pt x="8173" y="200"/>
                      </a:cubicBezTo>
                      <a:cubicBezTo>
                        <a:pt x="12676" y="200"/>
                        <a:pt x="16346" y="167"/>
                        <a:pt x="16346" y="100"/>
                      </a:cubicBezTo>
                      <a:cubicBezTo>
                        <a:pt x="16346" y="34"/>
                        <a:pt x="12710" y="0"/>
                        <a:pt x="81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50"/>
                <p:cNvSpPr/>
                <p:nvPr/>
              </p:nvSpPr>
              <p:spPr>
                <a:xfrm>
                  <a:off x="3745512" y="2659534"/>
                  <a:ext cx="50989" cy="10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5839" extrusionOk="0">
                      <a:moveTo>
                        <a:pt x="1" y="1"/>
                      </a:moveTo>
                      <a:lnTo>
                        <a:pt x="1" y="5838"/>
                      </a:lnTo>
                      <a:lnTo>
                        <a:pt x="2769" y="5838"/>
                      </a:lnTo>
                      <a:lnTo>
                        <a:pt x="2769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50"/>
                <p:cNvSpPr/>
                <p:nvPr/>
              </p:nvSpPr>
              <p:spPr>
                <a:xfrm>
                  <a:off x="3627005" y="2806904"/>
                  <a:ext cx="300889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4" extrusionOk="0">
                      <a:moveTo>
                        <a:pt x="8173" y="0"/>
                      </a:moveTo>
                      <a:cubicBezTo>
                        <a:pt x="3670" y="0"/>
                        <a:pt x="1" y="67"/>
                        <a:pt x="1" y="134"/>
                      </a:cubicBezTo>
                      <a:cubicBezTo>
                        <a:pt x="1" y="167"/>
                        <a:pt x="3670" y="234"/>
                        <a:pt x="8173" y="234"/>
                      </a:cubicBezTo>
                      <a:cubicBezTo>
                        <a:pt x="12676" y="234"/>
                        <a:pt x="16346" y="167"/>
                        <a:pt x="16346" y="134"/>
                      </a:cubicBezTo>
                      <a:cubicBezTo>
                        <a:pt x="16346" y="67"/>
                        <a:pt x="12710" y="0"/>
                        <a:pt x="81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50"/>
                <p:cNvSpPr/>
                <p:nvPr/>
              </p:nvSpPr>
              <p:spPr>
                <a:xfrm>
                  <a:off x="3745512" y="2873834"/>
                  <a:ext cx="50989" cy="10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5838" extrusionOk="0">
                      <a:moveTo>
                        <a:pt x="1" y="0"/>
                      </a:moveTo>
                      <a:lnTo>
                        <a:pt x="1" y="5838"/>
                      </a:lnTo>
                      <a:lnTo>
                        <a:pt x="2769" y="5838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50"/>
                <p:cNvSpPr/>
                <p:nvPr/>
              </p:nvSpPr>
              <p:spPr>
                <a:xfrm>
                  <a:off x="3745512" y="3091189"/>
                  <a:ext cx="50989" cy="10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" h="5839" extrusionOk="0">
                      <a:moveTo>
                        <a:pt x="1" y="1"/>
                      </a:moveTo>
                      <a:lnTo>
                        <a:pt x="1" y="5838"/>
                      </a:lnTo>
                      <a:lnTo>
                        <a:pt x="2769" y="5838"/>
                      </a:lnTo>
                      <a:lnTo>
                        <a:pt x="2769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50"/>
                <p:cNvSpPr/>
                <p:nvPr/>
              </p:nvSpPr>
              <p:spPr>
                <a:xfrm>
                  <a:off x="3442194" y="2009896"/>
                  <a:ext cx="50970" cy="10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5839" extrusionOk="0">
                      <a:moveTo>
                        <a:pt x="0" y="1"/>
                      </a:moveTo>
                      <a:lnTo>
                        <a:pt x="0" y="5838"/>
                      </a:lnTo>
                      <a:lnTo>
                        <a:pt x="2769" y="5838"/>
                      </a:lnTo>
                      <a:lnTo>
                        <a:pt x="2769" y="1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50"/>
                <p:cNvSpPr/>
                <p:nvPr/>
              </p:nvSpPr>
              <p:spPr>
                <a:xfrm>
                  <a:off x="3323686" y="2157874"/>
                  <a:ext cx="300889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01" extrusionOk="0">
                      <a:moveTo>
                        <a:pt x="8173" y="1"/>
                      </a:moveTo>
                      <a:cubicBezTo>
                        <a:pt x="3636" y="1"/>
                        <a:pt x="0" y="34"/>
                        <a:pt x="0" y="101"/>
                      </a:cubicBezTo>
                      <a:cubicBezTo>
                        <a:pt x="0" y="167"/>
                        <a:pt x="3636" y="201"/>
                        <a:pt x="8173" y="201"/>
                      </a:cubicBezTo>
                      <a:cubicBezTo>
                        <a:pt x="12676" y="201"/>
                        <a:pt x="16345" y="167"/>
                        <a:pt x="16345" y="101"/>
                      </a:cubicBezTo>
                      <a:cubicBezTo>
                        <a:pt x="16345" y="34"/>
                        <a:pt x="12676" y="1"/>
                        <a:pt x="817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50"/>
                <p:cNvSpPr/>
                <p:nvPr/>
              </p:nvSpPr>
              <p:spPr>
                <a:xfrm>
                  <a:off x="3442194" y="2226037"/>
                  <a:ext cx="50970" cy="10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5838" extrusionOk="0">
                      <a:moveTo>
                        <a:pt x="0" y="0"/>
                      </a:moveTo>
                      <a:lnTo>
                        <a:pt x="0" y="5838"/>
                      </a:lnTo>
                      <a:lnTo>
                        <a:pt x="2769" y="5838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50"/>
                <p:cNvSpPr/>
                <p:nvPr/>
              </p:nvSpPr>
              <p:spPr>
                <a:xfrm>
                  <a:off x="3323686" y="2374015"/>
                  <a:ext cx="300889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4" extrusionOk="0">
                      <a:moveTo>
                        <a:pt x="8173" y="0"/>
                      </a:moveTo>
                      <a:cubicBezTo>
                        <a:pt x="3636" y="0"/>
                        <a:pt x="0" y="34"/>
                        <a:pt x="0" y="101"/>
                      </a:cubicBezTo>
                      <a:cubicBezTo>
                        <a:pt x="0" y="167"/>
                        <a:pt x="3636" y="234"/>
                        <a:pt x="8173" y="234"/>
                      </a:cubicBezTo>
                      <a:cubicBezTo>
                        <a:pt x="12676" y="234"/>
                        <a:pt x="16345" y="167"/>
                        <a:pt x="16345" y="101"/>
                      </a:cubicBezTo>
                      <a:cubicBezTo>
                        <a:pt x="16345" y="34"/>
                        <a:pt x="12676" y="0"/>
                        <a:pt x="8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50"/>
                <p:cNvSpPr/>
                <p:nvPr/>
              </p:nvSpPr>
              <p:spPr>
                <a:xfrm>
                  <a:off x="3442194" y="2442785"/>
                  <a:ext cx="50970" cy="10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5838" extrusionOk="0">
                      <a:moveTo>
                        <a:pt x="0" y="0"/>
                      </a:moveTo>
                      <a:lnTo>
                        <a:pt x="0" y="5838"/>
                      </a:lnTo>
                      <a:lnTo>
                        <a:pt x="2769" y="5838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50"/>
                <p:cNvSpPr/>
                <p:nvPr/>
              </p:nvSpPr>
              <p:spPr>
                <a:xfrm>
                  <a:off x="3323686" y="2590156"/>
                  <a:ext cx="300889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4" extrusionOk="0">
                      <a:moveTo>
                        <a:pt x="8173" y="0"/>
                      </a:moveTo>
                      <a:cubicBezTo>
                        <a:pt x="3636" y="0"/>
                        <a:pt x="0" y="67"/>
                        <a:pt x="0" y="134"/>
                      </a:cubicBezTo>
                      <a:cubicBezTo>
                        <a:pt x="0" y="200"/>
                        <a:pt x="3636" y="234"/>
                        <a:pt x="8173" y="234"/>
                      </a:cubicBezTo>
                      <a:cubicBezTo>
                        <a:pt x="12676" y="234"/>
                        <a:pt x="16345" y="200"/>
                        <a:pt x="16345" y="134"/>
                      </a:cubicBezTo>
                      <a:cubicBezTo>
                        <a:pt x="16345" y="67"/>
                        <a:pt x="12676" y="0"/>
                        <a:pt x="8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50"/>
                <p:cNvSpPr/>
                <p:nvPr/>
              </p:nvSpPr>
              <p:spPr>
                <a:xfrm>
                  <a:off x="3442194" y="2659534"/>
                  <a:ext cx="50970" cy="10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5839" extrusionOk="0">
                      <a:moveTo>
                        <a:pt x="0" y="1"/>
                      </a:moveTo>
                      <a:lnTo>
                        <a:pt x="0" y="5838"/>
                      </a:lnTo>
                      <a:lnTo>
                        <a:pt x="2769" y="5838"/>
                      </a:lnTo>
                      <a:lnTo>
                        <a:pt x="2769" y="1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50"/>
                <p:cNvSpPr/>
                <p:nvPr/>
              </p:nvSpPr>
              <p:spPr>
                <a:xfrm>
                  <a:off x="3323686" y="2806904"/>
                  <a:ext cx="300889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4" extrusionOk="0">
                      <a:moveTo>
                        <a:pt x="8173" y="0"/>
                      </a:moveTo>
                      <a:cubicBezTo>
                        <a:pt x="3636" y="0"/>
                        <a:pt x="0" y="67"/>
                        <a:pt x="0" y="134"/>
                      </a:cubicBezTo>
                      <a:cubicBezTo>
                        <a:pt x="0" y="167"/>
                        <a:pt x="3636" y="234"/>
                        <a:pt x="8173" y="234"/>
                      </a:cubicBezTo>
                      <a:cubicBezTo>
                        <a:pt x="12676" y="234"/>
                        <a:pt x="16345" y="167"/>
                        <a:pt x="16345" y="134"/>
                      </a:cubicBezTo>
                      <a:cubicBezTo>
                        <a:pt x="16345" y="67"/>
                        <a:pt x="12676" y="0"/>
                        <a:pt x="81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50"/>
                <p:cNvSpPr/>
                <p:nvPr/>
              </p:nvSpPr>
              <p:spPr>
                <a:xfrm>
                  <a:off x="3442194" y="2876282"/>
                  <a:ext cx="50970" cy="107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5839" extrusionOk="0">
                      <a:moveTo>
                        <a:pt x="0" y="1"/>
                      </a:moveTo>
                      <a:lnTo>
                        <a:pt x="0" y="5838"/>
                      </a:lnTo>
                      <a:lnTo>
                        <a:pt x="2769" y="5838"/>
                      </a:lnTo>
                      <a:lnTo>
                        <a:pt x="2769" y="1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50"/>
                <p:cNvSpPr/>
                <p:nvPr/>
              </p:nvSpPr>
              <p:spPr>
                <a:xfrm>
                  <a:off x="3323686" y="3023652"/>
                  <a:ext cx="300889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4" extrusionOk="0">
                      <a:moveTo>
                        <a:pt x="8173" y="0"/>
                      </a:moveTo>
                      <a:cubicBezTo>
                        <a:pt x="3636" y="0"/>
                        <a:pt x="0" y="67"/>
                        <a:pt x="0" y="100"/>
                      </a:cubicBezTo>
                      <a:cubicBezTo>
                        <a:pt x="0" y="167"/>
                        <a:pt x="3636" y="234"/>
                        <a:pt x="8173" y="234"/>
                      </a:cubicBezTo>
                      <a:cubicBezTo>
                        <a:pt x="12676" y="234"/>
                        <a:pt x="16345" y="167"/>
                        <a:pt x="16345" y="100"/>
                      </a:cubicBezTo>
                      <a:cubicBezTo>
                        <a:pt x="16345" y="34"/>
                        <a:pt x="12676" y="0"/>
                        <a:pt x="8173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50"/>
                <p:cNvSpPr/>
                <p:nvPr/>
              </p:nvSpPr>
              <p:spPr>
                <a:xfrm>
                  <a:off x="3442194" y="3092423"/>
                  <a:ext cx="50970" cy="107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" h="5838" extrusionOk="0">
                      <a:moveTo>
                        <a:pt x="0" y="0"/>
                      </a:moveTo>
                      <a:lnTo>
                        <a:pt x="0" y="5838"/>
                      </a:lnTo>
                      <a:lnTo>
                        <a:pt x="2769" y="5838"/>
                      </a:lnTo>
                      <a:lnTo>
                        <a:pt x="2769" y="0"/>
                      </a:ln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50"/>
                <p:cNvSpPr/>
                <p:nvPr/>
              </p:nvSpPr>
              <p:spPr>
                <a:xfrm>
                  <a:off x="3824720" y="2989267"/>
                  <a:ext cx="549574" cy="104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56" h="56708" extrusionOk="0">
                      <a:moveTo>
                        <a:pt x="1" y="0"/>
                      </a:moveTo>
                      <a:lnTo>
                        <a:pt x="1" y="56708"/>
                      </a:lnTo>
                      <a:lnTo>
                        <a:pt x="29855" y="56708"/>
                      </a:lnTo>
                      <a:lnTo>
                        <a:pt x="29855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50"/>
                <p:cNvSpPr/>
                <p:nvPr/>
              </p:nvSpPr>
              <p:spPr>
                <a:xfrm>
                  <a:off x="4116387" y="2989267"/>
                  <a:ext cx="257907" cy="104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1" h="56708" extrusionOk="0">
                      <a:moveTo>
                        <a:pt x="0" y="0"/>
                      </a:moveTo>
                      <a:lnTo>
                        <a:pt x="0" y="56708"/>
                      </a:lnTo>
                      <a:lnTo>
                        <a:pt x="14010" y="56708"/>
                      </a:lnTo>
                      <a:lnTo>
                        <a:pt x="14010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50"/>
                <p:cNvSpPr/>
                <p:nvPr/>
              </p:nvSpPr>
              <p:spPr>
                <a:xfrm>
                  <a:off x="3939546" y="3087508"/>
                  <a:ext cx="49755" cy="12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6539" extrusionOk="0">
                      <a:moveTo>
                        <a:pt x="0" y="1"/>
                      </a:moveTo>
                      <a:lnTo>
                        <a:pt x="0" y="6539"/>
                      </a:lnTo>
                      <a:lnTo>
                        <a:pt x="2702" y="6539"/>
                      </a:lnTo>
                      <a:lnTo>
                        <a:pt x="2702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50"/>
                <p:cNvSpPr/>
                <p:nvPr/>
              </p:nvSpPr>
              <p:spPr>
                <a:xfrm>
                  <a:off x="3939546" y="3557856"/>
                  <a:ext cx="49755" cy="12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6539" extrusionOk="0">
                      <a:moveTo>
                        <a:pt x="0" y="0"/>
                      </a:moveTo>
                      <a:lnTo>
                        <a:pt x="0" y="6538"/>
                      </a:lnTo>
                      <a:lnTo>
                        <a:pt x="2702" y="6538"/>
                      </a:lnTo>
                      <a:lnTo>
                        <a:pt x="2702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50"/>
                <p:cNvSpPr/>
                <p:nvPr/>
              </p:nvSpPr>
              <p:spPr>
                <a:xfrm>
                  <a:off x="3824720" y="3253286"/>
                  <a:ext cx="291685" cy="3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6" h="202" extrusionOk="0">
                      <a:moveTo>
                        <a:pt x="7940" y="1"/>
                      </a:moveTo>
                      <a:cubicBezTo>
                        <a:pt x="3570" y="1"/>
                        <a:pt x="1" y="34"/>
                        <a:pt x="1" y="101"/>
                      </a:cubicBezTo>
                      <a:cubicBezTo>
                        <a:pt x="1" y="134"/>
                        <a:pt x="3570" y="201"/>
                        <a:pt x="7940" y="201"/>
                      </a:cubicBezTo>
                      <a:cubicBezTo>
                        <a:pt x="12309" y="201"/>
                        <a:pt x="15845" y="134"/>
                        <a:pt x="15845" y="101"/>
                      </a:cubicBezTo>
                      <a:cubicBezTo>
                        <a:pt x="15845" y="34"/>
                        <a:pt x="12309" y="1"/>
                        <a:pt x="7940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50"/>
                <p:cNvSpPr/>
                <p:nvPr/>
              </p:nvSpPr>
              <p:spPr>
                <a:xfrm>
                  <a:off x="3939546" y="3324523"/>
                  <a:ext cx="49755" cy="120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6539" extrusionOk="0">
                      <a:moveTo>
                        <a:pt x="0" y="0"/>
                      </a:moveTo>
                      <a:lnTo>
                        <a:pt x="0" y="6538"/>
                      </a:lnTo>
                      <a:lnTo>
                        <a:pt x="2702" y="6538"/>
                      </a:lnTo>
                      <a:lnTo>
                        <a:pt x="2702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50"/>
                <p:cNvSpPr/>
                <p:nvPr/>
              </p:nvSpPr>
              <p:spPr>
                <a:xfrm>
                  <a:off x="3824720" y="3490301"/>
                  <a:ext cx="29168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6" h="201" extrusionOk="0">
                      <a:moveTo>
                        <a:pt x="7940" y="1"/>
                      </a:moveTo>
                      <a:cubicBezTo>
                        <a:pt x="3570" y="1"/>
                        <a:pt x="1" y="34"/>
                        <a:pt x="1" y="101"/>
                      </a:cubicBezTo>
                      <a:cubicBezTo>
                        <a:pt x="1" y="134"/>
                        <a:pt x="3570" y="201"/>
                        <a:pt x="7940" y="201"/>
                      </a:cubicBezTo>
                      <a:cubicBezTo>
                        <a:pt x="12309" y="201"/>
                        <a:pt x="15845" y="134"/>
                        <a:pt x="15845" y="101"/>
                      </a:cubicBezTo>
                      <a:cubicBezTo>
                        <a:pt x="15845" y="34"/>
                        <a:pt x="12309" y="1"/>
                        <a:pt x="7940" y="1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50"/>
                <p:cNvSpPr/>
                <p:nvPr/>
              </p:nvSpPr>
              <p:spPr>
                <a:xfrm>
                  <a:off x="4171039" y="3315927"/>
                  <a:ext cx="49737" cy="11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6506" extrusionOk="0">
                      <a:moveTo>
                        <a:pt x="0" y="0"/>
                      </a:moveTo>
                      <a:lnTo>
                        <a:pt x="0" y="6505"/>
                      </a:lnTo>
                      <a:lnTo>
                        <a:pt x="2702" y="6505"/>
                      </a:lnTo>
                      <a:lnTo>
                        <a:pt x="270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50"/>
                <p:cNvSpPr/>
                <p:nvPr/>
              </p:nvSpPr>
              <p:spPr>
                <a:xfrm>
                  <a:off x="4278483" y="3315927"/>
                  <a:ext cx="49755" cy="11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6506" extrusionOk="0">
                      <a:moveTo>
                        <a:pt x="1" y="0"/>
                      </a:moveTo>
                      <a:lnTo>
                        <a:pt x="1" y="6505"/>
                      </a:lnTo>
                      <a:lnTo>
                        <a:pt x="2702" y="6505"/>
                      </a:lnTo>
                      <a:lnTo>
                        <a:pt x="2702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50"/>
                <p:cNvSpPr/>
                <p:nvPr/>
              </p:nvSpPr>
              <p:spPr>
                <a:xfrm>
                  <a:off x="4171039" y="3543719"/>
                  <a:ext cx="49737" cy="11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6506" extrusionOk="0">
                      <a:moveTo>
                        <a:pt x="0" y="1"/>
                      </a:moveTo>
                      <a:lnTo>
                        <a:pt x="0" y="6506"/>
                      </a:lnTo>
                      <a:lnTo>
                        <a:pt x="2702" y="6506"/>
                      </a:lnTo>
                      <a:lnTo>
                        <a:pt x="2702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50"/>
                <p:cNvSpPr/>
                <p:nvPr/>
              </p:nvSpPr>
              <p:spPr>
                <a:xfrm>
                  <a:off x="4278483" y="3543719"/>
                  <a:ext cx="49755" cy="11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6506" extrusionOk="0">
                      <a:moveTo>
                        <a:pt x="1" y="1"/>
                      </a:moveTo>
                      <a:lnTo>
                        <a:pt x="1" y="6506"/>
                      </a:lnTo>
                      <a:lnTo>
                        <a:pt x="2702" y="6506"/>
                      </a:lnTo>
                      <a:lnTo>
                        <a:pt x="2702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50"/>
                <p:cNvSpPr/>
                <p:nvPr/>
              </p:nvSpPr>
              <p:spPr>
                <a:xfrm>
                  <a:off x="3782972" y="2964086"/>
                  <a:ext cx="633071" cy="26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2" h="1436" extrusionOk="0">
                      <a:moveTo>
                        <a:pt x="0" y="1"/>
                      </a:moveTo>
                      <a:lnTo>
                        <a:pt x="0" y="1435"/>
                      </a:lnTo>
                      <a:lnTo>
                        <a:pt x="34392" y="1435"/>
                      </a:lnTo>
                      <a:lnTo>
                        <a:pt x="343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50"/>
                <p:cNvSpPr/>
                <p:nvPr/>
              </p:nvSpPr>
              <p:spPr>
                <a:xfrm>
                  <a:off x="5317403" y="2870152"/>
                  <a:ext cx="412033" cy="115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4" h="62946" extrusionOk="0">
                      <a:moveTo>
                        <a:pt x="1" y="0"/>
                      </a:moveTo>
                      <a:lnTo>
                        <a:pt x="1" y="62945"/>
                      </a:lnTo>
                      <a:lnTo>
                        <a:pt x="22383" y="62945"/>
                      </a:lnTo>
                      <a:lnTo>
                        <a:pt x="2238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50"/>
                <p:cNvSpPr/>
                <p:nvPr/>
              </p:nvSpPr>
              <p:spPr>
                <a:xfrm>
                  <a:off x="5034958" y="3026726"/>
                  <a:ext cx="78618" cy="192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10441" extrusionOk="0">
                      <a:moveTo>
                        <a:pt x="1" y="0"/>
                      </a:moveTo>
                      <a:lnTo>
                        <a:pt x="1" y="10441"/>
                      </a:lnTo>
                      <a:lnTo>
                        <a:pt x="4270" y="10441"/>
                      </a:lnTo>
                      <a:lnTo>
                        <a:pt x="42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50"/>
                <p:cNvSpPr/>
                <p:nvPr/>
              </p:nvSpPr>
              <p:spPr>
                <a:xfrm>
                  <a:off x="5034958" y="3778286"/>
                  <a:ext cx="78618" cy="19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10408" extrusionOk="0">
                      <a:moveTo>
                        <a:pt x="1" y="0"/>
                      </a:moveTo>
                      <a:lnTo>
                        <a:pt x="1" y="10408"/>
                      </a:lnTo>
                      <a:lnTo>
                        <a:pt x="4270" y="10408"/>
                      </a:lnTo>
                      <a:lnTo>
                        <a:pt x="42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50"/>
                <p:cNvSpPr/>
                <p:nvPr/>
              </p:nvSpPr>
              <p:spPr>
                <a:xfrm>
                  <a:off x="4850754" y="3290138"/>
                  <a:ext cx="466667" cy="8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2" h="435" extrusionOk="0">
                      <a:moveTo>
                        <a:pt x="12676" y="0"/>
                      </a:moveTo>
                      <a:cubicBezTo>
                        <a:pt x="5671" y="0"/>
                        <a:pt x="0" y="100"/>
                        <a:pt x="0" y="201"/>
                      </a:cubicBezTo>
                      <a:cubicBezTo>
                        <a:pt x="0" y="334"/>
                        <a:pt x="5671" y="434"/>
                        <a:pt x="12676" y="434"/>
                      </a:cubicBezTo>
                      <a:cubicBezTo>
                        <a:pt x="19681" y="434"/>
                        <a:pt x="25352" y="334"/>
                        <a:pt x="25352" y="201"/>
                      </a:cubicBezTo>
                      <a:cubicBezTo>
                        <a:pt x="25352" y="100"/>
                        <a:pt x="19681" y="0"/>
                        <a:pt x="126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50"/>
                <p:cNvSpPr/>
                <p:nvPr/>
              </p:nvSpPr>
              <p:spPr>
                <a:xfrm>
                  <a:off x="5034958" y="3404964"/>
                  <a:ext cx="78618" cy="192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10441" extrusionOk="0">
                      <a:moveTo>
                        <a:pt x="1" y="0"/>
                      </a:moveTo>
                      <a:lnTo>
                        <a:pt x="1" y="10441"/>
                      </a:lnTo>
                      <a:lnTo>
                        <a:pt x="4270" y="10441"/>
                      </a:lnTo>
                      <a:lnTo>
                        <a:pt x="42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50"/>
                <p:cNvSpPr/>
                <p:nvPr/>
              </p:nvSpPr>
              <p:spPr>
                <a:xfrm>
                  <a:off x="4850754" y="3668982"/>
                  <a:ext cx="466667" cy="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2" h="402" extrusionOk="0">
                      <a:moveTo>
                        <a:pt x="12676" y="1"/>
                      </a:moveTo>
                      <a:cubicBezTo>
                        <a:pt x="5671" y="1"/>
                        <a:pt x="0" y="68"/>
                        <a:pt x="0" y="201"/>
                      </a:cubicBezTo>
                      <a:cubicBezTo>
                        <a:pt x="0" y="301"/>
                        <a:pt x="5671" y="401"/>
                        <a:pt x="12676" y="401"/>
                      </a:cubicBezTo>
                      <a:cubicBezTo>
                        <a:pt x="19681" y="401"/>
                        <a:pt x="25352" y="301"/>
                        <a:pt x="25352" y="201"/>
                      </a:cubicBezTo>
                      <a:cubicBezTo>
                        <a:pt x="25352" y="68"/>
                        <a:pt x="19681" y="1"/>
                        <a:pt x="126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50"/>
                <p:cNvSpPr/>
                <p:nvPr/>
              </p:nvSpPr>
              <p:spPr>
                <a:xfrm>
                  <a:off x="5404599" y="3026726"/>
                  <a:ext cx="79226" cy="192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10441" extrusionOk="0">
                      <a:moveTo>
                        <a:pt x="1" y="0"/>
                      </a:moveTo>
                      <a:lnTo>
                        <a:pt x="1" y="10441"/>
                      </a:lnTo>
                      <a:lnTo>
                        <a:pt x="4304" y="10441"/>
                      </a:lnTo>
                      <a:lnTo>
                        <a:pt x="4304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50"/>
                <p:cNvSpPr/>
                <p:nvPr/>
              </p:nvSpPr>
              <p:spPr>
                <a:xfrm>
                  <a:off x="5575917" y="3026726"/>
                  <a:ext cx="79226" cy="192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10441" extrusionOk="0">
                      <a:moveTo>
                        <a:pt x="0" y="0"/>
                      </a:moveTo>
                      <a:lnTo>
                        <a:pt x="0" y="10441"/>
                      </a:lnTo>
                      <a:lnTo>
                        <a:pt x="4303" y="10441"/>
                      </a:lnTo>
                      <a:lnTo>
                        <a:pt x="430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50"/>
                <p:cNvSpPr/>
                <p:nvPr/>
              </p:nvSpPr>
              <p:spPr>
                <a:xfrm>
                  <a:off x="5404599" y="3390827"/>
                  <a:ext cx="79226" cy="19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10442" extrusionOk="0">
                      <a:moveTo>
                        <a:pt x="1" y="1"/>
                      </a:moveTo>
                      <a:lnTo>
                        <a:pt x="1" y="10442"/>
                      </a:lnTo>
                      <a:lnTo>
                        <a:pt x="4304" y="10442"/>
                      </a:lnTo>
                      <a:lnTo>
                        <a:pt x="4304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50"/>
                <p:cNvSpPr/>
                <p:nvPr/>
              </p:nvSpPr>
              <p:spPr>
                <a:xfrm>
                  <a:off x="5575917" y="3390827"/>
                  <a:ext cx="79226" cy="19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10442" extrusionOk="0">
                      <a:moveTo>
                        <a:pt x="0" y="1"/>
                      </a:moveTo>
                      <a:lnTo>
                        <a:pt x="0" y="10442"/>
                      </a:lnTo>
                      <a:lnTo>
                        <a:pt x="4303" y="10442"/>
                      </a:lnTo>
                      <a:lnTo>
                        <a:pt x="4303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50"/>
                <p:cNvSpPr/>
                <p:nvPr/>
              </p:nvSpPr>
              <p:spPr>
                <a:xfrm>
                  <a:off x="5404599" y="3755571"/>
                  <a:ext cx="79226" cy="19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10408" extrusionOk="0">
                      <a:moveTo>
                        <a:pt x="1" y="0"/>
                      </a:moveTo>
                      <a:lnTo>
                        <a:pt x="1" y="10408"/>
                      </a:lnTo>
                      <a:lnTo>
                        <a:pt x="4304" y="10408"/>
                      </a:lnTo>
                      <a:lnTo>
                        <a:pt x="4304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50"/>
                <p:cNvSpPr/>
                <p:nvPr/>
              </p:nvSpPr>
              <p:spPr>
                <a:xfrm>
                  <a:off x="5575917" y="3755571"/>
                  <a:ext cx="79226" cy="19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10408" extrusionOk="0">
                      <a:moveTo>
                        <a:pt x="0" y="0"/>
                      </a:moveTo>
                      <a:lnTo>
                        <a:pt x="0" y="10408"/>
                      </a:lnTo>
                      <a:lnTo>
                        <a:pt x="4303" y="10408"/>
                      </a:lnTo>
                      <a:lnTo>
                        <a:pt x="430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50"/>
                <p:cNvSpPr/>
                <p:nvPr/>
              </p:nvSpPr>
              <p:spPr>
                <a:xfrm>
                  <a:off x="4784432" y="2829619"/>
                  <a:ext cx="1010701" cy="41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07" h="2269" extrusionOk="0">
                      <a:moveTo>
                        <a:pt x="1" y="0"/>
                      </a:moveTo>
                      <a:lnTo>
                        <a:pt x="1" y="2269"/>
                      </a:lnTo>
                      <a:lnTo>
                        <a:pt x="54907" y="2269"/>
                      </a:lnTo>
                      <a:lnTo>
                        <a:pt x="549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50"/>
                <p:cNvSpPr/>
                <p:nvPr/>
              </p:nvSpPr>
              <p:spPr>
                <a:xfrm>
                  <a:off x="4858117" y="2871367"/>
                  <a:ext cx="877467" cy="8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69" h="435" extrusionOk="0">
                      <a:moveTo>
                        <a:pt x="23818" y="1"/>
                      </a:moveTo>
                      <a:cubicBezTo>
                        <a:pt x="10675" y="1"/>
                        <a:pt x="1" y="101"/>
                        <a:pt x="1" y="201"/>
                      </a:cubicBezTo>
                      <a:cubicBezTo>
                        <a:pt x="1" y="334"/>
                        <a:pt x="10675" y="434"/>
                        <a:pt x="23818" y="434"/>
                      </a:cubicBezTo>
                      <a:cubicBezTo>
                        <a:pt x="36994" y="434"/>
                        <a:pt x="47668" y="334"/>
                        <a:pt x="47668" y="201"/>
                      </a:cubicBezTo>
                      <a:cubicBezTo>
                        <a:pt x="47668" y="101"/>
                        <a:pt x="36994" y="1"/>
                        <a:pt x="2381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50"/>
                <p:cNvSpPr/>
                <p:nvPr/>
              </p:nvSpPr>
              <p:spPr>
                <a:xfrm>
                  <a:off x="2939908" y="2631296"/>
                  <a:ext cx="889745" cy="139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36" h="76055" extrusionOk="0">
                      <a:moveTo>
                        <a:pt x="1" y="0"/>
                      </a:moveTo>
                      <a:lnTo>
                        <a:pt x="201" y="76055"/>
                      </a:lnTo>
                      <a:lnTo>
                        <a:pt x="48335" y="76055"/>
                      </a:lnTo>
                      <a:lnTo>
                        <a:pt x="48135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50"/>
                <p:cNvSpPr/>
                <p:nvPr/>
              </p:nvSpPr>
              <p:spPr>
                <a:xfrm>
                  <a:off x="3382627" y="2631296"/>
                  <a:ext cx="443345" cy="139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85" h="76055" extrusionOk="0">
                      <a:moveTo>
                        <a:pt x="0" y="0"/>
                      </a:moveTo>
                      <a:lnTo>
                        <a:pt x="0" y="76055"/>
                      </a:lnTo>
                      <a:lnTo>
                        <a:pt x="24084" y="76055"/>
                      </a:lnTo>
                      <a:lnTo>
                        <a:pt x="24084" y="0"/>
                      </a:ln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50"/>
                <p:cNvSpPr/>
                <p:nvPr/>
              </p:nvSpPr>
              <p:spPr>
                <a:xfrm>
                  <a:off x="3041223" y="2355589"/>
                  <a:ext cx="312559" cy="27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0" h="14979" extrusionOk="0">
                      <a:moveTo>
                        <a:pt x="1" y="1"/>
                      </a:moveTo>
                      <a:lnTo>
                        <a:pt x="1" y="14978"/>
                      </a:lnTo>
                      <a:lnTo>
                        <a:pt x="16980" y="14978"/>
                      </a:lnTo>
                      <a:lnTo>
                        <a:pt x="16980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50"/>
                <p:cNvSpPr/>
                <p:nvPr/>
              </p:nvSpPr>
              <p:spPr>
                <a:xfrm>
                  <a:off x="3279471" y="2355589"/>
                  <a:ext cx="74311" cy="275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7" h="14979" extrusionOk="0">
                      <a:moveTo>
                        <a:pt x="0" y="1"/>
                      </a:moveTo>
                      <a:lnTo>
                        <a:pt x="0" y="14978"/>
                      </a:lnTo>
                      <a:lnTo>
                        <a:pt x="4037" y="14978"/>
                      </a:lnTo>
                      <a:lnTo>
                        <a:pt x="4037" y="1"/>
                      </a:ln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50"/>
                <p:cNvSpPr/>
                <p:nvPr/>
              </p:nvSpPr>
              <p:spPr>
                <a:xfrm>
                  <a:off x="2866241" y="2615319"/>
                  <a:ext cx="985519" cy="15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39" h="869" extrusionOk="0">
                      <a:moveTo>
                        <a:pt x="0" y="1"/>
                      </a:moveTo>
                      <a:lnTo>
                        <a:pt x="0" y="868"/>
                      </a:lnTo>
                      <a:lnTo>
                        <a:pt x="53538" y="868"/>
                      </a:lnTo>
                      <a:lnTo>
                        <a:pt x="5353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50"/>
                <p:cNvSpPr/>
                <p:nvPr/>
              </p:nvSpPr>
              <p:spPr>
                <a:xfrm>
                  <a:off x="3114908" y="2751645"/>
                  <a:ext cx="74937" cy="158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8607" extrusionOk="0">
                      <a:moveTo>
                        <a:pt x="1" y="0"/>
                      </a:moveTo>
                      <a:lnTo>
                        <a:pt x="1" y="8606"/>
                      </a:lnTo>
                      <a:lnTo>
                        <a:pt x="4070" y="8606"/>
                      </a:lnTo>
                      <a:lnTo>
                        <a:pt x="40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50"/>
                <p:cNvSpPr/>
                <p:nvPr/>
              </p:nvSpPr>
              <p:spPr>
                <a:xfrm>
                  <a:off x="2939908" y="2969000"/>
                  <a:ext cx="442737" cy="6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335" extrusionOk="0">
                      <a:moveTo>
                        <a:pt x="12043" y="1"/>
                      </a:moveTo>
                      <a:cubicBezTo>
                        <a:pt x="5405" y="1"/>
                        <a:pt x="1" y="67"/>
                        <a:pt x="1" y="167"/>
                      </a:cubicBezTo>
                      <a:cubicBezTo>
                        <a:pt x="1" y="234"/>
                        <a:pt x="5405" y="334"/>
                        <a:pt x="12043" y="334"/>
                      </a:cubicBezTo>
                      <a:cubicBezTo>
                        <a:pt x="18681" y="334"/>
                        <a:pt x="24051" y="234"/>
                        <a:pt x="24051" y="167"/>
                      </a:cubicBezTo>
                      <a:cubicBezTo>
                        <a:pt x="24051" y="67"/>
                        <a:pt x="18681" y="1"/>
                        <a:pt x="120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50"/>
                <p:cNvSpPr/>
                <p:nvPr/>
              </p:nvSpPr>
              <p:spPr>
                <a:xfrm>
                  <a:off x="3561309" y="2751645"/>
                  <a:ext cx="75544" cy="158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8607" extrusionOk="0">
                      <a:moveTo>
                        <a:pt x="0" y="0"/>
                      </a:moveTo>
                      <a:lnTo>
                        <a:pt x="0" y="8606"/>
                      </a:lnTo>
                      <a:lnTo>
                        <a:pt x="4103" y="8606"/>
                      </a:lnTo>
                      <a:lnTo>
                        <a:pt x="4103" y="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50"/>
                <p:cNvSpPr/>
                <p:nvPr/>
              </p:nvSpPr>
              <p:spPr>
                <a:xfrm>
                  <a:off x="3386916" y="2969000"/>
                  <a:ext cx="442737" cy="6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335" extrusionOk="0">
                      <a:moveTo>
                        <a:pt x="12010" y="1"/>
                      </a:moveTo>
                      <a:cubicBezTo>
                        <a:pt x="5371" y="1"/>
                        <a:pt x="1" y="67"/>
                        <a:pt x="1" y="167"/>
                      </a:cubicBezTo>
                      <a:cubicBezTo>
                        <a:pt x="1" y="234"/>
                        <a:pt x="5371" y="334"/>
                        <a:pt x="12010" y="334"/>
                      </a:cubicBezTo>
                      <a:cubicBezTo>
                        <a:pt x="18648" y="334"/>
                        <a:pt x="24051" y="234"/>
                        <a:pt x="24051" y="167"/>
                      </a:cubicBezTo>
                      <a:cubicBezTo>
                        <a:pt x="24051" y="67"/>
                        <a:pt x="18681" y="1"/>
                        <a:pt x="12010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50"/>
                <p:cNvSpPr/>
                <p:nvPr/>
              </p:nvSpPr>
              <p:spPr>
                <a:xfrm>
                  <a:off x="3561309" y="3065401"/>
                  <a:ext cx="75544" cy="158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8607" extrusionOk="0">
                      <a:moveTo>
                        <a:pt x="0" y="1"/>
                      </a:moveTo>
                      <a:lnTo>
                        <a:pt x="0" y="8607"/>
                      </a:lnTo>
                      <a:lnTo>
                        <a:pt x="4103" y="8607"/>
                      </a:lnTo>
                      <a:lnTo>
                        <a:pt x="4103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50"/>
                <p:cNvSpPr/>
                <p:nvPr/>
              </p:nvSpPr>
              <p:spPr>
                <a:xfrm>
                  <a:off x="3386916" y="3282775"/>
                  <a:ext cx="442737" cy="6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334" extrusionOk="0">
                      <a:moveTo>
                        <a:pt x="12010" y="0"/>
                      </a:moveTo>
                      <a:cubicBezTo>
                        <a:pt x="5371" y="0"/>
                        <a:pt x="1" y="67"/>
                        <a:pt x="1" y="167"/>
                      </a:cubicBezTo>
                      <a:cubicBezTo>
                        <a:pt x="1" y="267"/>
                        <a:pt x="5371" y="334"/>
                        <a:pt x="12010" y="334"/>
                      </a:cubicBezTo>
                      <a:cubicBezTo>
                        <a:pt x="18648" y="334"/>
                        <a:pt x="24051" y="267"/>
                        <a:pt x="24051" y="167"/>
                      </a:cubicBezTo>
                      <a:cubicBezTo>
                        <a:pt x="24051" y="67"/>
                        <a:pt x="18681" y="0"/>
                        <a:pt x="12010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50"/>
                <p:cNvSpPr/>
                <p:nvPr/>
              </p:nvSpPr>
              <p:spPr>
                <a:xfrm>
                  <a:off x="3561309" y="3388986"/>
                  <a:ext cx="75544" cy="158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8608" extrusionOk="0">
                      <a:moveTo>
                        <a:pt x="0" y="1"/>
                      </a:moveTo>
                      <a:lnTo>
                        <a:pt x="0" y="8607"/>
                      </a:lnTo>
                      <a:lnTo>
                        <a:pt x="4103" y="8607"/>
                      </a:lnTo>
                      <a:lnTo>
                        <a:pt x="4103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50"/>
                <p:cNvSpPr/>
                <p:nvPr/>
              </p:nvSpPr>
              <p:spPr>
                <a:xfrm>
                  <a:off x="3386916" y="3606360"/>
                  <a:ext cx="442737" cy="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301" extrusionOk="0">
                      <a:moveTo>
                        <a:pt x="12010" y="0"/>
                      </a:moveTo>
                      <a:cubicBezTo>
                        <a:pt x="5371" y="0"/>
                        <a:pt x="1" y="67"/>
                        <a:pt x="1" y="167"/>
                      </a:cubicBezTo>
                      <a:cubicBezTo>
                        <a:pt x="1" y="234"/>
                        <a:pt x="5371" y="301"/>
                        <a:pt x="12010" y="301"/>
                      </a:cubicBezTo>
                      <a:cubicBezTo>
                        <a:pt x="18648" y="301"/>
                        <a:pt x="24051" y="234"/>
                        <a:pt x="24051" y="167"/>
                      </a:cubicBezTo>
                      <a:cubicBezTo>
                        <a:pt x="24051" y="67"/>
                        <a:pt x="18681" y="0"/>
                        <a:pt x="12010" y="0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50"/>
                <p:cNvSpPr/>
                <p:nvPr/>
              </p:nvSpPr>
              <p:spPr>
                <a:xfrm>
                  <a:off x="3561309" y="3711964"/>
                  <a:ext cx="75544" cy="158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4" h="8607" extrusionOk="0">
                      <a:moveTo>
                        <a:pt x="0" y="1"/>
                      </a:moveTo>
                      <a:lnTo>
                        <a:pt x="0" y="8607"/>
                      </a:lnTo>
                      <a:lnTo>
                        <a:pt x="4103" y="8607"/>
                      </a:lnTo>
                      <a:lnTo>
                        <a:pt x="4103" y="1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50"/>
                <p:cNvSpPr/>
                <p:nvPr/>
              </p:nvSpPr>
              <p:spPr>
                <a:xfrm>
                  <a:off x="3386916" y="3929946"/>
                  <a:ext cx="442737" cy="5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301" extrusionOk="0">
                      <a:moveTo>
                        <a:pt x="12010" y="1"/>
                      </a:moveTo>
                      <a:cubicBezTo>
                        <a:pt x="5371" y="1"/>
                        <a:pt x="1" y="67"/>
                        <a:pt x="1" y="167"/>
                      </a:cubicBezTo>
                      <a:cubicBezTo>
                        <a:pt x="1" y="234"/>
                        <a:pt x="5371" y="301"/>
                        <a:pt x="12010" y="301"/>
                      </a:cubicBezTo>
                      <a:cubicBezTo>
                        <a:pt x="18648" y="301"/>
                        <a:pt x="24051" y="234"/>
                        <a:pt x="24051" y="167"/>
                      </a:cubicBezTo>
                      <a:cubicBezTo>
                        <a:pt x="24051" y="34"/>
                        <a:pt x="18681" y="1"/>
                        <a:pt x="12010" y="1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50"/>
                <p:cNvSpPr/>
                <p:nvPr/>
              </p:nvSpPr>
              <p:spPr>
                <a:xfrm>
                  <a:off x="3114908" y="3070315"/>
                  <a:ext cx="74937" cy="158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8607" extrusionOk="0">
                      <a:moveTo>
                        <a:pt x="1" y="1"/>
                      </a:moveTo>
                      <a:lnTo>
                        <a:pt x="1" y="8607"/>
                      </a:lnTo>
                      <a:lnTo>
                        <a:pt x="4070" y="8607"/>
                      </a:lnTo>
                      <a:lnTo>
                        <a:pt x="40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50"/>
                <p:cNvSpPr/>
                <p:nvPr/>
              </p:nvSpPr>
              <p:spPr>
                <a:xfrm>
                  <a:off x="2939908" y="3287671"/>
                  <a:ext cx="442737" cy="6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335" extrusionOk="0">
                      <a:moveTo>
                        <a:pt x="12043" y="1"/>
                      </a:moveTo>
                      <a:cubicBezTo>
                        <a:pt x="5405" y="1"/>
                        <a:pt x="1" y="68"/>
                        <a:pt x="1" y="168"/>
                      </a:cubicBezTo>
                      <a:cubicBezTo>
                        <a:pt x="1" y="234"/>
                        <a:pt x="5405" y="335"/>
                        <a:pt x="12043" y="335"/>
                      </a:cubicBezTo>
                      <a:cubicBezTo>
                        <a:pt x="18681" y="335"/>
                        <a:pt x="24051" y="234"/>
                        <a:pt x="24051" y="168"/>
                      </a:cubicBezTo>
                      <a:cubicBezTo>
                        <a:pt x="24051" y="68"/>
                        <a:pt x="18681" y="1"/>
                        <a:pt x="120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50"/>
                <p:cNvSpPr/>
                <p:nvPr/>
              </p:nvSpPr>
              <p:spPr>
                <a:xfrm>
                  <a:off x="3114908" y="3388986"/>
                  <a:ext cx="74937" cy="158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8608" extrusionOk="0">
                      <a:moveTo>
                        <a:pt x="1" y="1"/>
                      </a:moveTo>
                      <a:lnTo>
                        <a:pt x="1" y="8607"/>
                      </a:lnTo>
                      <a:lnTo>
                        <a:pt x="4070" y="8607"/>
                      </a:lnTo>
                      <a:lnTo>
                        <a:pt x="40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50"/>
                <p:cNvSpPr/>
                <p:nvPr/>
              </p:nvSpPr>
              <p:spPr>
                <a:xfrm>
                  <a:off x="2939908" y="3606360"/>
                  <a:ext cx="442737" cy="6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334" extrusionOk="0">
                      <a:moveTo>
                        <a:pt x="12043" y="0"/>
                      </a:moveTo>
                      <a:cubicBezTo>
                        <a:pt x="5405" y="0"/>
                        <a:pt x="1" y="67"/>
                        <a:pt x="1" y="167"/>
                      </a:cubicBezTo>
                      <a:cubicBezTo>
                        <a:pt x="1" y="234"/>
                        <a:pt x="5405" y="334"/>
                        <a:pt x="12043" y="334"/>
                      </a:cubicBezTo>
                      <a:cubicBezTo>
                        <a:pt x="18681" y="334"/>
                        <a:pt x="24051" y="234"/>
                        <a:pt x="24051" y="167"/>
                      </a:cubicBezTo>
                      <a:cubicBezTo>
                        <a:pt x="24051" y="67"/>
                        <a:pt x="18681" y="0"/>
                        <a:pt x="12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50"/>
                <p:cNvSpPr/>
                <p:nvPr/>
              </p:nvSpPr>
              <p:spPr>
                <a:xfrm>
                  <a:off x="3114908" y="3707675"/>
                  <a:ext cx="74937" cy="158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8607" extrusionOk="0">
                      <a:moveTo>
                        <a:pt x="1" y="0"/>
                      </a:moveTo>
                      <a:lnTo>
                        <a:pt x="1" y="8606"/>
                      </a:lnTo>
                      <a:lnTo>
                        <a:pt x="4070" y="8606"/>
                      </a:lnTo>
                      <a:lnTo>
                        <a:pt x="40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50"/>
                <p:cNvSpPr/>
                <p:nvPr/>
              </p:nvSpPr>
              <p:spPr>
                <a:xfrm>
                  <a:off x="2939908" y="3925031"/>
                  <a:ext cx="442737" cy="6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2" h="335" extrusionOk="0">
                      <a:moveTo>
                        <a:pt x="12043" y="1"/>
                      </a:moveTo>
                      <a:cubicBezTo>
                        <a:pt x="5405" y="1"/>
                        <a:pt x="1" y="67"/>
                        <a:pt x="1" y="168"/>
                      </a:cubicBezTo>
                      <a:cubicBezTo>
                        <a:pt x="1" y="234"/>
                        <a:pt x="5405" y="334"/>
                        <a:pt x="12043" y="334"/>
                      </a:cubicBezTo>
                      <a:cubicBezTo>
                        <a:pt x="18681" y="334"/>
                        <a:pt x="24051" y="234"/>
                        <a:pt x="24051" y="168"/>
                      </a:cubicBezTo>
                      <a:cubicBezTo>
                        <a:pt x="24051" y="67"/>
                        <a:pt x="18681" y="1"/>
                        <a:pt x="120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50"/>
                <p:cNvSpPr/>
                <p:nvPr/>
              </p:nvSpPr>
              <p:spPr>
                <a:xfrm>
                  <a:off x="2828782" y="4029420"/>
                  <a:ext cx="3515299" cy="4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971" h="234" extrusionOk="0">
                      <a:moveTo>
                        <a:pt x="95468" y="0"/>
                      </a:moveTo>
                      <a:cubicBezTo>
                        <a:pt x="42731" y="0"/>
                        <a:pt x="0" y="34"/>
                        <a:pt x="0" y="101"/>
                      </a:cubicBezTo>
                      <a:cubicBezTo>
                        <a:pt x="0" y="167"/>
                        <a:pt x="42731" y="234"/>
                        <a:pt x="95468" y="234"/>
                      </a:cubicBezTo>
                      <a:cubicBezTo>
                        <a:pt x="148206" y="234"/>
                        <a:pt x="190970" y="167"/>
                        <a:pt x="190970" y="101"/>
                      </a:cubicBezTo>
                      <a:cubicBezTo>
                        <a:pt x="190970" y="67"/>
                        <a:pt x="148206" y="0"/>
                        <a:pt x="95468" y="0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50"/>
                <p:cNvSpPr/>
                <p:nvPr/>
              </p:nvSpPr>
              <p:spPr>
                <a:xfrm>
                  <a:off x="4878991" y="1264135"/>
                  <a:ext cx="470367" cy="115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3" h="6291" extrusionOk="0">
                      <a:moveTo>
                        <a:pt x="15525" y="1"/>
                      </a:moveTo>
                      <a:cubicBezTo>
                        <a:pt x="14738" y="1"/>
                        <a:pt x="13925" y="302"/>
                        <a:pt x="13177" y="653"/>
                      </a:cubicBezTo>
                      <a:cubicBezTo>
                        <a:pt x="12143" y="1186"/>
                        <a:pt x="11142" y="1820"/>
                        <a:pt x="10008" y="1920"/>
                      </a:cubicBezTo>
                      <a:cubicBezTo>
                        <a:pt x="9920" y="1926"/>
                        <a:pt x="9830" y="1929"/>
                        <a:pt x="9741" y="1929"/>
                      </a:cubicBezTo>
                      <a:cubicBezTo>
                        <a:pt x="9225" y="1929"/>
                        <a:pt x="8691" y="1846"/>
                        <a:pt x="8183" y="1846"/>
                      </a:cubicBezTo>
                      <a:cubicBezTo>
                        <a:pt x="7778" y="1846"/>
                        <a:pt x="7390" y="1898"/>
                        <a:pt x="7039" y="2087"/>
                      </a:cubicBezTo>
                      <a:cubicBezTo>
                        <a:pt x="6372" y="2454"/>
                        <a:pt x="6038" y="3221"/>
                        <a:pt x="5438" y="3655"/>
                      </a:cubicBezTo>
                      <a:cubicBezTo>
                        <a:pt x="4804" y="4022"/>
                        <a:pt x="4104" y="4222"/>
                        <a:pt x="3337" y="4222"/>
                      </a:cubicBezTo>
                      <a:cubicBezTo>
                        <a:pt x="3265" y="4219"/>
                        <a:pt x="3193" y="4217"/>
                        <a:pt x="3121" y="4217"/>
                      </a:cubicBezTo>
                      <a:cubicBezTo>
                        <a:pt x="2487" y="4217"/>
                        <a:pt x="1831" y="4346"/>
                        <a:pt x="1202" y="4556"/>
                      </a:cubicBezTo>
                      <a:cubicBezTo>
                        <a:pt x="535" y="4856"/>
                        <a:pt x="1" y="5590"/>
                        <a:pt x="134" y="6290"/>
                      </a:cubicBezTo>
                      <a:lnTo>
                        <a:pt x="25386" y="6023"/>
                      </a:lnTo>
                      <a:cubicBezTo>
                        <a:pt x="25552" y="4622"/>
                        <a:pt x="23584" y="3488"/>
                        <a:pt x="22117" y="3355"/>
                      </a:cubicBezTo>
                      <a:cubicBezTo>
                        <a:pt x="21919" y="3337"/>
                        <a:pt x="21721" y="3333"/>
                        <a:pt x="21524" y="3333"/>
                      </a:cubicBezTo>
                      <a:cubicBezTo>
                        <a:pt x="21403" y="3333"/>
                        <a:pt x="21282" y="3335"/>
                        <a:pt x="21162" y="3335"/>
                      </a:cubicBezTo>
                      <a:cubicBezTo>
                        <a:pt x="20755" y="3335"/>
                        <a:pt x="20358" y="3320"/>
                        <a:pt x="19982" y="3188"/>
                      </a:cubicBezTo>
                      <a:cubicBezTo>
                        <a:pt x="18514" y="2654"/>
                        <a:pt x="17947" y="786"/>
                        <a:pt x="16513" y="186"/>
                      </a:cubicBezTo>
                      <a:cubicBezTo>
                        <a:pt x="16193" y="56"/>
                        <a:pt x="15861" y="1"/>
                        <a:pt x="1552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50"/>
                <p:cNvSpPr/>
                <p:nvPr/>
              </p:nvSpPr>
              <p:spPr>
                <a:xfrm>
                  <a:off x="2912904" y="1262662"/>
                  <a:ext cx="480178" cy="117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6" h="6404" extrusionOk="0">
                      <a:moveTo>
                        <a:pt x="15846" y="0"/>
                      </a:moveTo>
                      <a:cubicBezTo>
                        <a:pt x="15041" y="0"/>
                        <a:pt x="14201" y="325"/>
                        <a:pt x="13477" y="699"/>
                      </a:cubicBezTo>
                      <a:cubicBezTo>
                        <a:pt x="12409" y="1200"/>
                        <a:pt x="11375" y="1867"/>
                        <a:pt x="10208" y="1934"/>
                      </a:cubicBezTo>
                      <a:cubicBezTo>
                        <a:pt x="10119" y="1940"/>
                        <a:pt x="10029" y="1942"/>
                        <a:pt x="9938" y="1942"/>
                      </a:cubicBezTo>
                      <a:cubicBezTo>
                        <a:pt x="9439" y="1942"/>
                        <a:pt x="8916" y="1866"/>
                        <a:pt x="8416" y="1866"/>
                      </a:cubicBezTo>
                      <a:cubicBezTo>
                        <a:pt x="7985" y="1866"/>
                        <a:pt x="7571" y="1923"/>
                        <a:pt x="7205" y="2134"/>
                      </a:cubicBezTo>
                      <a:cubicBezTo>
                        <a:pt x="6538" y="2501"/>
                        <a:pt x="6171" y="3268"/>
                        <a:pt x="5571" y="3702"/>
                      </a:cubicBezTo>
                      <a:cubicBezTo>
                        <a:pt x="4937" y="4102"/>
                        <a:pt x="4170" y="4302"/>
                        <a:pt x="3436" y="4302"/>
                      </a:cubicBezTo>
                      <a:cubicBezTo>
                        <a:pt x="3361" y="4299"/>
                        <a:pt x="3286" y="4297"/>
                        <a:pt x="3210" y="4297"/>
                      </a:cubicBezTo>
                      <a:cubicBezTo>
                        <a:pt x="2546" y="4297"/>
                        <a:pt x="1863" y="4426"/>
                        <a:pt x="1234" y="4636"/>
                      </a:cubicBezTo>
                      <a:cubicBezTo>
                        <a:pt x="567" y="4969"/>
                        <a:pt x="0" y="5670"/>
                        <a:pt x="134" y="6403"/>
                      </a:cubicBezTo>
                      <a:lnTo>
                        <a:pt x="25885" y="6170"/>
                      </a:lnTo>
                      <a:cubicBezTo>
                        <a:pt x="26086" y="4736"/>
                        <a:pt x="24051" y="3568"/>
                        <a:pt x="22550" y="3435"/>
                      </a:cubicBezTo>
                      <a:cubicBezTo>
                        <a:pt x="22414" y="3429"/>
                        <a:pt x="22279" y="3427"/>
                        <a:pt x="22143" y="3427"/>
                      </a:cubicBezTo>
                      <a:cubicBezTo>
                        <a:pt x="21995" y="3427"/>
                        <a:pt x="21847" y="3429"/>
                        <a:pt x="21700" y="3429"/>
                      </a:cubicBezTo>
                      <a:cubicBezTo>
                        <a:pt x="21253" y="3429"/>
                        <a:pt x="20811" y="3411"/>
                        <a:pt x="20381" y="3268"/>
                      </a:cubicBezTo>
                      <a:cubicBezTo>
                        <a:pt x="18914" y="2734"/>
                        <a:pt x="18313" y="833"/>
                        <a:pt x="16846" y="199"/>
                      </a:cubicBezTo>
                      <a:cubicBezTo>
                        <a:pt x="16526" y="59"/>
                        <a:pt x="16189" y="0"/>
                        <a:pt x="1584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50"/>
                <p:cNvSpPr/>
                <p:nvPr/>
              </p:nvSpPr>
              <p:spPr>
                <a:xfrm>
                  <a:off x="5547662" y="1424593"/>
                  <a:ext cx="661934" cy="162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60" h="8848" extrusionOk="0">
                      <a:moveTo>
                        <a:pt x="21834" y="1"/>
                      </a:moveTo>
                      <a:cubicBezTo>
                        <a:pt x="20724" y="1"/>
                        <a:pt x="19580" y="431"/>
                        <a:pt x="18581" y="942"/>
                      </a:cubicBezTo>
                      <a:cubicBezTo>
                        <a:pt x="17146" y="1676"/>
                        <a:pt x="15712" y="2577"/>
                        <a:pt x="14077" y="2677"/>
                      </a:cubicBezTo>
                      <a:cubicBezTo>
                        <a:pt x="13941" y="2687"/>
                        <a:pt x="13804" y="2691"/>
                        <a:pt x="13665" y="2691"/>
                      </a:cubicBezTo>
                      <a:cubicBezTo>
                        <a:pt x="12976" y="2691"/>
                        <a:pt x="12264" y="2590"/>
                        <a:pt x="11581" y="2590"/>
                      </a:cubicBezTo>
                      <a:cubicBezTo>
                        <a:pt x="10992" y="2590"/>
                        <a:pt x="10424" y="2665"/>
                        <a:pt x="9908" y="2944"/>
                      </a:cubicBezTo>
                      <a:cubicBezTo>
                        <a:pt x="9007" y="3444"/>
                        <a:pt x="8507" y="4511"/>
                        <a:pt x="7673" y="5145"/>
                      </a:cubicBezTo>
                      <a:cubicBezTo>
                        <a:pt x="6806" y="5779"/>
                        <a:pt x="5772" y="5879"/>
                        <a:pt x="4737" y="5946"/>
                      </a:cubicBezTo>
                      <a:cubicBezTo>
                        <a:pt x="3737" y="5979"/>
                        <a:pt x="2669" y="6012"/>
                        <a:pt x="1702" y="6446"/>
                      </a:cubicBezTo>
                      <a:cubicBezTo>
                        <a:pt x="768" y="6846"/>
                        <a:pt x="1" y="7847"/>
                        <a:pt x="201" y="8848"/>
                      </a:cubicBezTo>
                      <a:lnTo>
                        <a:pt x="35693" y="8481"/>
                      </a:lnTo>
                      <a:cubicBezTo>
                        <a:pt x="35960" y="6513"/>
                        <a:pt x="33191" y="4912"/>
                        <a:pt x="31090" y="4745"/>
                      </a:cubicBezTo>
                      <a:cubicBezTo>
                        <a:pt x="30089" y="4645"/>
                        <a:pt x="29055" y="4812"/>
                        <a:pt x="28121" y="4478"/>
                      </a:cubicBezTo>
                      <a:cubicBezTo>
                        <a:pt x="26053" y="3778"/>
                        <a:pt x="25252" y="1109"/>
                        <a:pt x="23251" y="275"/>
                      </a:cubicBezTo>
                      <a:cubicBezTo>
                        <a:pt x="22795" y="83"/>
                        <a:pt x="22318" y="1"/>
                        <a:pt x="2183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50"/>
                <p:cNvSpPr/>
                <p:nvPr/>
              </p:nvSpPr>
              <p:spPr>
                <a:xfrm>
                  <a:off x="3627005" y="3021186"/>
                  <a:ext cx="300889" cy="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46" h="235" extrusionOk="0">
                      <a:moveTo>
                        <a:pt x="8173" y="1"/>
                      </a:moveTo>
                      <a:cubicBezTo>
                        <a:pt x="3670" y="1"/>
                        <a:pt x="1" y="68"/>
                        <a:pt x="1" y="134"/>
                      </a:cubicBezTo>
                      <a:cubicBezTo>
                        <a:pt x="1" y="168"/>
                        <a:pt x="3670" y="234"/>
                        <a:pt x="8173" y="234"/>
                      </a:cubicBezTo>
                      <a:cubicBezTo>
                        <a:pt x="12676" y="234"/>
                        <a:pt x="16346" y="168"/>
                        <a:pt x="16346" y="134"/>
                      </a:cubicBezTo>
                      <a:cubicBezTo>
                        <a:pt x="16346" y="68"/>
                        <a:pt x="12710" y="1"/>
                        <a:pt x="8173" y="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617" name="Google Shape;1617;p50"/>
              <p:cNvCxnSpPr/>
              <p:nvPr/>
            </p:nvCxnSpPr>
            <p:spPr>
              <a:xfrm>
                <a:off x="2612250" y="4029002"/>
                <a:ext cx="3919500" cy="0"/>
              </a:xfrm>
              <a:prstGeom prst="straightConnector1">
                <a:avLst/>
              </a:prstGeom>
              <a:noFill/>
              <a:ln w="9525" cap="rnd" cmpd="sng">
                <a:solidFill>
                  <a:srgbClr val="D0D0D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18" name="Google Shape;1618;p50"/>
            <p:cNvGrpSpPr/>
            <p:nvPr/>
          </p:nvGrpSpPr>
          <p:grpSpPr>
            <a:xfrm>
              <a:off x="3168953" y="4241617"/>
              <a:ext cx="263430" cy="352172"/>
              <a:chOff x="3116142" y="4241617"/>
              <a:chExt cx="263430" cy="352172"/>
            </a:xfrm>
          </p:grpSpPr>
          <p:sp>
            <p:nvSpPr>
              <p:cNvPr id="1619" name="Google Shape;1619;p50"/>
              <p:cNvSpPr/>
              <p:nvPr/>
            </p:nvSpPr>
            <p:spPr>
              <a:xfrm>
                <a:off x="3202841" y="4241617"/>
                <a:ext cx="87693" cy="18823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0226" extrusionOk="0">
                    <a:moveTo>
                      <a:pt x="2305" y="1"/>
                    </a:moveTo>
                    <a:cubicBezTo>
                      <a:pt x="794" y="1"/>
                      <a:pt x="0" y="3397"/>
                      <a:pt x="161" y="5255"/>
                    </a:cubicBezTo>
                    <a:cubicBezTo>
                      <a:pt x="261" y="6490"/>
                      <a:pt x="628" y="8858"/>
                      <a:pt x="2195" y="10226"/>
                    </a:cubicBezTo>
                    <a:cubicBezTo>
                      <a:pt x="3363" y="8758"/>
                      <a:pt x="4397" y="6856"/>
                      <a:pt x="4630" y="4988"/>
                    </a:cubicBezTo>
                    <a:cubicBezTo>
                      <a:pt x="4764" y="4021"/>
                      <a:pt x="4664" y="3054"/>
                      <a:pt x="4364" y="2120"/>
                    </a:cubicBezTo>
                    <a:cubicBezTo>
                      <a:pt x="4063" y="1186"/>
                      <a:pt x="3396" y="419"/>
                      <a:pt x="2496" y="18"/>
                    </a:cubicBezTo>
                    <a:cubicBezTo>
                      <a:pt x="2431" y="6"/>
                      <a:pt x="2367" y="1"/>
                      <a:pt x="23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3272716" y="4415218"/>
                <a:ext cx="106856" cy="74495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4047" extrusionOk="0">
                    <a:moveTo>
                      <a:pt x="3799" y="0"/>
                    </a:moveTo>
                    <a:cubicBezTo>
                      <a:pt x="2874" y="0"/>
                      <a:pt x="1955" y="356"/>
                      <a:pt x="1235" y="961"/>
                    </a:cubicBezTo>
                    <a:cubicBezTo>
                      <a:pt x="401" y="1662"/>
                      <a:pt x="1" y="2796"/>
                      <a:pt x="234" y="3863"/>
                    </a:cubicBezTo>
                    <a:lnTo>
                      <a:pt x="201" y="3897"/>
                    </a:lnTo>
                    <a:cubicBezTo>
                      <a:pt x="565" y="4000"/>
                      <a:pt x="927" y="4046"/>
                      <a:pt x="1286" y="4046"/>
                    </a:cubicBezTo>
                    <a:cubicBezTo>
                      <a:pt x="2438" y="4046"/>
                      <a:pt x="3553" y="3565"/>
                      <a:pt x="4570" y="2929"/>
                    </a:cubicBezTo>
                    <a:cubicBezTo>
                      <a:pt x="5004" y="2696"/>
                      <a:pt x="5338" y="2362"/>
                      <a:pt x="5571" y="1929"/>
                    </a:cubicBezTo>
                    <a:cubicBezTo>
                      <a:pt x="5805" y="1528"/>
                      <a:pt x="5805" y="1028"/>
                      <a:pt x="5571" y="594"/>
                    </a:cubicBezTo>
                    <a:cubicBezTo>
                      <a:pt x="5259" y="251"/>
                      <a:pt x="4800" y="24"/>
                      <a:pt x="4332" y="24"/>
                    </a:cubicBezTo>
                    <a:cubicBezTo>
                      <a:pt x="4300" y="24"/>
                      <a:pt x="4269" y="25"/>
                      <a:pt x="4237" y="27"/>
                    </a:cubicBezTo>
                    <a:cubicBezTo>
                      <a:pt x="4091" y="9"/>
                      <a:pt x="3945" y="0"/>
                      <a:pt x="37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3240171" y="4449474"/>
                <a:ext cx="92130" cy="142474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7740" extrusionOk="0">
                    <a:moveTo>
                      <a:pt x="4904" y="1"/>
                    </a:moveTo>
                    <a:cubicBezTo>
                      <a:pt x="4871" y="1"/>
                      <a:pt x="4771" y="34"/>
                      <a:pt x="4637" y="68"/>
                    </a:cubicBezTo>
                    <a:cubicBezTo>
                      <a:pt x="4304" y="168"/>
                      <a:pt x="3970" y="301"/>
                      <a:pt x="3670" y="468"/>
                    </a:cubicBezTo>
                    <a:cubicBezTo>
                      <a:pt x="2669" y="1102"/>
                      <a:pt x="1869" y="1969"/>
                      <a:pt x="1302" y="3003"/>
                    </a:cubicBezTo>
                    <a:cubicBezTo>
                      <a:pt x="768" y="4037"/>
                      <a:pt x="401" y="5171"/>
                      <a:pt x="234" y="6305"/>
                    </a:cubicBezTo>
                    <a:cubicBezTo>
                      <a:pt x="167" y="6739"/>
                      <a:pt x="101" y="7073"/>
                      <a:pt x="34" y="7340"/>
                    </a:cubicBezTo>
                    <a:cubicBezTo>
                      <a:pt x="1" y="7473"/>
                      <a:pt x="1" y="7606"/>
                      <a:pt x="1" y="7740"/>
                    </a:cubicBezTo>
                    <a:cubicBezTo>
                      <a:pt x="34" y="7606"/>
                      <a:pt x="67" y="7473"/>
                      <a:pt x="101" y="7340"/>
                    </a:cubicBezTo>
                    <a:cubicBezTo>
                      <a:pt x="167" y="7106"/>
                      <a:pt x="234" y="6739"/>
                      <a:pt x="334" y="6305"/>
                    </a:cubicBezTo>
                    <a:cubicBezTo>
                      <a:pt x="534" y="5171"/>
                      <a:pt x="901" y="4071"/>
                      <a:pt x="1435" y="3070"/>
                    </a:cubicBezTo>
                    <a:cubicBezTo>
                      <a:pt x="1969" y="2036"/>
                      <a:pt x="2769" y="1168"/>
                      <a:pt x="3737" y="568"/>
                    </a:cubicBezTo>
                    <a:cubicBezTo>
                      <a:pt x="4137" y="335"/>
                      <a:pt x="4571" y="134"/>
                      <a:pt x="5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3239564" y="4292900"/>
                <a:ext cx="4933" cy="30088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6346" extrusionOk="0">
                    <a:moveTo>
                      <a:pt x="67" y="1"/>
                    </a:moveTo>
                    <a:cubicBezTo>
                      <a:pt x="67" y="68"/>
                      <a:pt x="67" y="134"/>
                      <a:pt x="67" y="168"/>
                    </a:cubicBezTo>
                    <a:cubicBezTo>
                      <a:pt x="100" y="134"/>
                      <a:pt x="100" y="68"/>
                      <a:pt x="67" y="1"/>
                    </a:cubicBezTo>
                    <a:close/>
                    <a:moveTo>
                      <a:pt x="67" y="168"/>
                    </a:moveTo>
                    <a:lnTo>
                      <a:pt x="67" y="668"/>
                    </a:lnTo>
                    <a:cubicBezTo>
                      <a:pt x="100" y="1102"/>
                      <a:pt x="100" y="1702"/>
                      <a:pt x="100" y="2436"/>
                    </a:cubicBezTo>
                    <a:cubicBezTo>
                      <a:pt x="134" y="3904"/>
                      <a:pt x="134" y="5972"/>
                      <a:pt x="134" y="8273"/>
                    </a:cubicBezTo>
                    <a:cubicBezTo>
                      <a:pt x="134" y="10542"/>
                      <a:pt x="100" y="12610"/>
                      <a:pt x="67" y="14111"/>
                    </a:cubicBezTo>
                    <a:cubicBezTo>
                      <a:pt x="34" y="14845"/>
                      <a:pt x="0" y="15445"/>
                      <a:pt x="0" y="15879"/>
                    </a:cubicBezTo>
                    <a:lnTo>
                      <a:pt x="0" y="16346"/>
                    </a:lnTo>
                    <a:cubicBezTo>
                      <a:pt x="34" y="16212"/>
                      <a:pt x="34" y="16079"/>
                      <a:pt x="34" y="15879"/>
                    </a:cubicBezTo>
                    <a:cubicBezTo>
                      <a:pt x="67" y="15445"/>
                      <a:pt x="100" y="14845"/>
                      <a:pt x="134" y="14111"/>
                    </a:cubicBezTo>
                    <a:cubicBezTo>
                      <a:pt x="200" y="12610"/>
                      <a:pt x="234" y="10542"/>
                      <a:pt x="267" y="8273"/>
                    </a:cubicBezTo>
                    <a:cubicBezTo>
                      <a:pt x="267" y="6005"/>
                      <a:pt x="234" y="3937"/>
                      <a:pt x="167" y="2436"/>
                    </a:cubicBezTo>
                    <a:cubicBezTo>
                      <a:pt x="167" y="1669"/>
                      <a:pt x="134" y="1068"/>
                      <a:pt x="100" y="668"/>
                    </a:cubicBezTo>
                    <a:cubicBezTo>
                      <a:pt x="67" y="468"/>
                      <a:pt x="67" y="301"/>
                      <a:pt x="67" y="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3116142" y="4405628"/>
                <a:ext cx="110537" cy="104665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686" extrusionOk="0">
                    <a:moveTo>
                      <a:pt x="1092" y="0"/>
                    </a:moveTo>
                    <a:cubicBezTo>
                      <a:pt x="847" y="0"/>
                      <a:pt x="617" y="60"/>
                      <a:pt x="434" y="215"/>
                    </a:cubicBezTo>
                    <a:cubicBezTo>
                      <a:pt x="0" y="615"/>
                      <a:pt x="101" y="1316"/>
                      <a:pt x="334" y="1849"/>
                    </a:cubicBezTo>
                    <a:cubicBezTo>
                      <a:pt x="1268" y="4151"/>
                      <a:pt x="3503" y="5652"/>
                      <a:pt x="5971" y="5685"/>
                    </a:cubicBezTo>
                    <a:lnTo>
                      <a:pt x="6005" y="5519"/>
                    </a:lnTo>
                    <a:cubicBezTo>
                      <a:pt x="5638" y="3250"/>
                      <a:pt x="4170" y="1282"/>
                      <a:pt x="2102" y="248"/>
                    </a:cubicBezTo>
                    <a:cubicBezTo>
                      <a:pt x="1793" y="113"/>
                      <a:pt x="1429" y="0"/>
                      <a:pt x="10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3159123" y="4442737"/>
                <a:ext cx="82907" cy="137559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7473" extrusionOk="0">
                    <a:moveTo>
                      <a:pt x="0" y="0"/>
                    </a:moveTo>
                    <a:cubicBezTo>
                      <a:pt x="0" y="33"/>
                      <a:pt x="467" y="234"/>
                      <a:pt x="1168" y="734"/>
                    </a:cubicBezTo>
                    <a:cubicBezTo>
                      <a:pt x="1335" y="867"/>
                      <a:pt x="1502" y="1001"/>
                      <a:pt x="1702" y="1134"/>
                    </a:cubicBezTo>
                    <a:cubicBezTo>
                      <a:pt x="1902" y="1301"/>
                      <a:pt x="2069" y="1501"/>
                      <a:pt x="2269" y="1668"/>
                    </a:cubicBezTo>
                    <a:cubicBezTo>
                      <a:pt x="2669" y="2102"/>
                      <a:pt x="3036" y="2569"/>
                      <a:pt x="3336" y="3069"/>
                    </a:cubicBezTo>
                    <a:cubicBezTo>
                      <a:pt x="3636" y="3603"/>
                      <a:pt x="3870" y="4136"/>
                      <a:pt x="4070" y="4703"/>
                    </a:cubicBezTo>
                    <a:cubicBezTo>
                      <a:pt x="4137" y="4937"/>
                      <a:pt x="4203" y="5204"/>
                      <a:pt x="4237" y="5437"/>
                    </a:cubicBezTo>
                    <a:cubicBezTo>
                      <a:pt x="4304" y="5671"/>
                      <a:pt x="4337" y="5904"/>
                      <a:pt x="4370" y="6104"/>
                    </a:cubicBezTo>
                    <a:cubicBezTo>
                      <a:pt x="4470" y="6938"/>
                      <a:pt x="4404" y="7472"/>
                      <a:pt x="4437" y="7472"/>
                    </a:cubicBezTo>
                    <a:cubicBezTo>
                      <a:pt x="4470" y="7339"/>
                      <a:pt x="4470" y="7239"/>
                      <a:pt x="4470" y="7105"/>
                    </a:cubicBezTo>
                    <a:cubicBezTo>
                      <a:pt x="4470" y="7005"/>
                      <a:pt x="4504" y="6838"/>
                      <a:pt x="4470" y="6671"/>
                    </a:cubicBezTo>
                    <a:cubicBezTo>
                      <a:pt x="4437" y="6538"/>
                      <a:pt x="4470" y="6338"/>
                      <a:pt x="4437" y="6104"/>
                    </a:cubicBezTo>
                    <a:cubicBezTo>
                      <a:pt x="4437" y="5904"/>
                      <a:pt x="4404" y="5671"/>
                      <a:pt x="4370" y="5437"/>
                    </a:cubicBezTo>
                    <a:cubicBezTo>
                      <a:pt x="4304" y="5204"/>
                      <a:pt x="4237" y="4937"/>
                      <a:pt x="4170" y="4670"/>
                    </a:cubicBezTo>
                    <a:cubicBezTo>
                      <a:pt x="4003" y="4103"/>
                      <a:pt x="3736" y="3536"/>
                      <a:pt x="3436" y="3002"/>
                    </a:cubicBezTo>
                    <a:cubicBezTo>
                      <a:pt x="3103" y="2502"/>
                      <a:pt x="2736" y="2035"/>
                      <a:pt x="2335" y="1601"/>
                    </a:cubicBezTo>
                    <a:cubicBezTo>
                      <a:pt x="2135" y="1401"/>
                      <a:pt x="1935" y="1234"/>
                      <a:pt x="1735" y="1067"/>
                    </a:cubicBezTo>
                    <a:cubicBezTo>
                      <a:pt x="1568" y="901"/>
                      <a:pt x="1368" y="767"/>
                      <a:pt x="1201" y="634"/>
                    </a:cubicBezTo>
                    <a:cubicBezTo>
                      <a:pt x="1035" y="534"/>
                      <a:pt x="868" y="434"/>
                      <a:pt x="701" y="334"/>
                    </a:cubicBezTo>
                    <a:cubicBezTo>
                      <a:pt x="601" y="267"/>
                      <a:pt x="467" y="200"/>
                      <a:pt x="334" y="133"/>
                    </a:cubicBezTo>
                    <a:cubicBezTo>
                      <a:pt x="234" y="100"/>
                      <a:pt x="134" y="33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50"/>
            <p:cNvGrpSpPr/>
            <p:nvPr/>
          </p:nvGrpSpPr>
          <p:grpSpPr>
            <a:xfrm>
              <a:off x="5655125" y="4251760"/>
              <a:ext cx="319922" cy="348178"/>
              <a:chOff x="5602314" y="4251760"/>
              <a:chExt cx="319922" cy="348178"/>
            </a:xfrm>
          </p:grpSpPr>
          <p:sp>
            <p:nvSpPr>
              <p:cNvPr id="1626" name="Google Shape;1626;p50"/>
              <p:cNvSpPr/>
              <p:nvPr/>
            </p:nvSpPr>
            <p:spPr>
              <a:xfrm>
                <a:off x="5602314" y="4300282"/>
                <a:ext cx="130196" cy="299656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6279" extrusionOk="0">
                    <a:moveTo>
                      <a:pt x="1" y="0"/>
                    </a:moveTo>
                    <a:cubicBezTo>
                      <a:pt x="134" y="200"/>
                      <a:pt x="267" y="400"/>
                      <a:pt x="434" y="567"/>
                    </a:cubicBezTo>
                    <a:cubicBezTo>
                      <a:pt x="601" y="767"/>
                      <a:pt x="768" y="968"/>
                      <a:pt x="968" y="1234"/>
                    </a:cubicBezTo>
                    <a:cubicBezTo>
                      <a:pt x="1168" y="1468"/>
                      <a:pt x="1402" y="1768"/>
                      <a:pt x="1635" y="2102"/>
                    </a:cubicBezTo>
                    <a:cubicBezTo>
                      <a:pt x="2202" y="2869"/>
                      <a:pt x="2702" y="3669"/>
                      <a:pt x="3203" y="4503"/>
                    </a:cubicBezTo>
                    <a:cubicBezTo>
                      <a:pt x="4370" y="6505"/>
                      <a:pt x="5304" y="8640"/>
                      <a:pt x="5971" y="10875"/>
                    </a:cubicBezTo>
                    <a:cubicBezTo>
                      <a:pt x="6272" y="11909"/>
                      <a:pt x="6505" y="12876"/>
                      <a:pt x="6639" y="13677"/>
                    </a:cubicBezTo>
                    <a:cubicBezTo>
                      <a:pt x="6739" y="14077"/>
                      <a:pt x="6772" y="14410"/>
                      <a:pt x="6839" y="14744"/>
                    </a:cubicBezTo>
                    <a:cubicBezTo>
                      <a:pt x="6872" y="15078"/>
                      <a:pt x="6905" y="15344"/>
                      <a:pt x="6939" y="15578"/>
                    </a:cubicBezTo>
                    <a:cubicBezTo>
                      <a:pt x="6972" y="15811"/>
                      <a:pt x="7006" y="16045"/>
                      <a:pt x="7039" y="16278"/>
                    </a:cubicBezTo>
                    <a:cubicBezTo>
                      <a:pt x="7072" y="16045"/>
                      <a:pt x="7039" y="15811"/>
                      <a:pt x="7039" y="15578"/>
                    </a:cubicBezTo>
                    <a:cubicBezTo>
                      <a:pt x="7006" y="15344"/>
                      <a:pt x="7006" y="15044"/>
                      <a:pt x="6939" y="14744"/>
                    </a:cubicBezTo>
                    <a:cubicBezTo>
                      <a:pt x="6905" y="14410"/>
                      <a:pt x="6872" y="14077"/>
                      <a:pt x="6772" y="13643"/>
                    </a:cubicBezTo>
                    <a:cubicBezTo>
                      <a:pt x="6639" y="12709"/>
                      <a:pt x="6438" y="11775"/>
                      <a:pt x="6172" y="10841"/>
                    </a:cubicBezTo>
                    <a:cubicBezTo>
                      <a:pt x="5838" y="9707"/>
                      <a:pt x="5438" y="8606"/>
                      <a:pt x="4971" y="7506"/>
                    </a:cubicBezTo>
                    <a:cubicBezTo>
                      <a:pt x="4504" y="6438"/>
                      <a:pt x="3970" y="5371"/>
                      <a:pt x="3370" y="4370"/>
                    </a:cubicBezTo>
                    <a:cubicBezTo>
                      <a:pt x="2869" y="3569"/>
                      <a:pt x="2336" y="2769"/>
                      <a:pt x="1735" y="2002"/>
                    </a:cubicBezTo>
                    <a:cubicBezTo>
                      <a:pt x="1502" y="1668"/>
                      <a:pt x="1268" y="1401"/>
                      <a:pt x="1068" y="1134"/>
                    </a:cubicBezTo>
                    <a:cubicBezTo>
                      <a:pt x="868" y="901"/>
                      <a:pt x="668" y="667"/>
                      <a:pt x="501" y="501"/>
                    </a:cubicBezTo>
                    <a:cubicBezTo>
                      <a:pt x="367" y="334"/>
                      <a:pt x="201" y="167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5751525" y="4251760"/>
                <a:ext cx="111770" cy="342030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18581" extrusionOk="0">
                    <a:moveTo>
                      <a:pt x="6071" y="1"/>
                    </a:moveTo>
                    <a:cubicBezTo>
                      <a:pt x="6005" y="1"/>
                      <a:pt x="5938" y="34"/>
                      <a:pt x="5871" y="68"/>
                    </a:cubicBezTo>
                    <a:cubicBezTo>
                      <a:pt x="5771" y="168"/>
                      <a:pt x="5571" y="234"/>
                      <a:pt x="5371" y="401"/>
                    </a:cubicBezTo>
                    <a:cubicBezTo>
                      <a:pt x="4770" y="835"/>
                      <a:pt x="4203" y="1335"/>
                      <a:pt x="3736" y="1869"/>
                    </a:cubicBezTo>
                    <a:cubicBezTo>
                      <a:pt x="2135" y="3704"/>
                      <a:pt x="1034" y="5939"/>
                      <a:pt x="601" y="8340"/>
                    </a:cubicBezTo>
                    <a:cubicBezTo>
                      <a:pt x="134" y="10742"/>
                      <a:pt x="0" y="13177"/>
                      <a:pt x="200" y="15579"/>
                    </a:cubicBezTo>
                    <a:cubicBezTo>
                      <a:pt x="234" y="16513"/>
                      <a:pt x="301" y="17247"/>
                      <a:pt x="334" y="17780"/>
                    </a:cubicBezTo>
                    <a:cubicBezTo>
                      <a:pt x="367" y="18014"/>
                      <a:pt x="401" y="18214"/>
                      <a:pt x="401" y="18381"/>
                    </a:cubicBezTo>
                    <a:cubicBezTo>
                      <a:pt x="401" y="18447"/>
                      <a:pt x="434" y="18514"/>
                      <a:pt x="434" y="18581"/>
                    </a:cubicBezTo>
                    <a:cubicBezTo>
                      <a:pt x="434" y="18514"/>
                      <a:pt x="434" y="18447"/>
                      <a:pt x="434" y="18381"/>
                    </a:cubicBezTo>
                    <a:lnTo>
                      <a:pt x="434" y="17780"/>
                    </a:lnTo>
                    <a:cubicBezTo>
                      <a:pt x="401" y="17213"/>
                      <a:pt x="401" y="16479"/>
                      <a:pt x="334" y="15579"/>
                    </a:cubicBezTo>
                    <a:cubicBezTo>
                      <a:pt x="234" y="13177"/>
                      <a:pt x="367" y="10775"/>
                      <a:pt x="801" y="8407"/>
                    </a:cubicBezTo>
                    <a:cubicBezTo>
                      <a:pt x="1268" y="6039"/>
                      <a:pt x="2302" y="3837"/>
                      <a:pt x="3836" y="1969"/>
                    </a:cubicBezTo>
                    <a:cubicBezTo>
                      <a:pt x="4337" y="1402"/>
                      <a:pt x="4870" y="902"/>
                      <a:pt x="5438" y="468"/>
                    </a:cubicBezTo>
                    <a:cubicBezTo>
                      <a:pt x="5671" y="335"/>
                      <a:pt x="5871" y="168"/>
                      <a:pt x="60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5785284" y="4384404"/>
                <a:ext cx="136952" cy="211852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1509" extrusionOk="0">
                    <a:moveTo>
                      <a:pt x="7440" y="0"/>
                    </a:moveTo>
                    <a:lnTo>
                      <a:pt x="7440" y="0"/>
                    </a:lnTo>
                    <a:cubicBezTo>
                      <a:pt x="7239" y="33"/>
                      <a:pt x="7073" y="100"/>
                      <a:pt x="6873" y="167"/>
                    </a:cubicBezTo>
                    <a:cubicBezTo>
                      <a:pt x="6406" y="367"/>
                      <a:pt x="5905" y="601"/>
                      <a:pt x="5472" y="867"/>
                    </a:cubicBezTo>
                    <a:cubicBezTo>
                      <a:pt x="2336" y="2635"/>
                      <a:pt x="335" y="5804"/>
                      <a:pt x="34" y="9373"/>
                    </a:cubicBezTo>
                    <a:cubicBezTo>
                      <a:pt x="1" y="9907"/>
                      <a:pt x="1" y="10408"/>
                      <a:pt x="34" y="10941"/>
                    </a:cubicBezTo>
                    <a:cubicBezTo>
                      <a:pt x="68" y="11141"/>
                      <a:pt x="68" y="11342"/>
                      <a:pt x="134" y="11508"/>
                    </a:cubicBezTo>
                    <a:cubicBezTo>
                      <a:pt x="168" y="11508"/>
                      <a:pt x="68" y="10708"/>
                      <a:pt x="201" y="9373"/>
                    </a:cubicBezTo>
                    <a:cubicBezTo>
                      <a:pt x="568" y="5904"/>
                      <a:pt x="2536" y="2802"/>
                      <a:pt x="5505" y="1001"/>
                    </a:cubicBezTo>
                    <a:cubicBezTo>
                      <a:pt x="6639" y="300"/>
                      <a:pt x="7440" y="67"/>
                      <a:pt x="7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30" name="Google Shape;1630;p50"/>
          <p:cNvSpPr/>
          <p:nvPr/>
        </p:nvSpPr>
        <p:spPr>
          <a:xfrm>
            <a:off x="6429907" y="2125567"/>
            <a:ext cx="206400" cy="2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50"/>
          <p:cNvSpPr txBox="1"/>
          <p:nvPr/>
        </p:nvSpPr>
        <p:spPr>
          <a:xfrm>
            <a:off x="6730659" y="1616167"/>
            <a:ext cx="1683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Identificar fortalezas, debilidades y oportunidades de mejora.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3" name="Google Shape;1633;p50"/>
          <p:cNvSpPr/>
          <p:nvPr/>
        </p:nvSpPr>
        <p:spPr>
          <a:xfrm>
            <a:off x="6429907" y="3099674"/>
            <a:ext cx="206400" cy="2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50"/>
          <p:cNvSpPr txBox="1"/>
          <p:nvPr/>
        </p:nvSpPr>
        <p:spPr>
          <a:xfrm>
            <a:off x="6740993" y="2921797"/>
            <a:ext cx="1683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BO" dirty="0"/>
              <a:t>Considera tanto métricas internas como la experiencia real de usuarios.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6" name="Google Shape;1636;p50"/>
          <p:cNvSpPr/>
          <p:nvPr/>
        </p:nvSpPr>
        <p:spPr>
          <a:xfrm flipH="1">
            <a:off x="2507707" y="2125567"/>
            <a:ext cx="206400" cy="206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0"/>
          <p:cNvSpPr txBox="1"/>
          <p:nvPr/>
        </p:nvSpPr>
        <p:spPr>
          <a:xfrm flipH="1">
            <a:off x="712947" y="1855509"/>
            <a:ext cx="1683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Analizar Aimeos Laravel de forma integral y sistemática.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9" name="Google Shape;1639;p50"/>
          <p:cNvSpPr/>
          <p:nvPr/>
        </p:nvSpPr>
        <p:spPr>
          <a:xfrm flipH="1">
            <a:off x="2507707" y="3099674"/>
            <a:ext cx="206400" cy="20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50"/>
          <p:cNvSpPr txBox="1"/>
          <p:nvPr/>
        </p:nvSpPr>
        <p:spPr>
          <a:xfrm flipH="1">
            <a:off x="720007" y="3284630"/>
            <a:ext cx="1674542" cy="101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b="1" dirty="0"/>
              <a:t>Evaluar: </a:t>
            </a:r>
            <a:r>
              <a:rPr lang="es-ES" dirty="0"/>
              <a:t>aspectos técnicos, funcionales y de usabilidad.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42" name="Google Shape;1642;p50"/>
          <p:cNvGrpSpPr/>
          <p:nvPr/>
        </p:nvGrpSpPr>
        <p:grpSpPr>
          <a:xfrm>
            <a:off x="3820431" y="1503984"/>
            <a:ext cx="480785" cy="438006"/>
            <a:chOff x="3820431" y="1503984"/>
            <a:chExt cx="480785" cy="438006"/>
          </a:xfrm>
        </p:grpSpPr>
        <p:sp>
          <p:nvSpPr>
            <p:cNvPr id="1643" name="Google Shape;1643;p50"/>
            <p:cNvSpPr/>
            <p:nvPr/>
          </p:nvSpPr>
          <p:spPr>
            <a:xfrm>
              <a:off x="3820431" y="1505475"/>
              <a:ext cx="480785" cy="435024"/>
            </a:xfrm>
            <a:custGeom>
              <a:avLst/>
              <a:gdLst/>
              <a:ahLst/>
              <a:cxnLst/>
              <a:rect l="l" t="t" r="r" b="b"/>
              <a:pathLst>
                <a:path w="26119" h="23633" extrusionOk="0">
                  <a:moveTo>
                    <a:pt x="12886" y="0"/>
                  </a:moveTo>
                  <a:cubicBezTo>
                    <a:pt x="9633" y="0"/>
                    <a:pt x="6403" y="1340"/>
                    <a:pt x="4070" y="3920"/>
                  </a:cubicBezTo>
                  <a:cubicBezTo>
                    <a:pt x="0" y="8490"/>
                    <a:pt x="33" y="15395"/>
                    <a:pt x="4203" y="19865"/>
                  </a:cubicBezTo>
                  <a:cubicBezTo>
                    <a:pt x="6525" y="22353"/>
                    <a:pt x="9684" y="23632"/>
                    <a:pt x="12863" y="23632"/>
                  </a:cubicBezTo>
                  <a:cubicBezTo>
                    <a:pt x="15394" y="23632"/>
                    <a:pt x="17937" y="22822"/>
                    <a:pt x="20081" y="21166"/>
                  </a:cubicBezTo>
                  <a:lnTo>
                    <a:pt x="25418" y="22433"/>
                  </a:lnTo>
                  <a:lnTo>
                    <a:pt x="22916" y="18030"/>
                  </a:lnTo>
                  <a:cubicBezTo>
                    <a:pt x="26119" y="12793"/>
                    <a:pt x="24818" y="6022"/>
                    <a:pt x="19948" y="2352"/>
                  </a:cubicBezTo>
                  <a:cubicBezTo>
                    <a:pt x="17833" y="770"/>
                    <a:pt x="15353" y="0"/>
                    <a:pt x="12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3835783" y="1503984"/>
              <a:ext cx="452548" cy="438006"/>
            </a:xfrm>
            <a:custGeom>
              <a:avLst/>
              <a:gdLst/>
              <a:ahLst/>
              <a:cxnLst/>
              <a:rect l="l" t="t" r="r" b="b"/>
              <a:pathLst>
                <a:path w="24585" h="23795" extrusionOk="0">
                  <a:moveTo>
                    <a:pt x="24584" y="22514"/>
                  </a:moveTo>
                  <a:lnTo>
                    <a:pt x="24584" y="22514"/>
                  </a:lnTo>
                  <a:cubicBezTo>
                    <a:pt x="24584" y="22514"/>
                    <a:pt x="24584" y="22514"/>
                    <a:pt x="24584" y="22514"/>
                  </a:cubicBezTo>
                  <a:close/>
                  <a:moveTo>
                    <a:pt x="12055" y="1"/>
                  </a:moveTo>
                  <a:cubicBezTo>
                    <a:pt x="10516" y="1"/>
                    <a:pt x="9008" y="302"/>
                    <a:pt x="7572" y="866"/>
                  </a:cubicBezTo>
                  <a:cubicBezTo>
                    <a:pt x="5838" y="1566"/>
                    <a:pt x="4270" y="2667"/>
                    <a:pt x="3036" y="4101"/>
                  </a:cubicBezTo>
                  <a:cubicBezTo>
                    <a:pt x="1801" y="5502"/>
                    <a:pt x="934" y="7170"/>
                    <a:pt x="467" y="8971"/>
                  </a:cubicBezTo>
                  <a:cubicBezTo>
                    <a:pt x="33" y="10706"/>
                    <a:pt x="0" y="12507"/>
                    <a:pt x="334" y="14242"/>
                  </a:cubicBezTo>
                  <a:cubicBezTo>
                    <a:pt x="667" y="15910"/>
                    <a:pt x="1368" y="17477"/>
                    <a:pt x="2335" y="18845"/>
                  </a:cubicBezTo>
                  <a:cubicBezTo>
                    <a:pt x="4103" y="21314"/>
                    <a:pt x="6772" y="23015"/>
                    <a:pt x="9740" y="23582"/>
                  </a:cubicBezTo>
                  <a:lnTo>
                    <a:pt x="10741" y="23749"/>
                  </a:lnTo>
                  <a:cubicBezTo>
                    <a:pt x="11075" y="23782"/>
                    <a:pt x="11408" y="23782"/>
                    <a:pt x="11742" y="23782"/>
                  </a:cubicBezTo>
                  <a:cubicBezTo>
                    <a:pt x="11892" y="23790"/>
                    <a:pt x="12044" y="23794"/>
                    <a:pt x="12198" y="23794"/>
                  </a:cubicBezTo>
                  <a:cubicBezTo>
                    <a:pt x="12659" y="23794"/>
                    <a:pt x="13134" y="23757"/>
                    <a:pt x="13610" y="23682"/>
                  </a:cubicBezTo>
                  <a:cubicBezTo>
                    <a:pt x="15660" y="23417"/>
                    <a:pt x="17613" y="22595"/>
                    <a:pt x="19239" y="21313"/>
                  </a:cubicBezTo>
                  <a:lnTo>
                    <a:pt x="19239" y="21313"/>
                  </a:lnTo>
                  <a:cubicBezTo>
                    <a:pt x="19242" y="21313"/>
                    <a:pt x="19244" y="21314"/>
                    <a:pt x="19247" y="21314"/>
                  </a:cubicBezTo>
                  <a:lnTo>
                    <a:pt x="24584" y="22514"/>
                  </a:lnTo>
                  <a:lnTo>
                    <a:pt x="24584" y="22514"/>
                  </a:lnTo>
                  <a:lnTo>
                    <a:pt x="19247" y="21147"/>
                  </a:lnTo>
                  <a:lnTo>
                    <a:pt x="19247" y="21147"/>
                  </a:lnTo>
                  <a:lnTo>
                    <a:pt x="19250" y="21156"/>
                  </a:lnTo>
                  <a:lnTo>
                    <a:pt x="19250" y="21156"/>
                  </a:lnTo>
                  <a:cubicBezTo>
                    <a:pt x="19239" y="21159"/>
                    <a:pt x="19227" y="21167"/>
                    <a:pt x="19214" y="21180"/>
                  </a:cubicBezTo>
                  <a:cubicBezTo>
                    <a:pt x="17579" y="22414"/>
                    <a:pt x="15645" y="23248"/>
                    <a:pt x="13576" y="23515"/>
                  </a:cubicBezTo>
                  <a:cubicBezTo>
                    <a:pt x="13137" y="23564"/>
                    <a:pt x="12679" y="23595"/>
                    <a:pt x="12230" y="23595"/>
                  </a:cubicBezTo>
                  <a:cubicBezTo>
                    <a:pt x="12066" y="23595"/>
                    <a:pt x="11903" y="23591"/>
                    <a:pt x="11742" y="23582"/>
                  </a:cubicBezTo>
                  <a:cubicBezTo>
                    <a:pt x="11408" y="23582"/>
                    <a:pt x="11108" y="23548"/>
                    <a:pt x="10774" y="23548"/>
                  </a:cubicBezTo>
                  <a:lnTo>
                    <a:pt x="9774" y="23382"/>
                  </a:lnTo>
                  <a:cubicBezTo>
                    <a:pt x="6838" y="22781"/>
                    <a:pt x="4236" y="21113"/>
                    <a:pt x="2502" y="18678"/>
                  </a:cubicBezTo>
                  <a:cubicBezTo>
                    <a:pt x="1534" y="17344"/>
                    <a:pt x="867" y="15810"/>
                    <a:pt x="567" y="14175"/>
                  </a:cubicBezTo>
                  <a:cubicBezTo>
                    <a:pt x="200" y="12474"/>
                    <a:pt x="267" y="10706"/>
                    <a:pt x="701" y="9005"/>
                  </a:cubicBezTo>
                  <a:cubicBezTo>
                    <a:pt x="1134" y="7237"/>
                    <a:pt x="2001" y="5602"/>
                    <a:pt x="3202" y="4235"/>
                  </a:cubicBezTo>
                  <a:cubicBezTo>
                    <a:pt x="4403" y="2834"/>
                    <a:pt x="5938" y="1733"/>
                    <a:pt x="7672" y="1032"/>
                  </a:cubicBezTo>
                  <a:cubicBezTo>
                    <a:pt x="9062" y="476"/>
                    <a:pt x="10521" y="198"/>
                    <a:pt x="11992" y="198"/>
                  </a:cubicBezTo>
                  <a:cubicBezTo>
                    <a:pt x="12287" y="198"/>
                    <a:pt x="12581" y="210"/>
                    <a:pt x="12876" y="232"/>
                  </a:cubicBezTo>
                  <a:cubicBezTo>
                    <a:pt x="14577" y="332"/>
                    <a:pt x="16212" y="832"/>
                    <a:pt x="17679" y="1633"/>
                  </a:cubicBezTo>
                  <a:cubicBezTo>
                    <a:pt x="20348" y="3100"/>
                    <a:pt x="22316" y="5536"/>
                    <a:pt x="23217" y="8438"/>
                  </a:cubicBezTo>
                  <a:cubicBezTo>
                    <a:pt x="23584" y="9672"/>
                    <a:pt x="23784" y="10939"/>
                    <a:pt x="23750" y="12207"/>
                  </a:cubicBezTo>
                  <a:cubicBezTo>
                    <a:pt x="23717" y="14275"/>
                    <a:pt x="23117" y="16310"/>
                    <a:pt x="22049" y="18045"/>
                  </a:cubicBezTo>
                  <a:cubicBezTo>
                    <a:pt x="22049" y="18078"/>
                    <a:pt x="22049" y="18078"/>
                    <a:pt x="22049" y="18111"/>
                  </a:cubicBezTo>
                  <a:lnTo>
                    <a:pt x="24584" y="22514"/>
                  </a:lnTo>
                  <a:lnTo>
                    <a:pt x="24584" y="22514"/>
                  </a:lnTo>
                  <a:cubicBezTo>
                    <a:pt x="24418" y="22182"/>
                    <a:pt x="23690" y="20858"/>
                    <a:pt x="22168" y="18079"/>
                  </a:cubicBezTo>
                  <a:lnTo>
                    <a:pt x="22168" y="18079"/>
                  </a:lnTo>
                  <a:cubicBezTo>
                    <a:pt x="23224" y="16319"/>
                    <a:pt x="23851" y="14329"/>
                    <a:pt x="23917" y="12274"/>
                  </a:cubicBezTo>
                  <a:cubicBezTo>
                    <a:pt x="23917" y="10973"/>
                    <a:pt x="23750" y="9672"/>
                    <a:pt x="23383" y="8404"/>
                  </a:cubicBezTo>
                  <a:cubicBezTo>
                    <a:pt x="22483" y="5469"/>
                    <a:pt x="20448" y="2967"/>
                    <a:pt x="17779" y="1499"/>
                  </a:cubicBezTo>
                  <a:cubicBezTo>
                    <a:pt x="16278" y="632"/>
                    <a:pt x="14610" y="165"/>
                    <a:pt x="12909" y="32"/>
                  </a:cubicBezTo>
                  <a:cubicBezTo>
                    <a:pt x="12624" y="11"/>
                    <a:pt x="12339" y="1"/>
                    <a:pt x="12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3941994" y="1591254"/>
              <a:ext cx="219859" cy="216656"/>
            </a:xfrm>
            <a:custGeom>
              <a:avLst/>
              <a:gdLst/>
              <a:ahLst/>
              <a:cxnLst/>
              <a:rect l="l" t="t" r="r" b="b"/>
              <a:pathLst>
                <a:path w="11944" h="11770" extrusionOk="0">
                  <a:moveTo>
                    <a:pt x="6412" y="1"/>
                  </a:moveTo>
                  <a:cubicBezTo>
                    <a:pt x="5495" y="1"/>
                    <a:pt x="4555" y="239"/>
                    <a:pt x="3670" y="761"/>
                  </a:cubicBezTo>
                  <a:cubicBezTo>
                    <a:pt x="1" y="2963"/>
                    <a:pt x="168" y="8333"/>
                    <a:pt x="4004" y="10268"/>
                  </a:cubicBezTo>
                  <a:cubicBezTo>
                    <a:pt x="3970" y="10935"/>
                    <a:pt x="3970" y="11636"/>
                    <a:pt x="3970" y="11636"/>
                  </a:cubicBezTo>
                  <a:lnTo>
                    <a:pt x="8707" y="11769"/>
                  </a:lnTo>
                  <a:cubicBezTo>
                    <a:pt x="8707" y="11769"/>
                    <a:pt x="8740" y="11035"/>
                    <a:pt x="8774" y="10335"/>
                  </a:cubicBezTo>
                  <a:cubicBezTo>
                    <a:pt x="10608" y="9467"/>
                    <a:pt x="11809" y="7633"/>
                    <a:pt x="11843" y="5598"/>
                  </a:cubicBezTo>
                  <a:cubicBezTo>
                    <a:pt x="11944" y="2357"/>
                    <a:pt x="9298" y="1"/>
                    <a:pt x="6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4014446" y="1810340"/>
              <a:ext cx="86607" cy="13622"/>
            </a:xfrm>
            <a:custGeom>
              <a:avLst/>
              <a:gdLst/>
              <a:ahLst/>
              <a:cxnLst/>
              <a:rect l="l" t="t" r="r" b="b"/>
              <a:pathLst>
                <a:path w="4705" h="740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634"/>
                    <a:pt x="301" y="634"/>
                  </a:cubicBezTo>
                  <a:lnTo>
                    <a:pt x="4371" y="734"/>
                  </a:lnTo>
                  <a:cubicBezTo>
                    <a:pt x="4388" y="738"/>
                    <a:pt x="4405" y="740"/>
                    <a:pt x="4422" y="740"/>
                  </a:cubicBezTo>
                  <a:cubicBezTo>
                    <a:pt x="4564" y="740"/>
                    <a:pt x="4671" y="617"/>
                    <a:pt x="4671" y="468"/>
                  </a:cubicBezTo>
                  <a:cubicBezTo>
                    <a:pt x="4704" y="267"/>
                    <a:pt x="4571" y="134"/>
                    <a:pt x="4371" y="134"/>
                  </a:cubicBezTo>
                  <a:lnTo>
                    <a:pt x="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4013839" y="1826926"/>
              <a:ext cx="86589" cy="36852"/>
            </a:xfrm>
            <a:custGeom>
              <a:avLst/>
              <a:gdLst/>
              <a:ahLst/>
              <a:cxnLst/>
              <a:rect l="l" t="t" r="r" b="b"/>
              <a:pathLst>
                <a:path w="4704" h="2002" extrusionOk="0">
                  <a:moveTo>
                    <a:pt x="334" y="0"/>
                  </a:moveTo>
                  <a:cubicBezTo>
                    <a:pt x="167" y="0"/>
                    <a:pt x="1" y="134"/>
                    <a:pt x="1" y="300"/>
                  </a:cubicBezTo>
                  <a:cubicBezTo>
                    <a:pt x="1" y="467"/>
                    <a:pt x="134" y="601"/>
                    <a:pt x="301" y="601"/>
                  </a:cubicBezTo>
                  <a:lnTo>
                    <a:pt x="768" y="601"/>
                  </a:lnTo>
                  <a:lnTo>
                    <a:pt x="1302" y="1735"/>
                  </a:lnTo>
                  <a:cubicBezTo>
                    <a:pt x="1368" y="1868"/>
                    <a:pt x="1502" y="1968"/>
                    <a:pt x="1668" y="1968"/>
                  </a:cubicBezTo>
                  <a:lnTo>
                    <a:pt x="3103" y="2002"/>
                  </a:lnTo>
                  <a:cubicBezTo>
                    <a:pt x="3270" y="2002"/>
                    <a:pt x="3403" y="1935"/>
                    <a:pt x="3470" y="1801"/>
                  </a:cubicBezTo>
                  <a:lnTo>
                    <a:pt x="4070" y="701"/>
                  </a:lnTo>
                  <a:lnTo>
                    <a:pt x="4370" y="701"/>
                  </a:lnTo>
                  <a:cubicBezTo>
                    <a:pt x="4537" y="701"/>
                    <a:pt x="4704" y="567"/>
                    <a:pt x="4704" y="400"/>
                  </a:cubicBezTo>
                  <a:cubicBezTo>
                    <a:pt x="4671" y="234"/>
                    <a:pt x="4571" y="134"/>
                    <a:pt x="4404" y="100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4049457" y="1646771"/>
              <a:ext cx="68789" cy="113850"/>
            </a:xfrm>
            <a:custGeom>
              <a:avLst/>
              <a:gdLst/>
              <a:ahLst/>
              <a:cxnLst/>
              <a:rect l="l" t="t" r="r" b="b"/>
              <a:pathLst>
                <a:path w="3737" h="6185" extrusionOk="0">
                  <a:moveTo>
                    <a:pt x="3069" y="0"/>
                  </a:moveTo>
                  <a:cubicBezTo>
                    <a:pt x="2949" y="0"/>
                    <a:pt x="2833" y="31"/>
                    <a:pt x="2736" y="80"/>
                  </a:cubicBezTo>
                  <a:cubicBezTo>
                    <a:pt x="1635" y="647"/>
                    <a:pt x="801" y="1615"/>
                    <a:pt x="401" y="2782"/>
                  </a:cubicBezTo>
                  <a:cubicBezTo>
                    <a:pt x="0" y="3883"/>
                    <a:pt x="34" y="5117"/>
                    <a:pt x="534" y="6185"/>
                  </a:cubicBezTo>
                  <a:cubicBezTo>
                    <a:pt x="667" y="5784"/>
                    <a:pt x="901" y="5084"/>
                    <a:pt x="1168" y="4283"/>
                  </a:cubicBezTo>
                  <a:cubicBezTo>
                    <a:pt x="1627" y="3036"/>
                    <a:pt x="2119" y="2047"/>
                    <a:pt x="2230" y="2047"/>
                  </a:cubicBezTo>
                  <a:cubicBezTo>
                    <a:pt x="2232" y="2047"/>
                    <a:pt x="2234" y="2048"/>
                    <a:pt x="2235" y="2048"/>
                  </a:cubicBezTo>
                  <a:cubicBezTo>
                    <a:pt x="2335" y="2115"/>
                    <a:pt x="2035" y="3149"/>
                    <a:pt x="1568" y="4450"/>
                  </a:cubicBezTo>
                  <a:cubicBezTo>
                    <a:pt x="1368" y="5017"/>
                    <a:pt x="1134" y="5551"/>
                    <a:pt x="868" y="6118"/>
                  </a:cubicBezTo>
                  <a:cubicBezTo>
                    <a:pt x="1868" y="5651"/>
                    <a:pt x="2736" y="5017"/>
                    <a:pt x="3169" y="4016"/>
                  </a:cubicBezTo>
                  <a:cubicBezTo>
                    <a:pt x="3636" y="2882"/>
                    <a:pt x="3736" y="1648"/>
                    <a:pt x="3469" y="447"/>
                  </a:cubicBezTo>
                  <a:cubicBezTo>
                    <a:pt x="3436" y="280"/>
                    <a:pt x="3336" y="114"/>
                    <a:pt x="3203" y="14"/>
                  </a:cubicBezTo>
                  <a:cubicBezTo>
                    <a:pt x="3158" y="5"/>
                    <a:pt x="3113" y="0"/>
                    <a:pt x="30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4001561" y="1677862"/>
              <a:ext cx="54044" cy="72323"/>
            </a:xfrm>
            <a:custGeom>
              <a:avLst/>
              <a:gdLst/>
              <a:ahLst/>
              <a:cxnLst/>
              <a:rect l="l" t="t" r="r" b="b"/>
              <a:pathLst>
                <a:path w="2936" h="3929" extrusionOk="0">
                  <a:moveTo>
                    <a:pt x="455" y="1"/>
                  </a:moveTo>
                  <a:cubicBezTo>
                    <a:pt x="401" y="1"/>
                    <a:pt x="351" y="9"/>
                    <a:pt x="301" y="26"/>
                  </a:cubicBezTo>
                  <a:cubicBezTo>
                    <a:pt x="201" y="92"/>
                    <a:pt x="134" y="226"/>
                    <a:pt x="134" y="326"/>
                  </a:cubicBezTo>
                  <a:cubicBezTo>
                    <a:pt x="0" y="1160"/>
                    <a:pt x="201" y="1994"/>
                    <a:pt x="701" y="2661"/>
                  </a:cubicBezTo>
                  <a:cubicBezTo>
                    <a:pt x="1168" y="3328"/>
                    <a:pt x="1868" y="3795"/>
                    <a:pt x="2669" y="3929"/>
                  </a:cubicBezTo>
                  <a:cubicBezTo>
                    <a:pt x="2469" y="3695"/>
                    <a:pt x="2202" y="3261"/>
                    <a:pt x="1868" y="2828"/>
                  </a:cubicBezTo>
                  <a:cubicBezTo>
                    <a:pt x="1335" y="2094"/>
                    <a:pt x="1001" y="1427"/>
                    <a:pt x="1068" y="1360"/>
                  </a:cubicBezTo>
                  <a:cubicBezTo>
                    <a:pt x="1070" y="1359"/>
                    <a:pt x="1072" y="1359"/>
                    <a:pt x="1074" y="1359"/>
                  </a:cubicBezTo>
                  <a:cubicBezTo>
                    <a:pt x="1158" y="1359"/>
                    <a:pt x="1582" y="1947"/>
                    <a:pt x="2102" y="2661"/>
                  </a:cubicBezTo>
                  <a:cubicBezTo>
                    <a:pt x="2335" y="2995"/>
                    <a:pt x="2569" y="3361"/>
                    <a:pt x="2736" y="3728"/>
                  </a:cubicBezTo>
                  <a:cubicBezTo>
                    <a:pt x="2936" y="3028"/>
                    <a:pt x="2836" y="2261"/>
                    <a:pt x="2502" y="1627"/>
                  </a:cubicBezTo>
                  <a:cubicBezTo>
                    <a:pt x="2069" y="893"/>
                    <a:pt x="1401" y="359"/>
                    <a:pt x="634" y="26"/>
                  </a:cubicBezTo>
                  <a:cubicBezTo>
                    <a:pt x="568" y="9"/>
                    <a:pt x="509" y="1"/>
                    <a:pt x="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50" name="Google Shape;1650;p50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51" name="Google Shape;1651;p50"/>
          <p:cNvGrpSpPr/>
          <p:nvPr/>
        </p:nvGrpSpPr>
        <p:grpSpPr>
          <a:xfrm>
            <a:off x="4045776" y="1520330"/>
            <a:ext cx="1159893" cy="3071549"/>
            <a:chOff x="4045776" y="1520330"/>
            <a:chExt cx="1159893" cy="3071549"/>
          </a:xfrm>
        </p:grpSpPr>
        <p:sp>
          <p:nvSpPr>
            <p:cNvPr id="1652" name="Google Shape;1652;p50"/>
            <p:cNvSpPr/>
            <p:nvPr/>
          </p:nvSpPr>
          <p:spPr>
            <a:xfrm>
              <a:off x="4171039" y="3087508"/>
              <a:ext cx="49737" cy="120367"/>
            </a:xfrm>
            <a:custGeom>
              <a:avLst/>
              <a:gdLst/>
              <a:ahLst/>
              <a:cxnLst/>
              <a:rect l="l" t="t" r="r" b="b"/>
              <a:pathLst>
                <a:path w="2702" h="6539" extrusionOk="0">
                  <a:moveTo>
                    <a:pt x="0" y="1"/>
                  </a:moveTo>
                  <a:lnTo>
                    <a:pt x="0" y="6539"/>
                  </a:lnTo>
                  <a:lnTo>
                    <a:pt x="2702" y="653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4278483" y="3087508"/>
              <a:ext cx="49755" cy="120367"/>
            </a:xfrm>
            <a:custGeom>
              <a:avLst/>
              <a:gdLst/>
              <a:ahLst/>
              <a:cxnLst/>
              <a:rect l="l" t="t" r="r" b="b"/>
              <a:pathLst>
                <a:path w="2703" h="6539" extrusionOk="0">
                  <a:moveTo>
                    <a:pt x="1" y="1"/>
                  </a:moveTo>
                  <a:lnTo>
                    <a:pt x="1" y="6539"/>
                  </a:lnTo>
                  <a:lnTo>
                    <a:pt x="2702" y="653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4184531" y="4070561"/>
              <a:ext cx="326678" cy="264663"/>
            </a:xfrm>
            <a:custGeom>
              <a:avLst/>
              <a:gdLst/>
              <a:ahLst/>
              <a:cxnLst/>
              <a:rect l="l" t="t" r="r" b="b"/>
              <a:pathLst>
                <a:path w="17747" h="14378" extrusionOk="0">
                  <a:moveTo>
                    <a:pt x="17714" y="0"/>
                  </a:moveTo>
                  <a:lnTo>
                    <a:pt x="8841" y="67"/>
                  </a:lnTo>
                  <a:lnTo>
                    <a:pt x="9241" y="9207"/>
                  </a:lnTo>
                  <a:cubicBezTo>
                    <a:pt x="9241" y="9207"/>
                    <a:pt x="101" y="12710"/>
                    <a:pt x="1" y="14377"/>
                  </a:cubicBezTo>
                  <a:lnTo>
                    <a:pt x="17747" y="14244"/>
                  </a:lnTo>
                  <a:lnTo>
                    <a:pt x="17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4676987" y="4070561"/>
              <a:ext cx="326678" cy="264663"/>
            </a:xfrm>
            <a:custGeom>
              <a:avLst/>
              <a:gdLst/>
              <a:ahLst/>
              <a:cxnLst/>
              <a:rect l="l" t="t" r="r" b="b"/>
              <a:pathLst>
                <a:path w="17747" h="14378" extrusionOk="0">
                  <a:moveTo>
                    <a:pt x="34" y="0"/>
                  </a:moveTo>
                  <a:lnTo>
                    <a:pt x="0" y="14244"/>
                  </a:lnTo>
                  <a:lnTo>
                    <a:pt x="17746" y="14377"/>
                  </a:lnTo>
                  <a:cubicBezTo>
                    <a:pt x="17680" y="12710"/>
                    <a:pt x="8506" y="9207"/>
                    <a:pt x="8506" y="9207"/>
                  </a:cubicBezTo>
                  <a:lnTo>
                    <a:pt x="8907" y="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4801624" y="4194406"/>
              <a:ext cx="35508" cy="7915"/>
            </a:xfrm>
            <a:custGeom>
              <a:avLst/>
              <a:gdLst/>
              <a:ahLst/>
              <a:cxnLst/>
              <a:rect l="l" t="t" r="r" b="b"/>
              <a:pathLst>
                <a:path w="1929" h="430" extrusionOk="0">
                  <a:moveTo>
                    <a:pt x="1107" y="1"/>
                  </a:moveTo>
                  <a:cubicBezTo>
                    <a:pt x="1052" y="1"/>
                    <a:pt x="994" y="4"/>
                    <a:pt x="935" y="11"/>
                  </a:cubicBezTo>
                  <a:cubicBezTo>
                    <a:pt x="368" y="44"/>
                    <a:pt x="1" y="344"/>
                    <a:pt x="34" y="411"/>
                  </a:cubicBezTo>
                  <a:cubicBezTo>
                    <a:pt x="47" y="424"/>
                    <a:pt x="72" y="429"/>
                    <a:pt x="106" y="429"/>
                  </a:cubicBezTo>
                  <a:cubicBezTo>
                    <a:pt x="249" y="429"/>
                    <a:pt x="566" y="338"/>
                    <a:pt x="968" y="311"/>
                  </a:cubicBezTo>
                  <a:cubicBezTo>
                    <a:pt x="1043" y="306"/>
                    <a:pt x="1116" y="304"/>
                    <a:pt x="1184" y="304"/>
                  </a:cubicBezTo>
                  <a:cubicBezTo>
                    <a:pt x="1452" y="304"/>
                    <a:pt x="1664" y="334"/>
                    <a:pt x="1778" y="334"/>
                  </a:cubicBezTo>
                  <a:cubicBezTo>
                    <a:pt x="1829" y="334"/>
                    <a:pt x="1860" y="328"/>
                    <a:pt x="1869" y="311"/>
                  </a:cubicBezTo>
                  <a:cubicBezTo>
                    <a:pt x="1929" y="251"/>
                    <a:pt x="1610" y="1"/>
                    <a:pt x="11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4277876" y="2735667"/>
              <a:ext cx="567374" cy="1471219"/>
            </a:xfrm>
            <a:custGeom>
              <a:avLst/>
              <a:gdLst/>
              <a:ahLst/>
              <a:cxnLst/>
              <a:rect l="l" t="t" r="r" b="b"/>
              <a:pathLst>
                <a:path w="30823" h="79925" extrusionOk="0">
                  <a:moveTo>
                    <a:pt x="24484" y="1"/>
                  </a:moveTo>
                  <a:lnTo>
                    <a:pt x="0" y="3703"/>
                  </a:lnTo>
                  <a:cubicBezTo>
                    <a:pt x="0" y="4271"/>
                    <a:pt x="3603" y="79491"/>
                    <a:pt x="3603" y="79491"/>
                  </a:cubicBezTo>
                  <a:lnTo>
                    <a:pt x="12909" y="79558"/>
                  </a:lnTo>
                  <a:lnTo>
                    <a:pt x="15945" y="15579"/>
                  </a:lnTo>
                  <a:cubicBezTo>
                    <a:pt x="15945" y="15579"/>
                    <a:pt x="19848" y="49203"/>
                    <a:pt x="19848" y="49937"/>
                  </a:cubicBezTo>
                  <a:cubicBezTo>
                    <a:pt x="19848" y="50704"/>
                    <a:pt x="20948" y="79925"/>
                    <a:pt x="20948" y="79925"/>
                  </a:cubicBezTo>
                  <a:lnTo>
                    <a:pt x="30822" y="79925"/>
                  </a:lnTo>
                  <a:lnTo>
                    <a:pt x="30822" y="10208"/>
                  </a:lnTo>
                  <a:lnTo>
                    <a:pt x="244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4703384" y="2995397"/>
              <a:ext cx="50989" cy="1211490"/>
            </a:xfrm>
            <a:custGeom>
              <a:avLst/>
              <a:gdLst/>
              <a:ahLst/>
              <a:cxnLst/>
              <a:rect l="l" t="t" r="r" b="b"/>
              <a:pathLst>
                <a:path w="2770" h="65815" extrusionOk="0">
                  <a:moveTo>
                    <a:pt x="1" y="1"/>
                  </a:moveTo>
                  <a:cubicBezTo>
                    <a:pt x="1" y="68"/>
                    <a:pt x="1" y="134"/>
                    <a:pt x="1" y="168"/>
                  </a:cubicBezTo>
                  <a:lnTo>
                    <a:pt x="1" y="668"/>
                  </a:lnTo>
                  <a:cubicBezTo>
                    <a:pt x="34" y="1135"/>
                    <a:pt x="67" y="1769"/>
                    <a:pt x="101" y="2603"/>
                  </a:cubicBezTo>
                  <a:cubicBezTo>
                    <a:pt x="167" y="4271"/>
                    <a:pt x="301" y="6672"/>
                    <a:pt x="434" y="9641"/>
                  </a:cubicBezTo>
                  <a:cubicBezTo>
                    <a:pt x="735" y="15612"/>
                    <a:pt x="1135" y="23818"/>
                    <a:pt x="1568" y="32891"/>
                  </a:cubicBezTo>
                  <a:cubicBezTo>
                    <a:pt x="2002" y="41998"/>
                    <a:pt x="2336" y="50204"/>
                    <a:pt x="2502" y="56174"/>
                  </a:cubicBezTo>
                  <a:cubicBezTo>
                    <a:pt x="2603" y="59143"/>
                    <a:pt x="2636" y="61578"/>
                    <a:pt x="2669" y="63246"/>
                  </a:cubicBezTo>
                  <a:lnTo>
                    <a:pt x="2669" y="65148"/>
                  </a:lnTo>
                  <a:lnTo>
                    <a:pt x="2669" y="65648"/>
                  </a:lnTo>
                  <a:lnTo>
                    <a:pt x="2669" y="65815"/>
                  </a:lnTo>
                  <a:cubicBezTo>
                    <a:pt x="2703" y="65781"/>
                    <a:pt x="2736" y="65715"/>
                    <a:pt x="2769" y="65648"/>
                  </a:cubicBezTo>
                  <a:lnTo>
                    <a:pt x="2769" y="65148"/>
                  </a:lnTo>
                  <a:lnTo>
                    <a:pt x="2769" y="63213"/>
                  </a:lnTo>
                  <a:cubicBezTo>
                    <a:pt x="2769" y="61545"/>
                    <a:pt x="2736" y="59143"/>
                    <a:pt x="2669" y="56174"/>
                  </a:cubicBezTo>
                  <a:cubicBezTo>
                    <a:pt x="2536" y="50204"/>
                    <a:pt x="2236" y="41964"/>
                    <a:pt x="1802" y="32891"/>
                  </a:cubicBezTo>
                  <a:cubicBezTo>
                    <a:pt x="1368" y="23818"/>
                    <a:pt x="935" y="15579"/>
                    <a:pt x="601" y="9641"/>
                  </a:cubicBezTo>
                  <a:cubicBezTo>
                    <a:pt x="434" y="6672"/>
                    <a:pt x="301" y="4271"/>
                    <a:pt x="201" y="2603"/>
                  </a:cubicBezTo>
                  <a:cubicBezTo>
                    <a:pt x="134" y="1769"/>
                    <a:pt x="101" y="1135"/>
                    <a:pt x="67" y="668"/>
                  </a:cubicBezTo>
                  <a:cubicBezTo>
                    <a:pt x="67" y="468"/>
                    <a:pt x="34" y="301"/>
                    <a:pt x="34" y="168"/>
                  </a:cubicBezTo>
                  <a:cubicBezTo>
                    <a:pt x="34" y="134"/>
                    <a:pt x="34" y="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4430768" y="2995397"/>
              <a:ext cx="6148" cy="1204127"/>
            </a:xfrm>
            <a:custGeom>
              <a:avLst/>
              <a:gdLst/>
              <a:ahLst/>
              <a:cxnLst/>
              <a:rect l="l" t="t" r="r" b="b"/>
              <a:pathLst>
                <a:path w="334" h="65415" extrusionOk="0">
                  <a:moveTo>
                    <a:pt x="267" y="1"/>
                  </a:moveTo>
                  <a:cubicBezTo>
                    <a:pt x="234" y="1"/>
                    <a:pt x="100" y="14645"/>
                    <a:pt x="67" y="32724"/>
                  </a:cubicBezTo>
                  <a:cubicBezTo>
                    <a:pt x="0" y="50771"/>
                    <a:pt x="0" y="65414"/>
                    <a:pt x="67" y="65414"/>
                  </a:cubicBezTo>
                  <a:cubicBezTo>
                    <a:pt x="100" y="65414"/>
                    <a:pt x="234" y="50771"/>
                    <a:pt x="267" y="32724"/>
                  </a:cubicBezTo>
                  <a:cubicBezTo>
                    <a:pt x="334" y="14645"/>
                    <a:pt x="3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4545576" y="2804437"/>
              <a:ext cx="39944" cy="164581"/>
            </a:xfrm>
            <a:custGeom>
              <a:avLst/>
              <a:gdLst/>
              <a:ahLst/>
              <a:cxnLst/>
              <a:rect l="l" t="t" r="r" b="b"/>
              <a:pathLst>
                <a:path w="2170" h="8941" extrusionOk="0">
                  <a:moveTo>
                    <a:pt x="34" y="1"/>
                  </a:moveTo>
                  <a:cubicBezTo>
                    <a:pt x="1" y="134"/>
                    <a:pt x="1" y="301"/>
                    <a:pt x="1" y="434"/>
                  </a:cubicBezTo>
                  <a:lnTo>
                    <a:pt x="1" y="1569"/>
                  </a:lnTo>
                  <a:cubicBezTo>
                    <a:pt x="34" y="2536"/>
                    <a:pt x="101" y="3870"/>
                    <a:pt x="168" y="5338"/>
                  </a:cubicBezTo>
                  <a:cubicBezTo>
                    <a:pt x="234" y="6672"/>
                    <a:pt x="301" y="7907"/>
                    <a:pt x="368" y="8841"/>
                  </a:cubicBezTo>
                  <a:lnTo>
                    <a:pt x="368" y="8941"/>
                  </a:lnTo>
                  <a:lnTo>
                    <a:pt x="468" y="8907"/>
                  </a:lnTo>
                  <a:cubicBezTo>
                    <a:pt x="1002" y="8740"/>
                    <a:pt x="1435" y="8574"/>
                    <a:pt x="1702" y="8474"/>
                  </a:cubicBezTo>
                  <a:cubicBezTo>
                    <a:pt x="1869" y="8407"/>
                    <a:pt x="2002" y="8340"/>
                    <a:pt x="2169" y="8273"/>
                  </a:cubicBezTo>
                  <a:cubicBezTo>
                    <a:pt x="2002" y="8273"/>
                    <a:pt x="1836" y="8307"/>
                    <a:pt x="1669" y="8374"/>
                  </a:cubicBezTo>
                  <a:cubicBezTo>
                    <a:pt x="1418" y="8467"/>
                    <a:pt x="1021" y="8591"/>
                    <a:pt x="531" y="8744"/>
                  </a:cubicBezTo>
                  <a:lnTo>
                    <a:pt x="531" y="8744"/>
                  </a:lnTo>
                  <a:cubicBezTo>
                    <a:pt x="499" y="7822"/>
                    <a:pt x="466" y="6627"/>
                    <a:pt x="401" y="5338"/>
                  </a:cubicBezTo>
                  <a:cubicBezTo>
                    <a:pt x="334" y="3870"/>
                    <a:pt x="268" y="2536"/>
                    <a:pt x="201" y="1569"/>
                  </a:cubicBezTo>
                  <a:cubicBezTo>
                    <a:pt x="168" y="1102"/>
                    <a:pt x="134" y="701"/>
                    <a:pt x="101" y="434"/>
                  </a:cubicBezTo>
                  <a:cubicBezTo>
                    <a:pt x="101" y="301"/>
                    <a:pt x="68" y="134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4558480" y="2805671"/>
              <a:ext cx="30023" cy="27133"/>
            </a:xfrm>
            <a:custGeom>
              <a:avLst/>
              <a:gdLst/>
              <a:ahLst/>
              <a:cxnLst/>
              <a:rect l="l" t="t" r="r" b="b"/>
              <a:pathLst>
                <a:path w="1631" h="1474" extrusionOk="0">
                  <a:moveTo>
                    <a:pt x="768" y="1"/>
                  </a:moveTo>
                  <a:lnTo>
                    <a:pt x="768" y="1"/>
                  </a:lnTo>
                  <a:cubicBezTo>
                    <a:pt x="768" y="1"/>
                    <a:pt x="701" y="1"/>
                    <a:pt x="567" y="34"/>
                  </a:cubicBezTo>
                  <a:cubicBezTo>
                    <a:pt x="167" y="201"/>
                    <a:pt x="0" y="668"/>
                    <a:pt x="201" y="1068"/>
                  </a:cubicBezTo>
                  <a:cubicBezTo>
                    <a:pt x="351" y="1338"/>
                    <a:pt x="636" y="1473"/>
                    <a:pt x="935" y="1473"/>
                  </a:cubicBezTo>
                  <a:cubicBezTo>
                    <a:pt x="968" y="1473"/>
                    <a:pt x="1001" y="1472"/>
                    <a:pt x="1034" y="1468"/>
                  </a:cubicBezTo>
                  <a:cubicBezTo>
                    <a:pt x="1335" y="1368"/>
                    <a:pt x="1568" y="1101"/>
                    <a:pt x="1602" y="768"/>
                  </a:cubicBezTo>
                  <a:cubicBezTo>
                    <a:pt x="1631" y="387"/>
                    <a:pt x="1299" y="83"/>
                    <a:pt x="924" y="83"/>
                  </a:cubicBezTo>
                  <a:cubicBezTo>
                    <a:pt x="873" y="83"/>
                    <a:pt x="820" y="89"/>
                    <a:pt x="768" y="101"/>
                  </a:cubicBezTo>
                  <a:cubicBezTo>
                    <a:pt x="668" y="134"/>
                    <a:pt x="634" y="201"/>
                    <a:pt x="634" y="201"/>
                  </a:cubicBezTo>
                  <a:cubicBezTo>
                    <a:pt x="676" y="192"/>
                    <a:pt x="718" y="188"/>
                    <a:pt x="759" y="188"/>
                  </a:cubicBezTo>
                  <a:cubicBezTo>
                    <a:pt x="884" y="188"/>
                    <a:pt x="1009" y="226"/>
                    <a:pt x="1135" y="301"/>
                  </a:cubicBezTo>
                  <a:cubicBezTo>
                    <a:pt x="1301" y="401"/>
                    <a:pt x="1401" y="568"/>
                    <a:pt x="1368" y="768"/>
                  </a:cubicBezTo>
                  <a:cubicBezTo>
                    <a:pt x="1335" y="1001"/>
                    <a:pt x="1201" y="1201"/>
                    <a:pt x="968" y="1268"/>
                  </a:cubicBezTo>
                  <a:cubicBezTo>
                    <a:pt x="944" y="1272"/>
                    <a:pt x="920" y="1273"/>
                    <a:pt x="896" y="1273"/>
                  </a:cubicBezTo>
                  <a:cubicBezTo>
                    <a:pt x="687" y="1273"/>
                    <a:pt x="487" y="1147"/>
                    <a:pt x="367" y="968"/>
                  </a:cubicBezTo>
                  <a:cubicBezTo>
                    <a:pt x="267" y="801"/>
                    <a:pt x="267" y="601"/>
                    <a:pt x="334" y="434"/>
                  </a:cubicBezTo>
                  <a:cubicBezTo>
                    <a:pt x="501" y="101"/>
                    <a:pt x="768" y="34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4658561" y="2795841"/>
              <a:ext cx="5541" cy="28274"/>
            </a:xfrm>
            <a:custGeom>
              <a:avLst/>
              <a:gdLst/>
              <a:ahLst/>
              <a:cxnLst/>
              <a:rect l="l" t="t" r="r" b="b"/>
              <a:pathLst>
                <a:path w="301" h="1536" extrusionOk="0">
                  <a:moveTo>
                    <a:pt x="67" y="1"/>
                  </a:moveTo>
                  <a:cubicBezTo>
                    <a:pt x="1" y="34"/>
                    <a:pt x="1" y="368"/>
                    <a:pt x="34" y="768"/>
                  </a:cubicBezTo>
                  <a:cubicBezTo>
                    <a:pt x="67" y="1202"/>
                    <a:pt x="167" y="1535"/>
                    <a:pt x="234" y="1535"/>
                  </a:cubicBezTo>
                  <a:cubicBezTo>
                    <a:pt x="267" y="1535"/>
                    <a:pt x="301" y="1168"/>
                    <a:pt x="234" y="768"/>
                  </a:cubicBezTo>
                  <a:cubicBezTo>
                    <a:pt x="201" y="334"/>
                    <a:pt x="134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4674521" y="2793393"/>
              <a:ext cx="4326" cy="28881"/>
            </a:xfrm>
            <a:custGeom>
              <a:avLst/>
              <a:gdLst/>
              <a:ahLst/>
              <a:cxnLst/>
              <a:rect l="l" t="t" r="r" b="b"/>
              <a:pathLst>
                <a:path w="235" h="1569" extrusionOk="0">
                  <a:moveTo>
                    <a:pt x="101" y="0"/>
                  </a:moveTo>
                  <a:cubicBezTo>
                    <a:pt x="34" y="0"/>
                    <a:pt x="1" y="334"/>
                    <a:pt x="1" y="801"/>
                  </a:cubicBezTo>
                  <a:cubicBezTo>
                    <a:pt x="1" y="1235"/>
                    <a:pt x="68" y="1568"/>
                    <a:pt x="101" y="1568"/>
                  </a:cubicBezTo>
                  <a:cubicBezTo>
                    <a:pt x="168" y="1568"/>
                    <a:pt x="234" y="1235"/>
                    <a:pt x="234" y="801"/>
                  </a:cubicBezTo>
                  <a:cubicBezTo>
                    <a:pt x="234" y="334"/>
                    <a:pt x="16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0"/>
            <p:cNvSpPr/>
            <p:nvPr/>
          </p:nvSpPr>
          <p:spPr>
            <a:xfrm>
              <a:off x="4428302" y="2798915"/>
              <a:ext cx="6167" cy="33170"/>
            </a:xfrm>
            <a:custGeom>
              <a:avLst/>
              <a:gdLst/>
              <a:ahLst/>
              <a:cxnLst/>
              <a:rect l="l" t="t" r="r" b="b"/>
              <a:pathLst>
                <a:path w="335" h="1802" extrusionOk="0">
                  <a:moveTo>
                    <a:pt x="67" y="1"/>
                  </a:moveTo>
                  <a:cubicBezTo>
                    <a:pt x="1" y="301"/>
                    <a:pt x="1" y="601"/>
                    <a:pt x="67" y="935"/>
                  </a:cubicBezTo>
                  <a:cubicBezTo>
                    <a:pt x="101" y="1435"/>
                    <a:pt x="201" y="1802"/>
                    <a:pt x="268" y="1802"/>
                  </a:cubicBezTo>
                  <a:cubicBezTo>
                    <a:pt x="334" y="1502"/>
                    <a:pt x="334" y="1201"/>
                    <a:pt x="268" y="901"/>
                  </a:cubicBezTo>
                  <a:cubicBezTo>
                    <a:pt x="268" y="601"/>
                    <a:pt x="201" y="267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4444261" y="2798915"/>
              <a:ext cx="6167" cy="35011"/>
            </a:xfrm>
            <a:custGeom>
              <a:avLst/>
              <a:gdLst/>
              <a:ahLst/>
              <a:cxnLst/>
              <a:rect l="l" t="t" r="r" b="b"/>
              <a:pathLst>
                <a:path w="335" h="1902" extrusionOk="0">
                  <a:moveTo>
                    <a:pt x="268" y="1"/>
                  </a:moveTo>
                  <a:cubicBezTo>
                    <a:pt x="68" y="267"/>
                    <a:pt x="1" y="634"/>
                    <a:pt x="68" y="968"/>
                  </a:cubicBezTo>
                  <a:cubicBezTo>
                    <a:pt x="34" y="1268"/>
                    <a:pt x="134" y="1602"/>
                    <a:pt x="335" y="1902"/>
                  </a:cubicBezTo>
                  <a:cubicBezTo>
                    <a:pt x="335" y="1568"/>
                    <a:pt x="335" y="1268"/>
                    <a:pt x="268" y="935"/>
                  </a:cubicBezTo>
                  <a:cubicBezTo>
                    <a:pt x="301" y="634"/>
                    <a:pt x="301" y="30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4457772" y="1524159"/>
              <a:ext cx="163974" cy="94633"/>
            </a:xfrm>
            <a:custGeom>
              <a:avLst/>
              <a:gdLst/>
              <a:ahLst/>
              <a:cxnLst/>
              <a:rect l="l" t="t" r="r" b="b"/>
              <a:pathLst>
                <a:path w="8908" h="5141" extrusionOk="0">
                  <a:moveTo>
                    <a:pt x="4275" y="0"/>
                  </a:moveTo>
                  <a:cubicBezTo>
                    <a:pt x="3623" y="0"/>
                    <a:pt x="2971" y="144"/>
                    <a:pt x="2369" y="437"/>
                  </a:cubicBezTo>
                  <a:cubicBezTo>
                    <a:pt x="1135" y="1070"/>
                    <a:pt x="168" y="1871"/>
                    <a:pt x="1" y="3272"/>
                  </a:cubicBezTo>
                  <a:lnTo>
                    <a:pt x="1435" y="5140"/>
                  </a:lnTo>
                  <a:lnTo>
                    <a:pt x="8907" y="1971"/>
                  </a:lnTo>
                  <a:cubicBezTo>
                    <a:pt x="7973" y="1804"/>
                    <a:pt x="7273" y="1037"/>
                    <a:pt x="6472" y="570"/>
                  </a:cubicBezTo>
                  <a:cubicBezTo>
                    <a:pt x="5791" y="194"/>
                    <a:pt x="5033" y="0"/>
                    <a:pt x="42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0"/>
            <p:cNvSpPr/>
            <p:nvPr/>
          </p:nvSpPr>
          <p:spPr>
            <a:xfrm>
              <a:off x="4416024" y="1559778"/>
              <a:ext cx="270811" cy="542672"/>
            </a:xfrm>
            <a:custGeom>
              <a:avLst/>
              <a:gdLst/>
              <a:ahLst/>
              <a:cxnLst/>
              <a:rect l="l" t="t" r="r" b="b"/>
              <a:pathLst>
                <a:path w="14712" h="29481" extrusionOk="0">
                  <a:moveTo>
                    <a:pt x="6665" y="0"/>
                  </a:moveTo>
                  <a:cubicBezTo>
                    <a:pt x="6601" y="0"/>
                    <a:pt x="6536" y="1"/>
                    <a:pt x="6472" y="3"/>
                  </a:cubicBezTo>
                  <a:lnTo>
                    <a:pt x="6072" y="3"/>
                  </a:lnTo>
                  <a:cubicBezTo>
                    <a:pt x="2002" y="336"/>
                    <a:pt x="1" y="3972"/>
                    <a:pt x="468" y="8042"/>
                  </a:cubicBezTo>
                  <a:lnTo>
                    <a:pt x="1768" y="23520"/>
                  </a:lnTo>
                  <a:cubicBezTo>
                    <a:pt x="1986" y="25978"/>
                    <a:pt x="2755" y="29480"/>
                    <a:pt x="6214" y="29480"/>
                  </a:cubicBezTo>
                  <a:cubicBezTo>
                    <a:pt x="6464" y="29480"/>
                    <a:pt x="6727" y="29462"/>
                    <a:pt x="7006" y="29424"/>
                  </a:cubicBezTo>
                  <a:cubicBezTo>
                    <a:pt x="10541" y="28690"/>
                    <a:pt x="11175" y="25187"/>
                    <a:pt x="10975" y="22719"/>
                  </a:cubicBezTo>
                  <a:cubicBezTo>
                    <a:pt x="10875" y="21585"/>
                    <a:pt x="10775" y="20584"/>
                    <a:pt x="10775" y="20484"/>
                  </a:cubicBezTo>
                  <a:cubicBezTo>
                    <a:pt x="10775" y="20484"/>
                    <a:pt x="14711" y="19784"/>
                    <a:pt x="14644" y="15847"/>
                  </a:cubicBezTo>
                  <a:cubicBezTo>
                    <a:pt x="14644" y="13946"/>
                    <a:pt x="14244" y="10043"/>
                    <a:pt x="13877" y="6541"/>
                  </a:cubicBezTo>
                  <a:cubicBezTo>
                    <a:pt x="13484" y="2803"/>
                    <a:pt x="10351" y="0"/>
                    <a:pt x="6665" y="0"/>
                  </a:cubicBezTo>
                  <a:close/>
                </a:path>
              </a:pathLst>
            </a:custGeom>
            <a:solidFill>
              <a:srgbClr val="FFD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0"/>
            <p:cNvSpPr/>
            <p:nvPr/>
          </p:nvSpPr>
          <p:spPr>
            <a:xfrm>
              <a:off x="4519787" y="1911048"/>
              <a:ext cx="95204" cy="44454"/>
            </a:xfrm>
            <a:custGeom>
              <a:avLst/>
              <a:gdLst/>
              <a:ahLst/>
              <a:cxnLst/>
              <a:rect l="l" t="t" r="r" b="b"/>
              <a:pathLst>
                <a:path w="5172" h="2415" extrusionOk="0">
                  <a:moveTo>
                    <a:pt x="1" y="0"/>
                  </a:moveTo>
                  <a:cubicBezTo>
                    <a:pt x="1" y="0"/>
                    <a:pt x="1093" y="2414"/>
                    <a:pt x="4371" y="2414"/>
                  </a:cubicBezTo>
                  <a:cubicBezTo>
                    <a:pt x="4624" y="2414"/>
                    <a:pt x="4891" y="2400"/>
                    <a:pt x="5171" y="2368"/>
                  </a:cubicBezTo>
                  <a:lnTo>
                    <a:pt x="5138" y="1334"/>
                  </a:lnTo>
                  <a:cubicBezTo>
                    <a:pt x="5018" y="1339"/>
                    <a:pt x="4898" y="1341"/>
                    <a:pt x="4779" y="1341"/>
                  </a:cubicBezTo>
                  <a:cubicBezTo>
                    <a:pt x="3102" y="1341"/>
                    <a:pt x="1464" y="903"/>
                    <a:pt x="1" y="0"/>
                  </a:cubicBezTo>
                  <a:close/>
                </a:path>
              </a:pathLst>
            </a:custGeom>
            <a:solidFill>
              <a:srgbClr val="FD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4612506" y="1712081"/>
              <a:ext cx="49755" cy="17874"/>
            </a:xfrm>
            <a:custGeom>
              <a:avLst/>
              <a:gdLst/>
              <a:ahLst/>
              <a:cxnLst/>
              <a:rect l="l" t="t" r="r" b="b"/>
              <a:pathLst>
                <a:path w="2703" h="971" extrusionOk="0">
                  <a:moveTo>
                    <a:pt x="1981" y="0"/>
                  </a:moveTo>
                  <a:cubicBezTo>
                    <a:pt x="1746" y="0"/>
                    <a:pt x="1517" y="37"/>
                    <a:pt x="1302" y="101"/>
                  </a:cubicBezTo>
                  <a:cubicBezTo>
                    <a:pt x="935" y="202"/>
                    <a:pt x="601" y="402"/>
                    <a:pt x="301" y="635"/>
                  </a:cubicBezTo>
                  <a:cubicBezTo>
                    <a:pt x="101" y="802"/>
                    <a:pt x="1" y="935"/>
                    <a:pt x="101" y="969"/>
                  </a:cubicBezTo>
                  <a:cubicBezTo>
                    <a:pt x="105" y="970"/>
                    <a:pt x="109" y="971"/>
                    <a:pt x="115" y="971"/>
                  </a:cubicBezTo>
                  <a:cubicBezTo>
                    <a:pt x="238" y="971"/>
                    <a:pt x="696" y="594"/>
                    <a:pt x="1368" y="402"/>
                  </a:cubicBezTo>
                  <a:cubicBezTo>
                    <a:pt x="2069" y="202"/>
                    <a:pt x="2603" y="302"/>
                    <a:pt x="2669" y="235"/>
                  </a:cubicBezTo>
                  <a:cubicBezTo>
                    <a:pt x="2703" y="202"/>
                    <a:pt x="2603" y="101"/>
                    <a:pt x="2369" y="35"/>
                  </a:cubicBezTo>
                  <a:cubicBezTo>
                    <a:pt x="2239" y="11"/>
                    <a:pt x="2109" y="0"/>
                    <a:pt x="1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4501987" y="1717383"/>
              <a:ext cx="49755" cy="13806"/>
            </a:xfrm>
            <a:custGeom>
              <a:avLst/>
              <a:gdLst/>
              <a:ahLst/>
              <a:cxnLst/>
              <a:rect l="l" t="t" r="r" b="b"/>
              <a:pathLst>
                <a:path w="2703" h="750" extrusionOk="0">
                  <a:moveTo>
                    <a:pt x="973" y="0"/>
                  </a:moveTo>
                  <a:cubicBezTo>
                    <a:pt x="771" y="0"/>
                    <a:pt x="569" y="25"/>
                    <a:pt x="367" y="80"/>
                  </a:cubicBezTo>
                  <a:cubicBezTo>
                    <a:pt x="134" y="147"/>
                    <a:pt x="1" y="214"/>
                    <a:pt x="67" y="280"/>
                  </a:cubicBezTo>
                  <a:cubicBezTo>
                    <a:pt x="79" y="292"/>
                    <a:pt x="107" y="297"/>
                    <a:pt x="150" y="297"/>
                  </a:cubicBezTo>
                  <a:cubicBezTo>
                    <a:pt x="271" y="297"/>
                    <a:pt x="507" y="260"/>
                    <a:pt x="809" y="260"/>
                  </a:cubicBezTo>
                  <a:cubicBezTo>
                    <a:pt x="987" y="260"/>
                    <a:pt x="1188" y="273"/>
                    <a:pt x="1402" y="314"/>
                  </a:cubicBezTo>
                  <a:cubicBezTo>
                    <a:pt x="2069" y="441"/>
                    <a:pt x="2524" y="750"/>
                    <a:pt x="2653" y="750"/>
                  </a:cubicBezTo>
                  <a:cubicBezTo>
                    <a:pt x="2659" y="750"/>
                    <a:pt x="2664" y="749"/>
                    <a:pt x="2669" y="747"/>
                  </a:cubicBezTo>
                  <a:cubicBezTo>
                    <a:pt x="2702" y="714"/>
                    <a:pt x="2636" y="581"/>
                    <a:pt x="2469" y="447"/>
                  </a:cubicBezTo>
                  <a:cubicBezTo>
                    <a:pt x="2169" y="247"/>
                    <a:pt x="1835" y="80"/>
                    <a:pt x="1468" y="47"/>
                  </a:cubicBezTo>
                  <a:cubicBezTo>
                    <a:pt x="1303" y="17"/>
                    <a:pt x="1138" y="0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4515498" y="1728004"/>
              <a:ext cx="16604" cy="15499"/>
            </a:xfrm>
            <a:custGeom>
              <a:avLst/>
              <a:gdLst/>
              <a:ahLst/>
              <a:cxnLst/>
              <a:rect l="l" t="t" r="r" b="b"/>
              <a:pathLst>
                <a:path w="902" h="842" extrusionOk="0">
                  <a:moveTo>
                    <a:pt x="485" y="0"/>
                  </a:moveTo>
                  <a:cubicBezTo>
                    <a:pt x="468" y="0"/>
                    <a:pt x="451" y="1"/>
                    <a:pt x="434" y="4"/>
                  </a:cubicBezTo>
                  <a:cubicBezTo>
                    <a:pt x="201" y="4"/>
                    <a:pt x="0" y="204"/>
                    <a:pt x="0" y="471"/>
                  </a:cubicBezTo>
                  <a:cubicBezTo>
                    <a:pt x="31" y="656"/>
                    <a:pt x="205" y="841"/>
                    <a:pt x="416" y="841"/>
                  </a:cubicBezTo>
                  <a:cubicBezTo>
                    <a:pt x="433" y="841"/>
                    <a:pt x="450" y="840"/>
                    <a:pt x="467" y="838"/>
                  </a:cubicBezTo>
                  <a:cubicBezTo>
                    <a:pt x="701" y="838"/>
                    <a:pt x="901" y="637"/>
                    <a:pt x="901" y="404"/>
                  </a:cubicBezTo>
                  <a:cubicBezTo>
                    <a:pt x="870" y="188"/>
                    <a:pt x="69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0"/>
            <p:cNvSpPr/>
            <p:nvPr/>
          </p:nvSpPr>
          <p:spPr>
            <a:xfrm>
              <a:off x="4629698" y="1728004"/>
              <a:ext cx="16604" cy="15499"/>
            </a:xfrm>
            <a:custGeom>
              <a:avLst/>
              <a:gdLst/>
              <a:ahLst/>
              <a:cxnLst/>
              <a:rect l="l" t="t" r="r" b="b"/>
              <a:pathLst>
                <a:path w="902" h="842" extrusionOk="0">
                  <a:moveTo>
                    <a:pt x="486" y="0"/>
                  </a:moveTo>
                  <a:cubicBezTo>
                    <a:pt x="469" y="0"/>
                    <a:pt x="452" y="1"/>
                    <a:pt x="434" y="4"/>
                  </a:cubicBezTo>
                  <a:cubicBezTo>
                    <a:pt x="201" y="4"/>
                    <a:pt x="1" y="204"/>
                    <a:pt x="34" y="471"/>
                  </a:cubicBezTo>
                  <a:cubicBezTo>
                    <a:pt x="34" y="656"/>
                    <a:pt x="206" y="841"/>
                    <a:pt x="416" y="841"/>
                  </a:cubicBezTo>
                  <a:cubicBezTo>
                    <a:pt x="433" y="841"/>
                    <a:pt x="451" y="840"/>
                    <a:pt x="468" y="838"/>
                  </a:cubicBezTo>
                  <a:cubicBezTo>
                    <a:pt x="735" y="838"/>
                    <a:pt x="901" y="637"/>
                    <a:pt x="901" y="404"/>
                  </a:cubicBezTo>
                  <a:cubicBezTo>
                    <a:pt x="871" y="188"/>
                    <a:pt x="697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0"/>
            <p:cNvSpPr/>
            <p:nvPr/>
          </p:nvSpPr>
          <p:spPr>
            <a:xfrm>
              <a:off x="4581802" y="1709633"/>
              <a:ext cx="36870" cy="92535"/>
            </a:xfrm>
            <a:custGeom>
              <a:avLst/>
              <a:gdLst/>
              <a:ahLst/>
              <a:cxnLst/>
              <a:rect l="l" t="t" r="r" b="b"/>
              <a:pathLst>
                <a:path w="2003" h="5027" extrusionOk="0">
                  <a:moveTo>
                    <a:pt x="70" y="0"/>
                  </a:moveTo>
                  <a:cubicBezTo>
                    <a:pt x="69" y="0"/>
                    <a:pt x="69" y="1"/>
                    <a:pt x="68" y="1"/>
                  </a:cubicBezTo>
                  <a:cubicBezTo>
                    <a:pt x="1" y="34"/>
                    <a:pt x="501" y="1369"/>
                    <a:pt x="1168" y="3036"/>
                  </a:cubicBezTo>
                  <a:cubicBezTo>
                    <a:pt x="1335" y="3437"/>
                    <a:pt x="1502" y="3837"/>
                    <a:pt x="1635" y="4204"/>
                  </a:cubicBezTo>
                  <a:cubicBezTo>
                    <a:pt x="1736" y="4337"/>
                    <a:pt x="1769" y="4471"/>
                    <a:pt x="1769" y="4638"/>
                  </a:cubicBezTo>
                  <a:cubicBezTo>
                    <a:pt x="1736" y="4738"/>
                    <a:pt x="1602" y="4804"/>
                    <a:pt x="1435" y="4804"/>
                  </a:cubicBezTo>
                  <a:cubicBezTo>
                    <a:pt x="1102" y="4838"/>
                    <a:pt x="768" y="4904"/>
                    <a:pt x="468" y="5005"/>
                  </a:cubicBezTo>
                  <a:cubicBezTo>
                    <a:pt x="606" y="5018"/>
                    <a:pt x="744" y="5026"/>
                    <a:pt x="882" y="5026"/>
                  </a:cubicBezTo>
                  <a:cubicBezTo>
                    <a:pt x="1078" y="5026"/>
                    <a:pt x="1273" y="5010"/>
                    <a:pt x="1469" y="4971"/>
                  </a:cubicBezTo>
                  <a:cubicBezTo>
                    <a:pt x="1535" y="4971"/>
                    <a:pt x="1635" y="4971"/>
                    <a:pt x="1702" y="4938"/>
                  </a:cubicBezTo>
                  <a:cubicBezTo>
                    <a:pt x="1836" y="4904"/>
                    <a:pt x="1902" y="4804"/>
                    <a:pt x="1969" y="4704"/>
                  </a:cubicBezTo>
                  <a:cubicBezTo>
                    <a:pt x="2002" y="4504"/>
                    <a:pt x="1969" y="4271"/>
                    <a:pt x="1869" y="4104"/>
                  </a:cubicBezTo>
                  <a:cubicBezTo>
                    <a:pt x="1702" y="3737"/>
                    <a:pt x="1569" y="3370"/>
                    <a:pt x="1402" y="2936"/>
                  </a:cubicBezTo>
                  <a:cubicBezTo>
                    <a:pt x="743" y="1289"/>
                    <a:pt x="149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0"/>
            <p:cNvSpPr/>
            <p:nvPr/>
          </p:nvSpPr>
          <p:spPr>
            <a:xfrm>
              <a:off x="4382504" y="1759278"/>
              <a:ext cx="53805" cy="75452"/>
            </a:xfrm>
            <a:custGeom>
              <a:avLst/>
              <a:gdLst/>
              <a:ahLst/>
              <a:cxnLst/>
              <a:rect l="l" t="t" r="r" b="b"/>
              <a:pathLst>
                <a:path w="2923" h="4099" extrusionOk="0">
                  <a:moveTo>
                    <a:pt x="1866" y="0"/>
                  </a:moveTo>
                  <a:cubicBezTo>
                    <a:pt x="1079" y="0"/>
                    <a:pt x="0" y="321"/>
                    <a:pt x="87" y="2074"/>
                  </a:cubicBezTo>
                  <a:cubicBezTo>
                    <a:pt x="192" y="3754"/>
                    <a:pt x="1288" y="4099"/>
                    <a:pt x="2086" y="4099"/>
                  </a:cubicBezTo>
                  <a:cubicBezTo>
                    <a:pt x="2556" y="4099"/>
                    <a:pt x="2922" y="3979"/>
                    <a:pt x="2922" y="3942"/>
                  </a:cubicBezTo>
                  <a:cubicBezTo>
                    <a:pt x="2922" y="3875"/>
                    <a:pt x="2655" y="106"/>
                    <a:pt x="2655" y="106"/>
                  </a:cubicBezTo>
                  <a:cubicBezTo>
                    <a:pt x="2632" y="94"/>
                    <a:pt x="2292" y="0"/>
                    <a:pt x="1866" y="0"/>
                  </a:cubicBezTo>
                  <a:close/>
                </a:path>
              </a:pathLst>
            </a:custGeom>
            <a:solidFill>
              <a:srgbClr val="FFD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0"/>
            <p:cNvSpPr/>
            <p:nvPr/>
          </p:nvSpPr>
          <p:spPr>
            <a:xfrm>
              <a:off x="4396383" y="1775716"/>
              <a:ext cx="23967" cy="42871"/>
            </a:xfrm>
            <a:custGeom>
              <a:avLst/>
              <a:gdLst/>
              <a:ahLst/>
              <a:cxnLst/>
              <a:rect l="l" t="t" r="r" b="b"/>
              <a:pathLst>
                <a:path w="1302" h="2329" extrusionOk="0">
                  <a:moveTo>
                    <a:pt x="680" y="0"/>
                  </a:moveTo>
                  <a:cubicBezTo>
                    <a:pt x="654" y="0"/>
                    <a:pt x="627" y="5"/>
                    <a:pt x="601" y="14"/>
                  </a:cubicBezTo>
                  <a:cubicBezTo>
                    <a:pt x="367" y="80"/>
                    <a:pt x="200" y="247"/>
                    <a:pt x="134" y="447"/>
                  </a:cubicBezTo>
                  <a:cubicBezTo>
                    <a:pt x="33" y="681"/>
                    <a:pt x="0" y="948"/>
                    <a:pt x="0" y="1214"/>
                  </a:cubicBezTo>
                  <a:cubicBezTo>
                    <a:pt x="0" y="1715"/>
                    <a:pt x="300" y="2148"/>
                    <a:pt x="767" y="2315"/>
                  </a:cubicBezTo>
                  <a:cubicBezTo>
                    <a:pt x="803" y="2324"/>
                    <a:pt x="841" y="2328"/>
                    <a:pt x="880" y="2328"/>
                  </a:cubicBezTo>
                  <a:cubicBezTo>
                    <a:pt x="985" y="2328"/>
                    <a:pt x="1094" y="2297"/>
                    <a:pt x="1168" y="2248"/>
                  </a:cubicBezTo>
                  <a:cubicBezTo>
                    <a:pt x="1268" y="2148"/>
                    <a:pt x="1301" y="2115"/>
                    <a:pt x="1268" y="2115"/>
                  </a:cubicBezTo>
                  <a:cubicBezTo>
                    <a:pt x="1268" y="2115"/>
                    <a:pt x="1234" y="2148"/>
                    <a:pt x="1134" y="2182"/>
                  </a:cubicBezTo>
                  <a:cubicBezTo>
                    <a:pt x="1063" y="2205"/>
                    <a:pt x="976" y="2229"/>
                    <a:pt x="896" y="2229"/>
                  </a:cubicBezTo>
                  <a:cubicBezTo>
                    <a:pt x="862" y="2229"/>
                    <a:pt x="830" y="2225"/>
                    <a:pt x="801" y="2215"/>
                  </a:cubicBezTo>
                  <a:cubicBezTo>
                    <a:pt x="434" y="1982"/>
                    <a:pt x="200" y="1615"/>
                    <a:pt x="200" y="1181"/>
                  </a:cubicBezTo>
                  <a:cubicBezTo>
                    <a:pt x="200" y="981"/>
                    <a:pt x="200" y="747"/>
                    <a:pt x="300" y="514"/>
                  </a:cubicBezTo>
                  <a:cubicBezTo>
                    <a:pt x="334" y="347"/>
                    <a:pt x="467" y="214"/>
                    <a:pt x="634" y="147"/>
                  </a:cubicBezTo>
                  <a:cubicBezTo>
                    <a:pt x="659" y="139"/>
                    <a:pt x="686" y="134"/>
                    <a:pt x="713" y="134"/>
                  </a:cubicBezTo>
                  <a:cubicBezTo>
                    <a:pt x="794" y="134"/>
                    <a:pt x="876" y="172"/>
                    <a:pt x="901" y="247"/>
                  </a:cubicBezTo>
                  <a:cubicBezTo>
                    <a:pt x="934" y="314"/>
                    <a:pt x="934" y="380"/>
                    <a:pt x="934" y="380"/>
                  </a:cubicBezTo>
                  <a:cubicBezTo>
                    <a:pt x="967" y="380"/>
                    <a:pt x="1001" y="347"/>
                    <a:pt x="967" y="214"/>
                  </a:cubicBezTo>
                  <a:cubicBezTo>
                    <a:pt x="967" y="147"/>
                    <a:pt x="934" y="114"/>
                    <a:pt x="867" y="80"/>
                  </a:cubicBezTo>
                  <a:cubicBezTo>
                    <a:pt x="819" y="31"/>
                    <a:pt x="752" y="0"/>
                    <a:pt x="680" y="0"/>
                  </a:cubicBezTo>
                  <a:close/>
                </a:path>
              </a:pathLst>
            </a:custGeom>
            <a:solidFill>
              <a:srgbClr val="FD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0"/>
            <p:cNvSpPr/>
            <p:nvPr/>
          </p:nvSpPr>
          <p:spPr>
            <a:xfrm>
              <a:off x="4413576" y="1546929"/>
              <a:ext cx="273259" cy="226026"/>
            </a:xfrm>
            <a:custGeom>
              <a:avLst/>
              <a:gdLst/>
              <a:ahLst/>
              <a:cxnLst/>
              <a:rect l="l" t="t" r="r" b="b"/>
              <a:pathLst>
                <a:path w="14845" h="12279" extrusionOk="0">
                  <a:moveTo>
                    <a:pt x="7172" y="0"/>
                  </a:moveTo>
                  <a:cubicBezTo>
                    <a:pt x="5337" y="0"/>
                    <a:pt x="3569" y="734"/>
                    <a:pt x="2235" y="2035"/>
                  </a:cubicBezTo>
                  <a:cubicBezTo>
                    <a:pt x="1201" y="3069"/>
                    <a:pt x="534" y="4437"/>
                    <a:pt x="267" y="5871"/>
                  </a:cubicBezTo>
                  <a:cubicBezTo>
                    <a:pt x="0" y="7306"/>
                    <a:pt x="33" y="8807"/>
                    <a:pt x="334" y="10241"/>
                  </a:cubicBezTo>
                  <a:cubicBezTo>
                    <a:pt x="434" y="10875"/>
                    <a:pt x="701" y="11475"/>
                    <a:pt x="1101" y="11942"/>
                  </a:cubicBezTo>
                  <a:cubicBezTo>
                    <a:pt x="1275" y="12160"/>
                    <a:pt x="1535" y="12278"/>
                    <a:pt x="1787" y="12278"/>
                  </a:cubicBezTo>
                  <a:cubicBezTo>
                    <a:pt x="1921" y="12278"/>
                    <a:pt x="2053" y="12245"/>
                    <a:pt x="2168" y="12176"/>
                  </a:cubicBezTo>
                  <a:cubicBezTo>
                    <a:pt x="2335" y="12009"/>
                    <a:pt x="2469" y="11775"/>
                    <a:pt x="2469" y="11542"/>
                  </a:cubicBezTo>
                  <a:cubicBezTo>
                    <a:pt x="2936" y="9440"/>
                    <a:pt x="3403" y="7205"/>
                    <a:pt x="2602" y="5237"/>
                  </a:cubicBezTo>
                  <a:cubicBezTo>
                    <a:pt x="3069" y="4537"/>
                    <a:pt x="3703" y="3936"/>
                    <a:pt x="4403" y="3503"/>
                  </a:cubicBezTo>
                  <a:cubicBezTo>
                    <a:pt x="4917" y="3176"/>
                    <a:pt x="5496" y="3012"/>
                    <a:pt x="6083" y="3012"/>
                  </a:cubicBezTo>
                  <a:cubicBezTo>
                    <a:pt x="6335" y="3012"/>
                    <a:pt x="6588" y="3042"/>
                    <a:pt x="6838" y="3102"/>
                  </a:cubicBezTo>
                  <a:cubicBezTo>
                    <a:pt x="8039" y="3436"/>
                    <a:pt x="8806" y="4604"/>
                    <a:pt x="9774" y="5371"/>
                  </a:cubicBezTo>
                  <a:cubicBezTo>
                    <a:pt x="10802" y="6184"/>
                    <a:pt x="12053" y="6602"/>
                    <a:pt x="13330" y="6602"/>
                  </a:cubicBezTo>
                  <a:cubicBezTo>
                    <a:pt x="13835" y="6602"/>
                    <a:pt x="14343" y="6537"/>
                    <a:pt x="14844" y="6405"/>
                  </a:cubicBezTo>
                  <a:lnTo>
                    <a:pt x="13977" y="3536"/>
                  </a:lnTo>
                  <a:cubicBezTo>
                    <a:pt x="13576" y="2769"/>
                    <a:pt x="13009" y="2135"/>
                    <a:pt x="12276" y="1668"/>
                  </a:cubicBezTo>
                  <a:cubicBezTo>
                    <a:pt x="10808" y="601"/>
                    <a:pt x="9007" y="0"/>
                    <a:pt x="7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7" name="Google Shape;1677;p50"/>
            <p:cNvGrpSpPr/>
            <p:nvPr/>
          </p:nvGrpSpPr>
          <p:grpSpPr>
            <a:xfrm>
              <a:off x="4312868" y="1520330"/>
              <a:ext cx="442111" cy="253913"/>
              <a:chOff x="4312868" y="1520330"/>
              <a:chExt cx="442111" cy="253913"/>
            </a:xfrm>
          </p:grpSpPr>
          <p:sp>
            <p:nvSpPr>
              <p:cNvPr id="1678" name="Google Shape;1678;p50"/>
              <p:cNvSpPr/>
              <p:nvPr/>
            </p:nvSpPr>
            <p:spPr>
              <a:xfrm>
                <a:off x="4312868" y="1520330"/>
                <a:ext cx="442111" cy="253913"/>
              </a:xfrm>
              <a:custGeom>
                <a:avLst/>
                <a:gdLst/>
                <a:ahLst/>
                <a:cxnLst/>
                <a:rect l="l" t="t" r="r" b="b"/>
                <a:pathLst>
                  <a:path w="24018" h="13794" extrusionOk="0">
                    <a:moveTo>
                      <a:pt x="12735" y="1"/>
                    </a:moveTo>
                    <a:cubicBezTo>
                      <a:pt x="11859" y="1"/>
                      <a:pt x="10985" y="126"/>
                      <a:pt x="10141" y="378"/>
                    </a:cubicBezTo>
                    <a:cubicBezTo>
                      <a:pt x="8807" y="845"/>
                      <a:pt x="7706" y="2079"/>
                      <a:pt x="7639" y="3480"/>
                    </a:cubicBezTo>
                    <a:cubicBezTo>
                      <a:pt x="7248" y="3214"/>
                      <a:pt x="6784" y="3095"/>
                      <a:pt x="6308" y="3095"/>
                    </a:cubicBezTo>
                    <a:cubicBezTo>
                      <a:pt x="5769" y="3095"/>
                      <a:pt x="5216" y="3248"/>
                      <a:pt x="4737" y="3513"/>
                    </a:cubicBezTo>
                    <a:cubicBezTo>
                      <a:pt x="3870" y="4047"/>
                      <a:pt x="3103" y="4714"/>
                      <a:pt x="2436" y="5515"/>
                    </a:cubicBezTo>
                    <a:cubicBezTo>
                      <a:pt x="1802" y="6282"/>
                      <a:pt x="968" y="6883"/>
                      <a:pt x="1" y="7283"/>
                    </a:cubicBezTo>
                    <a:lnTo>
                      <a:pt x="1235" y="7316"/>
                    </a:lnTo>
                    <a:lnTo>
                      <a:pt x="267" y="8117"/>
                    </a:lnTo>
                    <a:cubicBezTo>
                      <a:pt x="548" y="8498"/>
                      <a:pt x="986" y="8710"/>
                      <a:pt x="1428" y="8710"/>
                    </a:cubicBezTo>
                    <a:cubicBezTo>
                      <a:pt x="1721" y="8710"/>
                      <a:pt x="2016" y="8617"/>
                      <a:pt x="2269" y="8417"/>
                    </a:cubicBezTo>
                    <a:lnTo>
                      <a:pt x="2269" y="8417"/>
                    </a:lnTo>
                    <a:cubicBezTo>
                      <a:pt x="2169" y="8817"/>
                      <a:pt x="1969" y="9184"/>
                      <a:pt x="1668" y="9484"/>
                    </a:cubicBezTo>
                    <a:cubicBezTo>
                      <a:pt x="1888" y="9842"/>
                      <a:pt x="2223" y="9996"/>
                      <a:pt x="2557" y="9996"/>
                    </a:cubicBezTo>
                    <a:cubicBezTo>
                      <a:pt x="3142" y="9996"/>
                      <a:pt x="3721" y="9523"/>
                      <a:pt x="3662" y="8845"/>
                    </a:cubicBezTo>
                    <a:lnTo>
                      <a:pt x="3662" y="8845"/>
                    </a:lnTo>
                    <a:cubicBezTo>
                      <a:pt x="3905" y="10323"/>
                      <a:pt x="4395" y="11768"/>
                      <a:pt x="5071" y="13120"/>
                    </a:cubicBezTo>
                    <a:cubicBezTo>
                      <a:pt x="5162" y="13052"/>
                      <a:pt x="5272" y="13023"/>
                      <a:pt x="5388" y="13023"/>
                    </a:cubicBezTo>
                    <a:cubicBezTo>
                      <a:pt x="5614" y="13023"/>
                      <a:pt x="5862" y="13133"/>
                      <a:pt x="6038" y="13287"/>
                    </a:cubicBezTo>
                    <a:cubicBezTo>
                      <a:pt x="6338" y="13512"/>
                      <a:pt x="6620" y="13794"/>
                      <a:pt x="6995" y="13794"/>
                    </a:cubicBezTo>
                    <a:cubicBezTo>
                      <a:pt x="7120" y="13794"/>
                      <a:pt x="7256" y="13762"/>
                      <a:pt x="7406" y="13687"/>
                    </a:cubicBezTo>
                    <a:cubicBezTo>
                      <a:pt x="7673" y="13554"/>
                      <a:pt x="7873" y="13254"/>
                      <a:pt x="7973" y="12954"/>
                    </a:cubicBezTo>
                    <a:cubicBezTo>
                      <a:pt x="8440" y="10785"/>
                      <a:pt x="8440" y="8584"/>
                      <a:pt x="7973" y="6449"/>
                    </a:cubicBezTo>
                    <a:cubicBezTo>
                      <a:pt x="8373" y="5948"/>
                      <a:pt x="8840" y="5515"/>
                      <a:pt x="9374" y="5181"/>
                    </a:cubicBezTo>
                    <a:lnTo>
                      <a:pt x="9374" y="5181"/>
                    </a:lnTo>
                    <a:lnTo>
                      <a:pt x="9341" y="5248"/>
                    </a:lnTo>
                    <a:cubicBezTo>
                      <a:pt x="10122" y="4882"/>
                      <a:pt x="10975" y="4516"/>
                      <a:pt x="11794" y="4516"/>
                    </a:cubicBezTo>
                    <a:cubicBezTo>
                      <a:pt x="12094" y="4516"/>
                      <a:pt x="12390" y="4565"/>
                      <a:pt x="12676" y="4681"/>
                    </a:cubicBezTo>
                    <a:cubicBezTo>
                      <a:pt x="13510" y="4981"/>
                      <a:pt x="14077" y="5782"/>
                      <a:pt x="14744" y="6382"/>
                    </a:cubicBezTo>
                    <a:cubicBezTo>
                      <a:pt x="15920" y="7407"/>
                      <a:pt x="17396" y="7969"/>
                      <a:pt x="18950" y="7969"/>
                    </a:cubicBezTo>
                    <a:cubicBezTo>
                      <a:pt x="19115" y="7969"/>
                      <a:pt x="19281" y="7963"/>
                      <a:pt x="19448" y="7950"/>
                    </a:cubicBezTo>
                    <a:cubicBezTo>
                      <a:pt x="19615" y="9051"/>
                      <a:pt x="19615" y="10418"/>
                      <a:pt x="19781" y="11486"/>
                    </a:cubicBezTo>
                    <a:lnTo>
                      <a:pt x="20582" y="9418"/>
                    </a:lnTo>
                    <a:cubicBezTo>
                      <a:pt x="21043" y="10368"/>
                      <a:pt x="22102" y="10456"/>
                      <a:pt x="22480" y="10456"/>
                    </a:cubicBezTo>
                    <a:cubicBezTo>
                      <a:pt x="22566" y="10456"/>
                      <a:pt x="22617" y="10452"/>
                      <a:pt x="22617" y="10452"/>
                    </a:cubicBezTo>
                    <a:lnTo>
                      <a:pt x="22984" y="9051"/>
                    </a:lnTo>
                    <a:cubicBezTo>
                      <a:pt x="22016" y="9017"/>
                      <a:pt x="21082" y="7917"/>
                      <a:pt x="21082" y="7917"/>
                    </a:cubicBezTo>
                    <a:lnTo>
                      <a:pt x="21082" y="7917"/>
                    </a:lnTo>
                    <a:cubicBezTo>
                      <a:pt x="21082" y="7917"/>
                      <a:pt x="21916" y="8333"/>
                      <a:pt x="22739" y="8333"/>
                    </a:cubicBezTo>
                    <a:cubicBezTo>
                      <a:pt x="23103" y="8333"/>
                      <a:pt x="23464" y="8252"/>
                      <a:pt x="23751" y="8017"/>
                    </a:cubicBezTo>
                    <a:lnTo>
                      <a:pt x="24018" y="6382"/>
                    </a:lnTo>
                    <a:lnTo>
                      <a:pt x="24018" y="6382"/>
                    </a:lnTo>
                    <a:cubicBezTo>
                      <a:pt x="23881" y="6407"/>
                      <a:pt x="23745" y="6419"/>
                      <a:pt x="23610" y="6419"/>
                    </a:cubicBezTo>
                    <a:cubicBezTo>
                      <a:pt x="22132" y="6419"/>
                      <a:pt x="20785" y="5003"/>
                      <a:pt x="20082" y="4147"/>
                    </a:cubicBezTo>
                    <a:cubicBezTo>
                      <a:pt x="19548" y="3513"/>
                      <a:pt x="18981" y="2946"/>
                      <a:pt x="18380" y="2413"/>
                    </a:cubicBezTo>
                    <a:cubicBezTo>
                      <a:pt x="17079" y="1312"/>
                      <a:pt x="16012" y="578"/>
                      <a:pt x="14978" y="278"/>
                    </a:cubicBezTo>
                    <a:cubicBezTo>
                      <a:pt x="14239" y="93"/>
                      <a:pt x="13486" y="1"/>
                      <a:pt x="127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50"/>
              <p:cNvSpPr/>
              <p:nvPr/>
            </p:nvSpPr>
            <p:spPr>
              <a:xfrm>
                <a:off x="4461454" y="1602152"/>
                <a:ext cx="268363" cy="111034"/>
              </a:xfrm>
              <a:custGeom>
                <a:avLst/>
                <a:gdLst/>
                <a:ahLst/>
                <a:cxnLst/>
                <a:rect l="l" t="t" r="r" b="b"/>
                <a:pathLst>
                  <a:path w="14579" h="6032" extrusionOk="0">
                    <a:moveTo>
                      <a:pt x="153" y="2024"/>
                    </a:moveTo>
                    <a:cubicBezTo>
                      <a:pt x="113" y="2079"/>
                      <a:pt x="81" y="2124"/>
                      <a:pt x="56" y="2158"/>
                    </a:cubicBezTo>
                    <a:lnTo>
                      <a:pt x="56" y="2158"/>
                    </a:lnTo>
                    <a:cubicBezTo>
                      <a:pt x="68" y="2150"/>
                      <a:pt x="83" y="2143"/>
                      <a:pt x="101" y="2137"/>
                    </a:cubicBezTo>
                    <a:cubicBezTo>
                      <a:pt x="117" y="2098"/>
                      <a:pt x="134" y="2061"/>
                      <a:pt x="153" y="2024"/>
                    </a:cubicBezTo>
                    <a:close/>
                    <a:moveTo>
                      <a:pt x="56" y="2158"/>
                    </a:moveTo>
                    <a:cubicBezTo>
                      <a:pt x="1" y="2192"/>
                      <a:pt x="1" y="2237"/>
                      <a:pt x="1" y="2237"/>
                    </a:cubicBezTo>
                    <a:cubicBezTo>
                      <a:pt x="1" y="2237"/>
                      <a:pt x="19" y="2210"/>
                      <a:pt x="56" y="2158"/>
                    </a:cubicBezTo>
                    <a:close/>
                    <a:moveTo>
                      <a:pt x="3725" y="1"/>
                    </a:moveTo>
                    <a:cubicBezTo>
                      <a:pt x="3507" y="1"/>
                      <a:pt x="3288" y="25"/>
                      <a:pt x="3070" y="69"/>
                    </a:cubicBezTo>
                    <a:cubicBezTo>
                      <a:pt x="2636" y="169"/>
                      <a:pt x="2203" y="303"/>
                      <a:pt x="1802" y="503"/>
                    </a:cubicBezTo>
                    <a:cubicBezTo>
                      <a:pt x="1269" y="803"/>
                      <a:pt x="768" y="1203"/>
                      <a:pt x="368" y="1704"/>
                    </a:cubicBezTo>
                    <a:cubicBezTo>
                      <a:pt x="291" y="1806"/>
                      <a:pt x="215" y="1908"/>
                      <a:pt x="153" y="2024"/>
                    </a:cubicBezTo>
                    <a:lnTo>
                      <a:pt x="153" y="2024"/>
                    </a:lnTo>
                    <a:cubicBezTo>
                      <a:pt x="216" y="1940"/>
                      <a:pt x="299" y="1831"/>
                      <a:pt x="401" y="1704"/>
                    </a:cubicBezTo>
                    <a:cubicBezTo>
                      <a:pt x="1068" y="903"/>
                      <a:pt x="2036" y="369"/>
                      <a:pt x="3070" y="236"/>
                    </a:cubicBezTo>
                    <a:cubicBezTo>
                      <a:pt x="3254" y="196"/>
                      <a:pt x="3438" y="178"/>
                      <a:pt x="3622" y="178"/>
                    </a:cubicBezTo>
                    <a:cubicBezTo>
                      <a:pt x="3905" y="178"/>
                      <a:pt x="4188" y="222"/>
                      <a:pt x="4471" y="303"/>
                    </a:cubicBezTo>
                    <a:cubicBezTo>
                      <a:pt x="5405" y="670"/>
                      <a:pt x="6039" y="1737"/>
                      <a:pt x="7039" y="2438"/>
                    </a:cubicBezTo>
                    <a:cubicBezTo>
                      <a:pt x="7973" y="3138"/>
                      <a:pt x="9074" y="3572"/>
                      <a:pt x="10242" y="3672"/>
                    </a:cubicBezTo>
                    <a:cubicBezTo>
                      <a:pt x="10508" y="3705"/>
                      <a:pt x="10742" y="3705"/>
                      <a:pt x="11009" y="3705"/>
                    </a:cubicBezTo>
                    <a:cubicBezTo>
                      <a:pt x="11038" y="3695"/>
                      <a:pt x="11070" y="3691"/>
                      <a:pt x="11104" y="3691"/>
                    </a:cubicBezTo>
                    <a:cubicBezTo>
                      <a:pt x="11184" y="3691"/>
                      <a:pt x="11272" y="3715"/>
                      <a:pt x="11342" y="3738"/>
                    </a:cubicBezTo>
                    <a:cubicBezTo>
                      <a:pt x="11409" y="3772"/>
                      <a:pt x="11509" y="3839"/>
                      <a:pt x="11609" y="3905"/>
                    </a:cubicBezTo>
                    <a:cubicBezTo>
                      <a:pt x="11943" y="4172"/>
                      <a:pt x="12176" y="4506"/>
                      <a:pt x="12376" y="4906"/>
                    </a:cubicBezTo>
                    <a:cubicBezTo>
                      <a:pt x="12710" y="5440"/>
                      <a:pt x="13244" y="5840"/>
                      <a:pt x="13878" y="5973"/>
                    </a:cubicBezTo>
                    <a:cubicBezTo>
                      <a:pt x="14044" y="6007"/>
                      <a:pt x="14211" y="6007"/>
                      <a:pt x="14411" y="6007"/>
                    </a:cubicBezTo>
                    <a:cubicBezTo>
                      <a:pt x="14428" y="6023"/>
                      <a:pt x="14453" y="6032"/>
                      <a:pt x="14482" y="6032"/>
                    </a:cubicBezTo>
                    <a:cubicBezTo>
                      <a:pt x="14511" y="6032"/>
                      <a:pt x="14545" y="6023"/>
                      <a:pt x="14578" y="6007"/>
                    </a:cubicBezTo>
                    <a:cubicBezTo>
                      <a:pt x="14578" y="6007"/>
                      <a:pt x="14345" y="6007"/>
                      <a:pt x="13911" y="5907"/>
                    </a:cubicBezTo>
                    <a:cubicBezTo>
                      <a:pt x="13310" y="5740"/>
                      <a:pt x="12810" y="5373"/>
                      <a:pt x="12510" y="4839"/>
                    </a:cubicBezTo>
                    <a:cubicBezTo>
                      <a:pt x="12310" y="4439"/>
                      <a:pt x="12043" y="4072"/>
                      <a:pt x="11709" y="3772"/>
                    </a:cubicBezTo>
                    <a:cubicBezTo>
                      <a:pt x="11609" y="3705"/>
                      <a:pt x="11509" y="3638"/>
                      <a:pt x="11409" y="3605"/>
                    </a:cubicBezTo>
                    <a:cubicBezTo>
                      <a:pt x="11311" y="3556"/>
                      <a:pt x="11214" y="3525"/>
                      <a:pt x="11116" y="3525"/>
                    </a:cubicBezTo>
                    <a:cubicBezTo>
                      <a:pt x="11080" y="3525"/>
                      <a:pt x="11045" y="3529"/>
                      <a:pt x="11009" y="3538"/>
                    </a:cubicBezTo>
                    <a:cubicBezTo>
                      <a:pt x="10775" y="3538"/>
                      <a:pt x="10508" y="3538"/>
                      <a:pt x="10275" y="3505"/>
                    </a:cubicBezTo>
                    <a:cubicBezTo>
                      <a:pt x="9141" y="3372"/>
                      <a:pt x="8073" y="2971"/>
                      <a:pt x="7206" y="2304"/>
                    </a:cubicBezTo>
                    <a:cubicBezTo>
                      <a:pt x="6739" y="1937"/>
                      <a:pt x="6305" y="1537"/>
                      <a:pt x="5905" y="1137"/>
                    </a:cubicBezTo>
                    <a:cubicBezTo>
                      <a:pt x="5538" y="703"/>
                      <a:pt x="5071" y="369"/>
                      <a:pt x="4571" y="136"/>
                    </a:cubicBezTo>
                    <a:cubicBezTo>
                      <a:pt x="4289" y="42"/>
                      <a:pt x="4007" y="1"/>
                      <a:pt x="37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50"/>
              <p:cNvSpPr/>
              <p:nvPr/>
            </p:nvSpPr>
            <p:spPr>
              <a:xfrm>
                <a:off x="4381031" y="1637807"/>
                <a:ext cx="77993" cy="65715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3570" extrusionOk="0">
                    <a:moveTo>
                      <a:pt x="4237" y="0"/>
                    </a:moveTo>
                    <a:lnTo>
                      <a:pt x="4237" y="0"/>
                    </a:lnTo>
                    <a:cubicBezTo>
                      <a:pt x="4036" y="334"/>
                      <a:pt x="3903" y="701"/>
                      <a:pt x="3870" y="1101"/>
                    </a:cubicBezTo>
                    <a:cubicBezTo>
                      <a:pt x="3803" y="1501"/>
                      <a:pt x="3703" y="1868"/>
                      <a:pt x="3569" y="2235"/>
                    </a:cubicBezTo>
                    <a:cubicBezTo>
                      <a:pt x="3469" y="2469"/>
                      <a:pt x="3336" y="2635"/>
                      <a:pt x="3136" y="2769"/>
                    </a:cubicBezTo>
                    <a:cubicBezTo>
                      <a:pt x="2997" y="2908"/>
                      <a:pt x="2811" y="2977"/>
                      <a:pt x="2618" y="2977"/>
                    </a:cubicBezTo>
                    <a:cubicBezTo>
                      <a:pt x="2580" y="2977"/>
                      <a:pt x="2541" y="2974"/>
                      <a:pt x="2502" y="2969"/>
                    </a:cubicBezTo>
                    <a:cubicBezTo>
                      <a:pt x="2262" y="2939"/>
                      <a:pt x="2076" y="2801"/>
                      <a:pt x="1968" y="2603"/>
                    </a:cubicBezTo>
                    <a:lnTo>
                      <a:pt x="1968" y="2603"/>
                    </a:lnTo>
                    <a:cubicBezTo>
                      <a:pt x="1968" y="2592"/>
                      <a:pt x="1968" y="2580"/>
                      <a:pt x="1968" y="2569"/>
                    </a:cubicBezTo>
                    <a:lnTo>
                      <a:pt x="1968" y="2569"/>
                    </a:lnTo>
                    <a:lnTo>
                      <a:pt x="1951" y="2571"/>
                    </a:lnTo>
                    <a:lnTo>
                      <a:pt x="1951" y="2571"/>
                    </a:lnTo>
                    <a:cubicBezTo>
                      <a:pt x="1946" y="2559"/>
                      <a:pt x="1940" y="2547"/>
                      <a:pt x="1935" y="2535"/>
                    </a:cubicBezTo>
                    <a:lnTo>
                      <a:pt x="1701" y="1635"/>
                    </a:lnTo>
                    <a:lnTo>
                      <a:pt x="1768" y="2569"/>
                    </a:lnTo>
                    <a:cubicBezTo>
                      <a:pt x="1770" y="2578"/>
                      <a:pt x="1771" y="2587"/>
                      <a:pt x="1773" y="2597"/>
                    </a:cubicBezTo>
                    <a:lnTo>
                      <a:pt x="1773" y="2597"/>
                    </a:lnTo>
                    <a:lnTo>
                      <a:pt x="1735" y="2602"/>
                    </a:lnTo>
                    <a:cubicBezTo>
                      <a:pt x="1748" y="2632"/>
                      <a:pt x="1763" y="2662"/>
                      <a:pt x="1779" y="2691"/>
                    </a:cubicBezTo>
                    <a:lnTo>
                      <a:pt x="1779" y="2691"/>
                    </a:lnTo>
                    <a:cubicBezTo>
                      <a:pt x="1781" y="3014"/>
                      <a:pt x="1560" y="3310"/>
                      <a:pt x="1234" y="3369"/>
                    </a:cubicBezTo>
                    <a:cubicBezTo>
                      <a:pt x="1204" y="3373"/>
                      <a:pt x="1173" y="3374"/>
                      <a:pt x="1143" y="3374"/>
                    </a:cubicBezTo>
                    <a:cubicBezTo>
                      <a:pt x="874" y="3374"/>
                      <a:pt x="617" y="3245"/>
                      <a:pt x="467" y="3036"/>
                    </a:cubicBezTo>
                    <a:cubicBezTo>
                      <a:pt x="334" y="2869"/>
                      <a:pt x="234" y="2702"/>
                      <a:pt x="134" y="2502"/>
                    </a:cubicBezTo>
                    <a:cubicBezTo>
                      <a:pt x="100" y="2435"/>
                      <a:pt x="34" y="2369"/>
                      <a:pt x="0" y="2302"/>
                    </a:cubicBezTo>
                    <a:lnTo>
                      <a:pt x="0" y="2302"/>
                    </a:lnTo>
                    <a:cubicBezTo>
                      <a:pt x="0" y="2302"/>
                      <a:pt x="0" y="2402"/>
                      <a:pt x="34" y="2535"/>
                    </a:cubicBezTo>
                    <a:cubicBezTo>
                      <a:pt x="100" y="2735"/>
                      <a:pt x="200" y="2936"/>
                      <a:pt x="334" y="3102"/>
                    </a:cubicBezTo>
                    <a:cubicBezTo>
                      <a:pt x="534" y="3403"/>
                      <a:pt x="867" y="3569"/>
                      <a:pt x="1234" y="3569"/>
                    </a:cubicBezTo>
                    <a:cubicBezTo>
                      <a:pt x="1468" y="3536"/>
                      <a:pt x="1668" y="3403"/>
                      <a:pt x="1768" y="3236"/>
                    </a:cubicBezTo>
                    <a:cubicBezTo>
                      <a:pt x="1839" y="3129"/>
                      <a:pt x="1892" y="3012"/>
                      <a:pt x="1925" y="2891"/>
                    </a:cubicBezTo>
                    <a:lnTo>
                      <a:pt x="1925" y="2891"/>
                    </a:lnTo>
                    <a:cubicBezTo>
                      <a:pt x="2067" y="3043"/>
                      <a:pt x="2254" y="3148"/>
                      <a:pt x="2469" y="3169"/>
                    </a:cubicBezTo>
                    <a:cubicBezTo>
                      <a:pt x="2512" y="3174"/>
                      <a:pt x="2556" y="3177"/>
                      <a:pt x="2601" y="3177"/>
                    </a:cubicBezTo>
                    <a:cubicBezTo>
                      <a:pt x="2831" y="3177"/>
                      <a:pt x="3074" y="3103"/>
                      <a:pt x="3269" y="2936"/>
                    </a:cubicBezTo>
                    <a:cubicBezTo>
                      <a:pt x="3469" y="2769"/>
                      <a:pt x="3636" y="2569"/>
                      <a:pt x="3736" y="2335"/>
                    </a:cubicBezTo>
                    <a:cubicBezTo>
                      <a:pt x="3903" y="1935"/>
                      <a:pt x="3970" y="1535"/>
                      <a:pt x="4003" y="1101"/>
                    </a:cubicBezTo>
                    <a:cubicBezTo>
                      <a:pt x="4070" y="734"/>
                      <a:pt x="4136" y="367"/>
                      <a:pt x="42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50"/>
              <p:cNvSpPr/>
              <p:nvPr/>
            </p:nvSpPr>
            <p:spPr>
              <a:xfrm>
                <a:off x="4394542" y="1689385"/>
                <a:ext cx="72470" cy="50473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742" extrusionOk="0">
                    <a:moveTo>
                      <a:pt x="3936" y="0"/>
                    </a:moveTo>
                    <a:cubicBezTo>
                      <a:pt x="3769" y="167"/>
                      <a:pt x="3636" y="367"/>
                      <a:pt x="3503" y="601"/>
                    </a:cubicBezTo>
                    <a:cubicBezTo>
                      <a:pt x="3202" y="1134"/>
                      <a:pt x="2802" y="1568"/>
                      <a:pt x="2368" y="1968"/>
                    </a:cubicBezTo>
                    <a:cubicBezTo>
                      <a:pt x="1901" y="2369"/>
                      <a:pt x="1334" y="2602"/>
                      <a:pt x="734" y="2635"/>
                    </a:cubicBezTo>
                    <a:cubicBezTo>
                      <a:pt x="500" y="2602"/>
                      <a:pt x="234" y="2569"/>
                      <a:pt x="0" y="2502"/>
                    </a:cubicBezTo>
                    <a:lnTo>
                      <a:pt x="0" y="2502"/>
                    </a:lnTo>
                    <a:cubicBezTo>
                      <a:pt x="174" y="2647"/>
                      <a:pt x="399" y="2742"/>
                      <a:pt x="631" y="2742"/>
                    </a:cubicBezTo>
                    <a:cubicBezTo>
                      <a:pt x="665" y="2742"/>
                      <a:pt x="699" y="2740"/>
                      <a:pt x="734" y="2735"/>
                    </a:cubicBezTo>
                    <a:cubicBezTo>
                      <a:pt x="779" y="2738"/>
                      <a:pt x="824" y="2739"/>
                      <a:pt x="870" y="2739"/>
                    </a:cubicBezTo>
                    <a:cubicBezTo>
                      <a:pt x="1457" y="2739"/>
                      <a:pt x="2035" y="2538"/>
                      <a:pt x="2468" y="2135"/>
                    </a:cubicBezTo>
                    <a:cubicBezTo>
                      <a:pt x="2935" y="1735"/>
                      <a:pt x="3336" y="1234"/>
                      <a:pt x="3636" y="701"/>
                    </a:cubicBezTo>
                    <a:cubicBezTo>
                      <a:pt x="3769" y="467"/>
                      <a:pt x="3869" y="234"/>
                      <a:pt x="3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50"/>
              <p:cNvSpPr/>
              <p:nvPr/>
            </p:nvSpPr>
            <p:spPr>
              <a:xfrm>
                <a:off x="4396383" y="1709633"/>
                <a:ext cx="68163" cy="3687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2003" extrusionOk="0">
                    <a:moveTo>
                      <a:pt x="3703" y="1"/>
                    </a:moveTo>
                    <a:cubicBezTo>
                      <a:pt x="3669" y="1"/>
                      <a:pt x="3569" y="201"/>
                      <a:pt x="3302" y="501"/>
                    </a:cubicBezTo>
                    <a:cubicBezTo>
                      <a:pt x="2602" y="1269"/>
                      <a:pt x="1668" y="1736"/>
                      <a:pt x="634" y="1836"/>
                    </a:cubicBezTo>
                    <a:cubicBezTo>
                      <a:pt x="400" y="1836"/>
                      <a:pt x="200" y="1869"/>
                      <a:pt x="0" y="1902"/>
                    </a:cubicBezTo>
                    <a:cubicBezTo>
                      <a:pt x="200" y="2002"/>
                      <a:pt x="400" y="2002"/>
                      <a:pt x="634" y="2002"/>
                    </a:cubicBezTo>
                    <a:cubicBezTo>
                      <a:pt x="1735" y="1969"/>
                      <a:pt x="2735" y="1469"/>
                      <a:pt x="3403" y="601"/>
                    </a:cubicBezTo>
                    <a:cubicBezTo>
                      <a:pt x="3569" y="435"/>
                      <a:pt x="3669" y="234"/>
                      <a:pt x="37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50"/>
              <p:cNvSpPr/>
              <p:nvPr/>
            </p:nvSpPr>
            <p:spPr>
              <a:xfrm>
                <a:off x="4379191" y="1555047"/>
                <a:ext cx="76152" cy="29581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1607" extrusionOk="0">
                    <a:moveTo>
                      <a:pt x="1086" y="1"/>
                    </a:moveTo>
                    <a:cubicBezTo>
                      <a:pt x="945" y="1"/>
                      <a:pt x="805" y="9"/>
                      <a:pt x="667" y="26"/>
                    </a:cubicBezTo>
                    <a:cubicBezTo>
                      <a:pt x="434" y="26"/>
                      <a:pt x="200" y="126"/>
                      <a:pt x="0" y="226"/>
                    </a:cubicBezTo>
                    <a:cubicBezTo>
                      <a:pt x="234" y="226"/>
                      <a:pt x="434" y="226"/>
                      <a:pt x="667" y="193"/>
                    </a:cubicBezTo>
                    <a:cubicBezTo>
                      <a:pt x="716" y="192"/>
                      <a:pt x="764" y="191"/>
                      <a:pt x="813" y="191"/>
                    </a:cubicBezTo>
                    <a:cubicBezTo>
                      <a:pt x="1831" y="191"/>
                      <a:pt x="2840" y="525"/>
                      <a:pt x="3636" y="1194"/>
                    </a:cubicBezTo>
                    <a:cubicBezTo>
                      <a:pt x="3897" y="1426"/>
                      <a:pt x="4057" y="1607"/>
                      <a:pt x="4116" y="1607"/>
                    </a:cubicBezTo>
                    <a:cubicBezTo>
                      <a:pt x="4125" y="1607"/>
                      <a:pt x="4132" y="1603"/>
                      <a:pt x="4136" y="1594"/>
                    </a:cubicBezTo>
                    <a:cubicBezTo>
                      <a:pt x="4036" y="1394"/>
                      <a:pt x="3903" y="1194"/>
                      <a:pt x="3736" y="1060"/>
                    </a:cubicBezTo>
                    <a:cubicBezTo>
                      <a:pt x="3302" y="660"/>
                      <a:pt x="2835" y="360"/>
                      <a:pt x="2302" y="193"/>
                    </a:cubicBezTo>
                    <a:cubicBezTo>
                      <a:pt x="1906" y="69"/>
                      <a:pt x="1492" y="1"/>
                      <a:pt x="10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50"/>
              <p:cNvSpPr/>
              <p:nvPr/>
            </p:nvSpPr>
            <p:spPr>
              <a:xfrm>
                <a:off x="4440580" y="1522355"/>
                <a:ext cx="13530" cy="6573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3571" extrusionOk="0">
                    <a:moveTo>
                      <a:pt x="468" y="1"/>
                    </a:moveTo>
                    <a:lnTo>
                      <a:pt x="468" y="1"/>
                    </a:lnTo>
                    <a:cubicBezTo>
                      <a:pt x="134" y="535"/>
                      <a:pt x="1" y="1168"/>
                      <a:pt x="68" y="1802"/>
                    </a:cubicBezTo>
                    <a:cubicBezTo>
                      <a:pt x="68" y="2469"/>
                      <a:pt x="301" y="3070"/>
                      <a:pt x="735" y="3570"/>
                    </a:cubicBezTo>
                    <a:cubicBezTo>
                      <a:pt x="535" y="3003"/>
                      <a:pt x="368" y="2403"/>
                      <a:pt x="301" y="1802"/>
                    </a:cubicBezTo>
                    <a:cubicBezTo>
                      <a:pt x="301" y="1202"/>
                      <a:pt x="334" y="601"/>
                      <a:pt x="4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50"/>
              <p:cNvSpPr/>
              <p:nvPr/>
            </p:nvSpPr>
            <p:spPr>
              <a:xfrm>
                <a:off x="4451017" y="1564269"/>
                <a:ext cx="275726" cy="76704"/>
              </a:xfrm>
              <a:custGeom>
                <a:avLst/>
                <a:gdLst/>
                <a:ahLst/>
                <a:cxnLst/>
                <a:rect l="l" t="t" r="r" b="b"/>
                <a:pathLst>
                  <a:path w="14979" h="4167" extrusionOk="0">
                    <a:moveTo>
                      <a:pt x="5705" y="1"/>
                    </a:moveTo>
                    <a:cubicBezTo>
                      <a:pt x="5307" y="1"/>
                      <a:pt x="4913" y="76"/>
                      <a:pt x="4537" y="226"/>
                    </a:cubicBezTo>
                    <a:cubicBezTo>
                      <a:pt x="3570" y="659"/>
                      <a:pt x="2870" y="1260"/>
                      <a:pt x="2169" y="1460"/>
                    </a:cubicBezTo>
                    <a:cubicBezTo>
                      <a:pt x="1918" y="1549"/>
                      <a:pt x="1661" y="1591"/>
                      <a:pt x="1405" y="1591"/>
                    </a:cubicBezTo>
                    <a:cubicBezTo>
                      <a:pt x="1084" y="1591"/>
                      <a:pt x="765" y="1523"/>
                      <a:pt x="468" y="1393"/>
                    </a:cubicBezTo>
                    <a:cubicBezTo>
                      <a:pt x="268" y="1293"/>
                      <a:pt x="101" y="1160"/>
                      <a:pt x="1" y="993"/>
                    </a:cubicBezTo>
                    <a:lnTo>
                      <a:pt x="1" y="993"/>
                    </a:lnTo>
                    <a:cubicBezTo>
                      <a:pt x="1" y="993"/>
                      <a:pt x="1" y="1060"/>
                      <a:pt x="68" y="1126"/>
                    </a:cubicBezTo>
                    <a:cubicBezTo>
                      <a:pt x="168" y="1260"/>
                      <a:pt x="268" y="1393"/>
                      <a:pt x="435" y="1493"/>
                    </a:cubicBezTo>
                    <a:cubicBezTo>
                      <a:pt x="740" y="1646"/>
                      <a:pt x="1088" y="1722"/>
                      <a:pt x="1437" y="1722"/>
                    </a:cubicBezTo>
                    <a:cubicBezTo>
                      <a:pt x="1698" y="1722"/>
                      <a:pt x="1959" y="1679"/>
                      <a:pt x="2202" y="1593"/>
                    </a:cubicBezTo>
                    <a:cubicBezTo>
                      <a:pt x="2970" y="1393"/>
                      <a:pt x="3704" y="759"/>
                      <a:pt x="4604" y="426"/>
                    </a:cubicBezTo>
                    <a:cubicBezTo>
                      <a:pt x="4927" y="288"/>
                      <a:pt x="5265" y="213"/>
                      <a:pt x="5608" y="213"/>
                    </a:cubicBezTo>
                    <a:cubicBezTo>
                      <a:pt x="5762" y="213"/>
                      <a:pt x="5917" y="228"/>
                      <a:pt x="6072" y="259"/>
                    </a:cubicBezTo>
                    <a:cubicBezTo>
                      <a:pt x="6639" y="326"/>
                      <a:pt x="7139" y="526"/>
                      <a:pt x="7640" y="793"/>
                    </a:cubicBezTo>
                    <a:cubicBezTo>
                      <a:pt x="8640" y="1327"/>
                      <a:pt x="9441" y="2094"/>
                      <a:pt x="10275" y="2661"/>
                    </a:cubicBezTo>
                    <a:cubicBezTo>
                      <a:pt x="10675" y="2928"/>
                      <a:pt x="11075" y="3161"/>
                      <a:pt x="11542" y="3361"/>
                    </a:cubicBezTo>
                    <a:cubicBezTo>
                      <a:pt x="11943" y="3528"/>
                      <a:pt x="12310" y="3728"/>
                      <a:pt x="12677" y="3862"/>
                    </a:cubicBezTo>
                    <a:cubicBezTo>
                      <a:pt x="13074" y="4060"/>
                      <a:pt x="13527" y="4167"/>
                      <a:pt x="13980" y="4167"/>
                    </a:cubicBezTo>
                    <a:cubicBezTo>
                      <a:pt x="14136" y="4167"/>
                      <a:pt x="14291" y="4154"/>
                      <a:pt x="14445" y="4129"/>
                    </a:cubicBezTo>
                    <a:cubicBezTo>
                      <a:pt x="14611" y="4095"/>
                      <a:pt x="14745" y="4029"/>
                      <a:pt x="14878" y="3928"/>
                    </a:cubicBezTo>
                    <a:cubicBezTo>
                      <a:pt x="14945" y="3828"/>
                      <a:pt x="14978" y="3795"/>
                      <a:pt x="14978" y="3795"/>
                    </a:cubicBezTo>
                    <a:lnTo>
                      <a:pt x="14978" y="3795"/>
                    </a:lnTo>
                    <a:cubicBezTo>
                      <a:pt x="14811" y="3895"/>
                      <a:pt x="14611" y="3995"/>
                      <a:pt x="14411" y="4062"/>
                    </a:cubicBezTo>
                    <a:cubicBezTo>
                      <a:pt x="14337" y="4066"/>
                      <a:pt x="14263" y="4068"/>
                      <a:pt x="14190" y="4068"/>
                    </a:cubicBezTo>
                    <a:cubicBezTo>
                      <a:pt x="13664" y="4068"/>
                      <a:pt x="13149" y="3962"/>
                      <a:pt x="12710" y="3728"/>
                    </a:cubicBezTo>
                    <a:cubicBezTo>
                      <a:pt x="12343" y="3561"/>
                      <a:pt x="11976" y="3395"/>
                      <a:pt x="11576" y="3195"/>
                    </a:cubicBezTo>
                    <a:cubicBezTo>
                      <a:pt x="11176" y="2994"/>
                      <a:pt x="10775" y="2761"/>
                      <a:pt x="10408" y="2494"/>
                    </a:cubicBezTo>
                    <a:cubicBezTo>
                      <a:pt x="9574" y="1927"/>
                      <a:pt x="8774" y="1160"/>
                      <a:pt x="7740" y="593"/>
                    </a:cubicBezTo>
                    <a:cubicBezTo>
                      <a:pt x="7239" y="326"/>
                      <a:pt x="6672" y="126"/>
                      <a:pt x="6105" y="26"/>
                    </a:cubicBezTo>
                    <a:cubicBezTo>
                      <a:pt x="5972" y="9"/>
                      <a:pt x="5838" y="1"/>
                      <a:pt x="57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50"/>
              <p:cNvSpPr/>
              <p:nvPr/>
            </p:nvSpPr>
            <p:spPr>
              <a:xfrm>
                <a:off x="4452857" y="1542014"/>
                <a:ext cx="171944" cy="42392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2303" extrusionOk="0">
                    <a:moveTo>
                      <a:pt x="4337" y="0"/>
                    </a:moveTo>
                    <a:cubicBezTo>
                      <a:pt x="3137" y="34"/>
                      <a:pt x="1969" y="467"/>
                      <a:pt x="1002" y="1201"/>
                    </a:cubicBezTo>
                    <a:cubicBezTo>
                      <a:pt x="735" y="1435"/>
                      <a:pt x="468" y="1668"/>
                      <a:pt x="234" y="1968"/>
                    </a:cubicBezTo>
                    <a:cubicBezTo>
                      <a:pt x="134" y="2035"/>
                      <a:pt x="34" y="2169"/>
                      <a:pt x="1" y="2302"/>
                    </a:cubicBezTo>
                    <a:cubicBezTo>
                      <a:pt x="34" y="2302"/>
                      <a:pt x="368" y="1868"/>
                      <a:pt x="1102" y="1335"/>
                    </a:cubicBezTo>
                    <a:cubicBezTo>
                      <a:pt x="2036" y="634"/>
                      <a:pt x="3170" y="267"/>
                      <a:pt x="4371" y="201"/>
                    </a:cubicBezTo>
                    <a:cubicBezTo>
                      <a:pt x="5005" y="201"/>
                      <a:pt x="5638" y="267"/>
                      <a:pt x="6272" y="367"/>
                    </a:cubicBezTo>
                    <a:cubicBezTo>
                      <a:pt x="6806" y="467"/>
                      <a:pt x="7340" y="534"/>
                      <a:pt x="7873" y="534"/>
                    </a:cubicBezTo>
                    <a:cubicBezTo>
                      <a:pt x="8240" y="534"/>
                      <a:pt x="8607" y="501"/>
                      <a:pt x="8974" y="401"/>
                    </a:cubicBezTo>
                    <a:cubicBezTo>
                      <a:pt x="9107" y="367"/>
                      <a:pt x="9208" y="301"/>
                      <a:pt x="9341" y="234"/>
                    </a:cubicBezTo>
                    <a:lnTo>
                      <a:pt x="9341" y="234"/>
                    </a:lnTo>
                    <a:cubicBezTo>
                      <a:pt x="8874" y="334"/>
                      <a:pt x="8374" y="401"/>
                      <a:pt x="7907" y="401"/>
                    </a:cubicBezTo>
                    <a:cubicBezTo>
                      <a:pt x="7373" y="367"/>
                      <a:pt x="6839" y="301"/>
                      <a:pt x="6305" y="201"/>
                    </a:cubicBezTo>
                    <a:cubicBezTo>
                      <a:pt x="5672" y="67"/>
                      <a:pt x="5005" y="0"/>
                      <a:pt x="43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7" name="Google Shape;1687;p50"/>
            <p:cNvSpPr/>
            <p:nvPr/>
          </p:nvSpPr>
          <p:spPr>
            <a:xfrm>
              <a:off x="4552957" y="1807782"/>
              <a:ext cx="28863" cy="29378"/>
            </a:xfrm>
            <a:custGeom>
              <a:avLst/>
              <a:gdLst/>
              <a:ahLst/>
              <a:cxnLst/>
              <a:rect l="l" t="t" r="r" b="b"/>
              <a:pathLst>
                <a:path w="1568" h="1596" extrusionOk="0">
                  <a:moveTo>
                    <a:pt x="45" y="1"/>
                  </a:moveTo>
                  <a:cubicBezTo>
                    <a:pt x="41" y="1"/>
                    <a:pt x="37" y="3"/>
                    <a:pt x="34" y="6"/>
                  </a:cubicBezTo>
                  <a:cubicBezTo>
                    <a:pt x="0" y="6"/>
                    <a:pt x="34" y="140"/>
                    <a:pt x="100" y="340"/>
                  </a:cubicBezTo>
                  <a:cubicBezTo>
                    <a:pt x="167" y="640"/>
                    <a:pt x="334" y="873"/>
                    <a:pt x="501" y="1107"/>
                  </a:cubicBezTo>
                  <a:cubicBezTo>
                    <a:pt x="701" y="1307"/>
                    <a:pt x="968" y="1474"/>
                    <a:pt x="1234" y="1541"/>
                  </a:cubicBezTo>
                  <a:cubicBezTo>
                    <a:pt x="1352" y="1580"/>
                    <a:pt x="1446" y="1596"/>
                    <a:pt x="1504" y="1596"/>
                  </a:cubicBezTo>
                  <a:cubicBezTo>
                    <a:pt x="1545" y="1596"/>
                    <a:pt x="1568" y="1588"/>
                    <a:pt x="1568" y="1574"/>
                  </a:cubicBezTo>
                  <a:cubicBezTo>
                    <a:pt x="1568" y="1507"/>
                    <a:pt x="1068" y="1407"/>
                    <a:pt x="667" y="940"/>
                  </a:cubicBezTo>
                  <a:cubicBezTo>
                    <a:pt x="467" y="740"/>
                    <a:pt x="334" y="540"/>
                    <a:pt x="234" y="273"/>
                  </a:cubicBezTo>
                  <a:cubicBezTo>
                    <a:pt x="144" y="124"/>
                    <a:pt x="81" y="1"/>
                    <a:pt x="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4362605" y="1941126"/>
              <a:ext cx="364745" cy="849801"/>
            </a:xfrm>
            <a:custGeom>
              <a:avLst/>
              <a:gdLst/>
              <a:ahLst/>
              <a:cxnLst/>
              <a:rect l="l" t="t" r="r" b="b"/>
              <a:pathLst>
                <a:path w="19815" h="46166" extrusionOk="0">
                  <a:moveTo>
                    <a:pt x="13710" y="1"/>
                  </a:moveTo>
                  <a:lnTo>
                    <a:pt x="12543" y="5138"/>
                  </a:lnTo>
                  <a:lnTo>
                    <a:pt x="10241" y="7306"/>
                  </a:lnTo>
                  <a:lnTo>
                    <a:pt x="6705" y="4704"/>
                  </a:lnTo>
                  <a:lnTo>
                    <a:pt x="4470" y="401"/>
                  </a:lnTo>
                  <a:lnTo>
                    <a:pt x="3703" y="768"/>
                  </a:lnTo>
                  <a:lnTo>
                    <a:pt x="668" y="10541"/>
                  </a:lnTo>
                  <a:lnTo>
                    <a:pt x="0" y="36460"/>
                  </a:lnTo>
                  <a:cubicBezTo>
                    <a:pt x="0" y="36460"/>
                    <a:pt x="2235" y="45900"/>
                    <a:pt x="2202" y="46134"/>
                  </a:cubicBezTo>
                  <a:cubicBezTo>
                    <a:pt x="2199" y="46156"/>
                    <a:pt x="2243" y="46166"/>
                    <a:pt x="2328" y="46166"/>
                  </a:cubicBezTo>
                  <a:cubicBezTo>
                    <a:pt x="2911" y="46166"/>
                    <a:pt x="5410" y="45702"/>
                    <a:pt x="7523" y="45702"/>
                  </a:cubicBezTo>
                  <a:cubicBezTo>
                    <a:pt x="8296" y="45702"/>
                    <a:pt x="9017" y="45764"/>
                    <a:pt x="9574" y="45933"/>
                  </a:cubicBezTo>
                  <a:cubicBezTo>
                    <a:pt x="10010" y="46073"/>
                    <a:pt x="10650" y="46129"/>
                    <a:pt x="11399" y="46129"/>
                  </a:cubicBezTo>
                  <a:cubicBezTo>
                    <a:pt x="14601" y="46129"/>
                    <a:pt x="19815" y="45100"/>
                    <a:pt x="19815" y="45100"/>
                  </a:cubicBezTo>
                  <a:cubicBezTo>
                    <a:pt x="19815" y="45100"/>
                    <a:pt x="18314" y="29655"/>
                    <a:pt x="18380" y="29322"/>
                  </a:cubicBezTo>
                  <a:cubicBezTo>
                    <a:pt x="18447" y="29021"/>
                    <a:pt x="14678" y="401"/>
                    <a:pt x="14678" y="401"/>
                  </a:cubicBezTo>
                  <a:lnTo>
                    <a:pt x="1371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4420939" y="2026868"/>
              <a:ext cx="130196" cy="67169"/>
            </a:xfrm>
            <a:custGeom>
              <a:avLst/>
              <a:gdLst/>
              <a:ahLst/>
              <a:cxnLst/>
              <a:rect l="l" t="t" r="r" b="b"/>
              <a:pathLst>
                <a:path w="7073" h="3649" extrusionOk="0">
                  <a:moveTo>
                    <a:pt x="3129" y="1"/>
                  </a:moveTo>
                  <a:cubicBezTo>
                    <a:pt x="3064" y="1"/>
                    <a:pt x="2999" y="5"/>
                    <a:pt x="2936" y="13"/>
                  </a:cubicBezTo>
                  <a:cubicBezTo>
                    <a:pt x="2602" y="46"/>
                    <a:pt x="2269" y="179"/>
                    <a:pt x="2002" y="380"/>
                  </a:cubicBezTo>
                  <a:cubicBezTo>
                    <a:pt x="1735" y="546"/>
                    <a:pt x="1501" y="746"/>
                    <a:pt x="1268" y="980"/>
                  </a:cubicBezTo>
                  <a:cubicBezTo>
                    <a:pt x="934" y="1380"/>
                    <a:pt x="634" y="1814"/>
                    <a:pt x="434" y="2281"/>
                  </a:cubicBezTo>
                  <a:cubicBezTo>
                    <a:pt x="301" y="2614"/>
                    <a:pt x="201" y="2948"/>
                    <a:pt x="100" y="3282"/>
                  </a:cubicBezTo>
                  <a:cubicBezTo>
                    <a:pt x="34" y="3382"/>
                    <a:pt x="0" y="3515"/>
                    <a:pt x="0" y="3649"/>
                  </a:cubicBezTo>
                  <a:cubicBezTo>
                    <a:pt x="34" y="3649"/>
                    <a:pt x="201" y="3148"/>
                    <a:pt x="601" y="2348"/>
                  </a:cubicBezTo>
                  <a:cubicBezTo>
                    <a:pt x="801" y="1914"/>
                    <a:pt x="1101" y="1480"/>
                    <a:pt x="1435" y="1113"/>
                  </a:cubicBezTo>
                  <a:cubicBezTo>
                    <a:pt x="1835" y="646"/>
                    <a:pt x="2369" y="313"/>
                    <a:pt x="2969" y="213"/>
                  </a:cubicBezTo>
                  <a:cubicBezTo>
                    <a:pt x="3028" y="204"/>
                    <a:pt x="3086" y="200"/>
                    <a:pt x="3144" y="200"/>
                  </a:cubicBezTo>
                  <a:cubicBezTo>
                    <a:pt x="3319" y="200"/>
                    <a:pt x="3495" y="238"/>
                    <a:pt x="3670" y="313"/>
                  </a:cubicBezTo>
                  <a:cubicBezTo>
                    <a:pt x="4604" y="980"/>
                    <a:pt x="5471" y="1547"/>
                    <a:pt x="6071" y="1981"/>
                  </a:cubicBezTo>
                  <a:cubicBezTo>
                    <a:pt x="6372" y="2214"/>
                    <a:pt x="6705" y="2414"/>
                    <a:pt x="7072" y="2581"/>
                  </a:cubicBezTo>
                  <a:cubicBezTo>
                    <a:pt x="6772" y="2314"/>
                    <a:pt x="6438" y="2081"/>
                    <a:pt x="6105" y="1847"/>
                  </a:cubicBezTo>
                  <a:cubicBezTo>
                    <a:pt x="5504" y="1414"/>
                    <a:pt x="4670" y="813"/>
                    <a:pt x="3736" y="146"/>
                  </a:cubicBezTo>
                  <a:cubicBezTo>
                    <a:pt x="3558" y="44"/>
                    <a:pt x="3341" y="1"/>
                    <a:pt x="31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4460846" y="2582167"/>
              <a:ext cx="241948" cy="124674"/>
            </a:xfrm>
            <a:custGeom>
              <a:avLst/>
              <a:gdLst/>
              <a:ahLst/>
              <a:cxnLst/>
              <a:rect l="l" t="t" r="r" b="b"/>
              <a:pathLst>
                <a:path w="13144" h="6773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134"/>
                    <a:pt x="267" y="267"/>
                    <a:pt x="434" y="367"/>
                  </a:cubicBezTo>
                  <a:cubicBezTo>
                    <a:pt x="701" y="634"/>
                    <a:pt x="1135" y="968"/>
                    <a:pt x="1668" y="1368"/>
                  </a:cubicBezTo>
                  <a:cubicBezTo>
                    <a:pt x="4537" y="3403"/>
                    <a:pt x="7706" y="5037"/>
                    <a:pt x="11042" y="6172"/>
                  </a:cubicBezTo>
                  <a:cubicBezTo>
                    <a:pt x="11676" y="6405"/>
                    <a:pt x="12209" y="6572"/>
                    <a:pt x="12576" y="6672"/>
                  </a:cubicBezTo>
                  <a:cubicBezTo>
                    <a:pt x="12743" y="6705"/>
                    <a:pt x="12943" y="6772"/>
                    <a:pt x="13143" y="6772"/>
                  </a:cubicBezTo>
                  <a:cubicBezTo>
                    <a:pt x="12977" y="6705"/>
                    <a:pt x="12810" y="6639"/>
                    <a:pt x="12610" y="6572"/>
                  </a:cubicBezTo>
                  <a:cubicBezTo>
                    <a:pt x="12243" y="6472"/>
                    <a:pt x="11742" y="6272"/>
                    <a:pt x="11109" y="6038"/>
                  </a:cubicBezTo>
                  <a:cubicBezTo>
                    <a:pt x="7806" y="4837"/>
                    <a:pt x="4671" y="3203"/>
                    <a:pt x="1802" y="1235"/>
                  </a:cubicBezTo>
                  <a:cubicBezTo>
                    <a:pt x="1235" y="868"/>
                    <a:pt x="801" y="534"/>
                    <a:pt x="468" y="334"/>
                  </a:cubicBezTo>
                  <a:cubicBezTo>
                    <a:pt x="334" y="201"/>
                    <a:pt x="167" y="10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4546202" y="2075592"/>
              <a:ext cx="12296" cy="580885"/>
            </a:xfrm>
            <a:custGeom>
              <a:avLst/>
              <a:gdLst/>
              <a:ahLst/>
              <a:cxnLst/>
              <a:rect l="l" t="t" r="r" b="b"/>
              <a:pathLst>
                <a:path w="668" h="31557" extrusionOk="0">
                  <a:moveTo>
                    <a:pt x="267" y="1"/>
                  </a:moveTo>
                  <a:cubicBezTo>
                    <a:pt x="234" y="101"/>
                    <a:pt x="234" y="201"/>
                    <a:pt x="234" y="301"/>
                  </a:cubicBezTo>
                  <a:cubicBezTo>
                    <a:pt x="234" y="535"/>
                    <a:pt x="200" y="868"/>
                    <a:pt x="200" y="1235"/>
                  </a:cubicBezTo>
                  <a:cubicBezTo>
                    <a:pt x="167" y="2036"/>
                    <a:pt x="134" y="3203"/>
                    <a:pt x="100" y="4604"/>
                  </a:cubicBezTo>
                  <a:cubicBezTo>
                    <a:pt x="34" y="7473"/>
                    <a:pt x="0" y="11409"/>
                    <a:pt x="67" y="15779"/>
                  </a:cubicBezTo>
                  <a:cubicBezTo>
                    <a:pt x="134" y="20149"/>
                    <a:pt x="267" y="24085"/>
                    <a:pt x="367" y="26920"/>
                  </a:cubicBezTo>
                  <a:cubicBezTo>
                    <a:pt x="434" y="28354"/>
                    <a:pt x="501" y="29522"/>
                    <a:pt x="534" y="30323"/>
                  </a:cubicBezTo>
                  <a:cubicBezTo>
                    <a:pt x="567" y="30689"/>
                    <a:pt x="601" y="30990"/>
                    <a:pt x="601" y="31223"/>
                  </a:cubicBezTo>
                  <a:cubicBezTo>
                    <a:pt x="601" y="31323"/>
                    <a:pt x="634" y="31423"/>
                    <a:pt x="634" y="31557"/>
                  </a:cubicBezTo>
                  <a:cubicBezTo>
                    <a:pt x="667" y="31423"/>
                    <a:pt x="667" y="31323"/>
                    <a:pt x="634" y="31223"/>
                  </a:cubicBezTo>
                  <a:lnTo>
                    <a:pt x="634" y="30323"/>
                  </a:lnTo>
                  <a:cubicBezTo>
                    <a:pt x="634" y="29489"/>
                    <a:pt x="601" y="28321"/>
                    <a:pt x="534" y="26920"/>
                  </a:cubicBezTo>
                  <a:cubicBezTo>
                    <a:pt x="467" y="24085"/>
                    <a:pt x="367" y="20115"/>
                    <a:pt x="300" y="15779"/>
                  </a:cubicBezTo>
                  <a:cubicBezTo>
                    <a:pt x="234" y="11409"/>
                    <a:pt x="234" y="7473"/>
                    <a:pt x="267" y="4604"/>
                  </a:cubicBezTo>
                  <a:lnTo>
                    <a:pt x="267" y="1235"/>
                  </a:lnTo>
                  <a:lnTo>
                    <a:pt x="267" y="334"/>
                  </a:lnTo>
                  <a:cubicBezTo>
                    <a:pt x="267" y="234"/>
                    <a:pt x="267" y="134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0"/>
            <p:cNvSpPr/>
            <p:nvPr/>
          </p:nvSpPr>
          <p:spPr>
            <a:xfrm>
              <a:off x="4578120" y="2658300"/>
              <a:ext cx="6167" cy="109322"/>
            </a:xfrm>
            <a:custGeom>
              <a:avLst/>
              <a:gdLst/>
              <a:ahLst/>
              <a:cxnLst/>
              <a:rect l="l" t="t" r="r" b="b"/>
              <a:pathLst>
                <a:path w="335" h="5939" extrusionOk="0">
                  <a:moveTo>
                    <a:pt x="68" y="1"/>
                  </a:moveTo>
                  <a:cubicBezTo>
                    <a:pt x="1" y="1002"/>
                    <a:pt x="1" y="2002"/>
                    <a:pt x="68" y="2970"/>
                  </a:cubicBezTo>
                  <a:cubicBezTo>
                    <a:pt x="68" y="3970"/>
                    <a:pt x="134" y="4971"/>
                    <a:pt x="268" y="5938"/>
                  </a:cubicBezTo>
                  <a:cubicBezTo>
                    <a:pt x="334" y="4971"/>
                    <a:pt x="334" y="3970"/>
                    <a:pt x="268" y="2970"/>
                  </a:cubicBezTo>
                  <a:cubicBezTo>
                    <a:pt x="268" y="1969"/>
                    <a:pt x="234" y="100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0"/>
            <p:cNvSpPr/>
            <p:nvPr/>
          </p:nvSpPr>
          <p:spPr>
            <a:xfrm>
              <a:off x="4549883" y="2020333"/>
              <a:ext cx="85374" cy="60818"/>
            </a:xfrm>
            <a:custGeom>
              <a:avLst/>
              <a:gdLst/>
              <a:ahLst/>
              <a:cxnLst/>
              <a:rect l="l" t="t" r="r" b="b"/>
              <a:pathLst>
                <a:path w="4638" h="3304" extrusionOk="0">
                  <a:moveTo>
                    <a:pt x="3303" y="1"/>
                  </a:moveTo>
                  <a:lnTo>
                    <a:pt x="3169" y="67"/>
                  </a:lnTo>
                  <a:lnTo>
                    <a:pt x="2869" y="368"/>
                  </a:lnTo>
                  <a:cubicBezTo>
                    <a:pt x="1235" y="1769"/>
                    <a:pt x="0" y="2936"/>
                    <a:pt x="67" y="3003"/>
                  </a:cubicBezTo>
                  <a:cubicBezTo>
                    <a:pt x="367" y="2803"/>
                    <a:pt x="634" y="2536"/>
                    <a:pt x="934" y="2302"/>
                  </a:cubicBezTo>
                  <a:lnTo>
                    <a:pt x="3003" y="534"/>
                  </a:lnTo>
                  <a:lnTo>
                    <a:pt x="3224" y="335"/>
                  </a:lnTo>
                  <a:lnTo>
                    <a:pt x="3224" y="335"/>
                  </a:lnTo>
                  <a:cubicBezTo>
                    <a:pt x="3573" y="1178"/>
                    <a:pt x="3917" y="1897"/>
                    <a:pt x="4170" y="2436"/>
                  </a:cubicBezTo>
                  <a:cubicBezTo>
                    <a:pt x="4303" y="2736"/>
                    <a:pt x="4437" y="3036"/>
                    <a:pt x="4637" y="3303"/>
                  </a:cubicBezTo>
                  <a:cubicBezTo>
                    <a:pt x="4537" y="3003"/>
                    <a:pt x="4437" y="2669"/>
                    <a:pt x="4303" y="2369"/>
                  </a:cubicBezTo>
                  <a:cubicBezTo>
                    <a:pt x="4070" y="1802"/>
                    <a:pt x="3736" y="1001"/>
                    <a:pt x="3336" y="134"/>
                  </a:cubicBezTo>
                  <a:lnTo>
                    <a:pt x="3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4107790" y="2118519"/>
              <a:ext cx="217374" cy="493026"/>
            </a:xfrm>
            <a:custGeom>
              <a:avLst/>
              <a:gdLst/>
              <a:ahLst/>
              <a:cxnLst/>
              <a:rect l="l" t="t" r="r" b="b"/>
              <a:pathLst>
                <a:path w="11809" h="26784" extrusionOk="0">
                  <a:moveTo>
                    <a:pt x="4928" y="1"/>
                  </a:moveTo>
                  <a:cubicBezTo>
                    <a:pt x="4909" y="1"/>
                    <a:pt x="4890" y="2"/>
                    <a:pt x="4870" y="4"/>
                  </a:cubicBezTo>
                  <a:lnTo>
                    <a:pt x="1001" y="16983"/>
                  </a:lnTo>
                  <a:lnTo>
                    <a:pt x="0" y="20385"/>
                  </a:lnTo>
                  <a:cubicBezTo>
                    <a:pt x="0" y="20385"/>
                    <a:pt x="134" y="26523"/>
                    <a:pt x="3269" y="26756"/>
                  </a:cubicBezTo>
                  <a:cubicBezTo>
                    <a:pt x="3489" y="26775"/>
                    <a:pt x="3711" y="26784"/>
                    <a:pt x="3932" y="26784"/>
                  </a:cubicBezTo>
                  <a:cubicBezTo>
                    <a:pt x="6866" y="26784"/>
                    <a:pt x="9807" y="25255"/>
                    <a:pt x="9807" y="25255"/>
                  </a:cubicBezTo>
                  <a:lnTo>
                    <a:pt x="11809" y="20619"/>
                  </a:lnTo>
                  <a:lnTo>
                    <a:pt x="8940" y="15982"/>
                  </a:lnTo>
                  <a:cubicBezTo>
                    <a:pt x="8940" y="15982"/>
                    <a:pt x="7266" y="1"/>
                    <a:pt x="4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4189446" y="1967522"/>
              <a:ext cx="245022" cy="1085030"/>
            </a:xfrm>
            <a:custGeom>
              <a:avLst/>
              <a:gdLst/>
              <a:ahLst/>
              <a:cxnLst/>
              <a:rect l="l" t="t" r="r" b="b"/>
              <a:pathLst>
                <a:path w="13311" h="58945" extrusionOk="0">
                  <a:moveTo>
                    <a:pt x="12910" y="1"/>
                  </a:moveTo>
                  <a:lnTo>
                    <a:pt x="8407" y="4237"/>
                  </a:lnTo>
                  <a:cubicBezTo>
                    <a:pt x="8407" y="4237"/>
                    <a:pt x="4938" y="4838"/>
                    <a:pt x="2236" y="5572"/>
                  </a:cubicBezTo>
                  <a:cubicBezTo>
                    <a:pt x="1468" y="5772"/>
                    <a:pt x="1068" y="6072"/>
                    <a:pt x="434" y="8207"/>
                  </a:cubicBezTo>
                  <a:cubicBezTo>
                    <a:pt x="1" y="9641"/>
                    <a:pt x="4004" y="37995"/>
                    <a:pt x="4004" y="37995"/>
                  </a:cubicBezTo>
                  <a:lnTo>
                    <a:pt x="1502" y="55808"/>
                  </a:lnTo>
                  <a:cubicBezTo>
                    <a:pt x="1502" y="55808"/>
                    <a:pt x="2608" y="58944"/>
                    <a:pt x="4782" y="58944"/>
                  </a:cubicBezTo>
                  <a:cubicBezTo>
                    <a:pt x="5251" y="58944"/>
                    <a:pt x="5770" y="58798"/>
                    <a:pt x="6339" y="58443"/>
                  </a:cubicBezTo>
                  <a:cubicBezTo>
                    <a:pt x="9541" y="56441"/>
                    <a:pt x="10175" y="52038"/>
                    <a:pt x="11042" y="48035"/>
                  </a:cubicBezTo>
                  <a:cubicBezTo>
                    <a:pt x="11909" y="43999"/>
                    <a:pt x="13310" y="30956"/>
                    <a:pt x="13310" y="27321"/>
                  </a:cubicBezTo>
                  <a:cubicBezTo>
                    <a:pt x="13310" y="23685"/>
                    <a:pt x="12543" y="6239"/>
                    <a:pt x="12543" y="5838"/>
                  </a:cubicBezTo>
                  <a:cubicBezTo>
                    <a:pt x="12543" y="5472"/>
                    <a:pt x="12910" y="1"/>
                    <a:pt x="129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0"/>
            <p:cNvSpPr/>
            <p:nvPr/>
          </p:nvSpPr>
          <p:spPr>
            <a:xfrm>
              <a:off x="4247172" y="2045846"/>
              <a:ext cx="85981" cy="354584"/>
            </a:xfrm>
            <a:custGeom>
              <a:avLst/>
              <a:gdLst/>
              <a:ahLst/>
              <a:cxnLst/>
              <a:rect l="l" t="t" r="r" b="b"/>
              <a:pathLst>
                <a:path w="4671" h="19263" extrusionOk="0">
                  <a:moveTo>
                    <a:pt x="3756" y="0"/>
                  </a:moveTo>
                  <a:cubicBezTo>
                    <a:pt x="2770" y="0"/>
                    <a:pt x="1817" y="288"/>
                    <a:pt x="1001" y="850"/>
                  </a:cubicBezTo>
                  <a:lnTo>
                    <a:pt x="0" y="19263"/>
                  </a:lnTo>
                  <a:lnTo>
                    <a:pt x="2502" y="19263"/>
                  </a:lnTo>
                  <a:lnTo>
                    <a:pt x="4670" y="82"/>
                  </a:lnTo>
                  <a:cubicBezTo>
                    <a:pt x="4364" y="27"/>
                    <a:pt x="4058" y="0"/>
                    <a:pt x="37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0"/>
            <p:cNvSpPr/>
            <p:nvPr/>
          </p:nvSpPr>
          <p:spPr>
            <a:xfrm>
              <a:off x="4166731" y="2399951"/>
              <a:ext cx="103781" cy="134964"/>
            </a:xfrm>
            <a:custGeom>
              <a:avLst/>
              <a:gdLst/>
              <a:ahLst/>
              <a:cxnLst/>
              <a:rect l="l" t="t" r="r" b="b"/>
              <a:pathLst>
                <a:path w="5638" h="7332" extrusionOk="0">
                  <a:moveTo>
                    <a:pt x="5292" y="1"/>
                  </a:moveTo>
                  <a:cubicBezTo>
                    <a:pt x="5179" y="1"/>
                    <a:pt x="5071" y="9"/>
                    <a:pt x="4971" y="26"/>
                  </a:cubicBezTo>
                  <a:cubicBezTo>
                    <a:pt x="4537" y="26"/>
                    <a:pt x="3937" y="59"/>
                    <a:pt x="3203" y="126"/>
                  </a:cubicBezTo>
                  <a:lnTo>
                    <a:pt x="3169" y="126"/>
                  </a:lnTo>
                  <a:lnTo>
                    <a:pt x="3136" y="159"/>
                  </a:lnTo>
                  <a:cubicBezTo>
                    <a:pt x="2469" y="826"/>
                    <a:pt x="1869" y="1560"/>
                    <a:pt x="1301" y="2361"/>
                  </a:cubicBezTo>
                  <a:cubicBezTo>
                    <a:pt x="901" y="2895"/>
                    <a:pt x="568" y="3528"/>
                    <a:pt x="301" y="4162"/>
                  </a:cubicBezTo>
                  <a:cubicBezTo>
                    <a:pt x="134" y="4696"/>
                    <a:pt x="1" y="5263"/>
                    <a:pt x="1" y="5830"/>
                  </a:cubicBezTo>
                  <a:cubicBezTo>
                    <a:pt x="1" y="6230"/>
                    <a:pt x="67" y="6597"/>
                    <a:pt x="201" y="6964"/>
                  </a:cubicBezTo>
                  <a:cubicBezTo>
                    <a:pt x="234" y="7098"/>
                    <a:pt x="301" y="7231"/>
                    <a:pt x="367" y="7331"/>
                  </a:cubicBezTo>
                  <a:cubicBezTo>
                    <a:pt x="234" y="6864"/>
                    <a:pt x="167" y="6330"/>
                    <a:pt x="167" y="5830"/>
                  </a:cubicBezTo>
                  <a:cubicBezTo>
                    <a:pt x="201" y="5296"/>
                    <a:pt x="301" y="4729"/>
                    <a:pt x="501" y="4229"/>
                  </a:cubicBezTo>
                  <a:cubicBezTo>
                    <a:pt x="768" y="3595"/>
                    <a:pt x="1101" y="3028"/>
                    <a:pt x="1468" y="2461"/>
                  </a:cubicBezTo>
                  <a:cubicBezTo>
                    <a:pt x="2026" y="1706"/>
                    <a:pt x="2617" y="983"/>
                    <a:pt x="3240" y="292"/>
                  </a:cubicBezTo>
                  <a:lnTo>
                    <a:pt x="3240" y="292"/>
                  </a:lnTo>
                  <a:cubicBezTo>
                    <a:pt x="3939" y="226"/>
                    <a:pt x="4538" y="192"/>
                    <a:pt x="4971" y="126"/>
                  </a:cubicBezTo>
                  <a:cubicBezTo>
                    <a:pt x="5204" y="126"/>
                    <a:pt x="5404" y="93"/>
                    <a:pt x="5638" y="26"/>
                  </a:cubicBezTo>
                  <a:cubicBezTo>
                    <a:pt x="5521" y="9"/>
                    <a:pt x="5404" y="1"/>
                    <a:pt x="52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4284005" y="2674278"/>
              <a:ext cx="63267" cy="31330"/>
            </a:xfrm>
            <a:custGeom>
              <a:avLst/>
              <a:gdLst/>
              <a:ahLst/>
              <a:cxnLst/>
              <a:rect l="l" t="t" r="r" b="b"/>
              <a:pathLst>
                <a:path w="3437" h="1702" extrusionOk="0">
                  <a:moveTo>
                    <a:pt x="3437" y="0"/>
                  </a:moveTo>
                  <a:cubicBezTo>
                    <a:pt x="2836" y="234"/>
                    <a:pt x="2269" y="534"/>
                    <a:pt x="1735" y="867"/>
                  </a:cubicBezTo>
                  <a:cubicBezTo>
                    <a:pt x="1135" y="1101"/>
                    <a:pt x="568" y="1401"/>
                    <a:pt x="1" y="1701"/>
                  </a:cubicBezTo>
                  <a:cubicBezTo>
                    <a:pt x="1268" y="1401"/>
                    <a:pt x="2436" y="801"/>
                    <a:pt x="3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4126824" y="2770678"/>
              <a:ext cx="160274" cy="572897"/>
            </a:xfrm>
            <a:custGeom>
              <a:avLst/>
              <a:gdLst/>
              <a:ahLst/>
              <a:cxnLst/>
              <a:rect l="l" t="t" r="r" b="b"/>
              <a:pathLst>
                <a:path w="8707" h="31123" extrusionOk="0">
                  <a:moveTo>
                    <a:pt x="5638" y="0"/>
                  </a:moveTo>
                  <a:lnTo>
                    <a:pt x="0" y="21582"/>
                  </a:lnTo>
                  <a:lnTo>
                    <a:pt x="1134" y="29888"/>
                  </a:lnTo>
                  <a:lnTo>
                    <a:pt x="4904" y="28854"/>
                  </a:lnTo>
                  <a:lnTo>
                    <a:pt x="8707" y="31122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4126824" y="3145823"/>
              <a:ext cx="157826" cy="63285"/>
            </a:xfrm>
            <a:custGeom>
              <a:avLst/>
              <a:gdLst/>
              <a:ahLst/>
              <a:cxnLst/>
              <a:rect l="l" t="t" r="r" b="b"/>
              <a:pathLst>
                <a:path w="8574" h="3438" extrusionOk="0">
                  <a:moveTo>
                    <a:pt x="3487" y="0"/>
                  </a:moveTo>
                  <a:cubicBezTo>
                    <a:pt x="3259" y="0"/>
                    <a:pt x="3029" y="34"/>
                    <a:pt x="2802" y="102"/>
                  </a:cubicBezTo>
                  <a:cubicBezTo>
                    <a:pt x="2302" y="268"/>
                    <a:pt x="1835" y="468"/>
                    <a:pt x="1368" y="735"/>
                  </a:cubicBezTo>
                  <a:cubicBezTo>
                    <a:pt x="934" y="935"/>
                    <a:pt x="467" y="1102"/>
                    <a:pt x="0" y="1202"/>
                  </a:cubicBezTo>
                  <a:cubicBezTo>
                    <a:pt x="67" y="1219"/>
                    <a:pt x="134" y="1227"/>
                    <a:pt x="200" y="1227"/>
                  </a:cubicBezTo>
                  <a:cubicBezTo>
                    <a:pt x="267" y="1227"/>
                    <a:pt x="334" y="1219"/>
                    <a:pt x="401" y="1202"/>
                  </a:cubicBezTo>
                  <a:cubicBezTo>
                    <a:pt x="768" y="1136"/>
                    <a:pt x="1101" y="1036"/>
                    <a:pt x="1435" y="902"/>
                  </a:cubicBezTo>
                  <a:cubicBezTo>
                    <a:pt x="1902" y="669"/>
                    <a:pt x="2369" y="435"/>
                    <a:pt x="2869" y="302"/>
                  </a:cubicBezTo>
                  <a:cubicBezTo>
                    <a:pt x="3062" y="234"/>
                    <a:pt x="3266" y="200"/>
                    <a:pt x="3471" y="200"/>
                  </a:cubicBezTo>
                  <a:cubicBezTo>
                    <a:pt x="3870" y="200"/>
                    <a:pt x="4273" y="326"/>
                    <a:pt x="4604" y="569"/>
                  </a:cubicBezTo>
                  <a:cubicBezTo>
                    <a:pt x="4870" y="735"/>
                    <a:pt x="5137" y="935"/>
                    <a:pt x="5404" y="1136"/>
                  </a:cubicBezTo>
                  <a:cubicBezTo>
                    <a:pt x="5638" y="1369"/>
                    <a:pt x="5871" y="1536"/>
                    <a:pt x="6105" y="1736"/>
                  </a:cubicBezTo>
                  <a:cubicBezTo>
                    <a:pt x="6572" y="2103"/>
                    <a:pt x="7005" y="2403"/>
                    <a:pt x="7372" y="2670"/>
                  </a:cubicBezTo>
                  <a:cubicBezTo>
                    <a:pt x="7739" y="2937"/>
                    <a:pt x="8173" y="3204"/>
                    <a:pt x="8573" y="3437"/>
                  </a:cubicBezTo>
                  <a:cubicBezTo>
                    <a:pt x="8240" y="3104"/>
                    <a:pt x="7873" y="2803"/>
                    <a:pt x="7506" y="2537"/>
                  </a:cubicBezTo>
                  <a:lnTo>
                    <a:pt x="6238" y="1569"/>
                  </a:lnTo>
                  <a:cubicBezTo>
                    <a:pt x="6005" y="1402"/>
                    <a:pt x="5771" y="1169"/>
                    <a:pt x="5538" y="969"/>
                  </a:cubicBezTo>
                  <a:cubicBezTo>
                    <a:pt x="5271" y="769"/>
                    <a:pt x="5004" y="535"/>
                    <a:pt x="4737" y="368"/>
                  </a:cubicBezTo>
                  <a:cubicBezTo>
                    <a:pt x="4363" y="126"/>
                    <a:pt x="3930" y="0"/>
                    <a:pt x="3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4196202" y="2767604"/>
              <a:ext cx="58959" cy="380704"/>
            </a:xfrm>
            <a:custGeom>
              <a:avLst/>
              <a:gdLst/>
              <a:ahLst/>
              <a:cxnLst/>
              <a:rect l="l" t="t" r="r" b="b"/>
              <a:pathLst>
                <a:path w="3203" h="20682" extrusionOk="0">
                  <a:moveTo>
                    <a:pt x="3136" y="0"/>
                  </a:moveTo>
                  <a:lnTo>
                    <a:pt x="3136" y="0"/>
                  </a:lnTo>
                  <a:cubicBezTo>
                    <a:pt x="3070" y="0"/>
                    <a:pt x="2336" y="4604"/>
                    <a:pt x="1502" y="10308"/>
                  </a:cubicBezTo>
                  <a:cubicBezTo>
                    <a:pt x="634" y="16045"/>
                    <a:pt x="1" y="20649"/>
                    <a:pt x="67" y="20682"/>
                  </a:cubicBezTo>
                  <a:cubicBezTo>
                    <a:pt x="134" y="20682"/>
                    <a:pt x="868" y="16045"/>
                    <a:pt x="1702" y="10341"/>
                  </a:cubicBezTo>
                  <a:cubicBezTo>
                    <a:pt x="2569" y="4637"/>
                    <a:pt x="3203" y="0"/>
                    <a:pt x="3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4196828" y="3147682"/>
              <a:ext cx="20267" cy="154144"/>
            </a:xfrm>
            <a:custGeom>
              <a:avLst/>
              <a:gdLst/>
              <a:ahLst/>
              <a:cxnLst/>
              <a:rect l="l" t="t" r="r" b="b"/>
              <a:pathLst>
                <a:path w="1101" h="8374" extrusionOk="0">
                  <a:moveTo>
                    <a:pt x="33" y="1"/>
                  </a:moveTo>
                  <a:lnTo>
                    <a:pt x="33" y="1"/>
                  </a:lnTo>
                  <a:cubicBezTo>
                    <a:pt x="0" y="434"/>
                    <a:pt x="33" y="834"/>
                    <a:pt x="100" y="1268"/>
                  </a:cubicBezTo>
                  <a:cubicBezTo>
                    <a:pt x="167" y="2035"/>
                    <a:pt x="267" y="3069"/>
                    <a:pt x="434" y="4204"/>
                  </a:cubicBezTo>
                  <a:cubicBezTo>
                    <a:pt x="600" y="5371"/>
                    <a:pt x="734" y="6405"/>
                    <a:pt x="867" y="7172"/>
                  </a:cubicBezTo>
                  <a:cubicBezTo>
                    <a:pt x="901" y="7573"/>
                    <a:pt x="967" y="8006"/>
                    <a:pt x="1101" y="8373"/>
                  </a:cubicBezTo>
                  <a:cubicBezTo>
                    <a:pt x="1101" y="7973"/>
                    <a:pt x="1067" y="7539"/>
                    <a:pt x="1001" y="7139"/>
                  </a:cubicBezTo>
                  <a:cubicBezTo>
                    <a:pt x="934" y="6372"/>
                    <a:pt x="834" y="5338"/>
                    <a:pt x="667" y="4170"/>
                  </a:cubicBezTo>
                  <a:cubicBezTo>
                    <a:pt x="500" y="3036"/>
                    <a:pt x="367" y="1969"/>
                    <a:pt x="234" y="1235"/>
                  </a:cubicBezTo>
                  <a:cubicBezTo>
                    <a:pt x="200" y="801"/>
                    <a:pt x="133" y="401"/>
                    <a:pt x="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4333135" y="2007448"/>
              <a:ext cx="92111" cy="556937"/>
            </a:xfrm>
            <a:custGeom>
              <a:avLst/>
              <a:gdLst/>
              <a:ahLst/>
              <a:cxnLst/>
              <a:rect l="l" t="t" r="r" b="b"/>
              <a:pathLst>
                <a:path w="5004" h="30256" extrusionOk="0">
                  <a:moveTo>
                    <a:pt x="2869" y="0"/>
                  </a:moveTo>
                  <a:lnTo>
                    <a:pt x="2869" y="0"/>
                  </a:lnTo>
                  <a:cubicBezTo>
                    <a:pt x="2802" y="100"/>
                    <a:pt x="2736" y="200"/>
                    <a:pt x="2669" y="334"/>
                  </a:cubicBezTo>
                  <a:cubicBezTo>
                    <a:pt x="2535" y="534"/>
                    <a:pt x="2335" y="867"/>
                    <a:pt x="2102" y="1234"/>
                  </a:cubicBezTo>
                  <a:lnTo>
                    <a:pt x="67" y="4704"/>
                  </a:lnTo>
                  <a:lnTo>
                    <a:pt x="0" y="4804"/>
                  </a:lnTo>
                  <a:lnTo>
                    <a:pt x="2095" y="4804"/>
                  </a:lnTo>
                  <a:lnTo>
                    <a:pt x="67" y="9907"/>
                  </a:lnTo>
                  <a:lnTo>
                    <a:pt x="67" y="9941"/>
                  </a:lnTo>
                  <a:lnTo>
                    <a:pt x="67" y="9974"/>
                  </a:lnTo>
                  <a:cubicBezTo>
                    <a:pt x="334" y="11175"/>
                    <a:pt x="634" y="12442"/>
                    <a:pt x="968" y="13743"/>
                  </a:cubicBezTo>
                  <a:lnTo>
                    <a:pt x="3770" y="25452"/>
                  </a:lnTo>
                  <a:cubicBezTo>
                    <a:pt x="4137" y="26919"/>
                    <a:pt x="4437" y="28120"/>
                    <a:pt x="4637" y="28988"/>
                  </a:cubicBezTo>
                  <a:lnTo>
                    <a:pt x="4904" y="29955"/>
                  </a:lnTo>
                  <a:cubicBezTo>
                    <a:pt x="4870" y="29721"/>
                    <a:pt x="4804" y="29388"/>
                    <a:pt x="4704" y="28988"/>
                  </a:cubicBezTo>
                  <a:lnTo>
                    <a:pt x="3903" y="25418"/>
                  </a:lnTo>
                  <a:lnTo>
                    <a:pt x="1168" y="13710"/>
                  </a:lnTo>
                  <a:lnTo>
                    <a:pt x="277" y="9982"/>
                  </a:lnTo>
                  <a:lnTo>
                    <a:pt x="2302" y="4770"/>
                  </a:lnTo>
                  <a:lnTo>
                    <a:pt x="2369" y="4670"/>
                  </a:lnTo>
                  <a:lnTo>
                    <a:pt x="257" y="4670"/>
                  </a:lnTo>
                  <a:lnTo>
                    <a:pt x="2169" y="1301"/>
                  </a:lnTo>
                  <a:lnTo>
                    <a:pt x="2702" y="334"/>
                  </a:lnTo>
                  <a:cubicBezTo>
                    <a:pt x="2769" y="234"/>
                    <a:pt x="2836" y="134"/>
                    <a:pt x="2869" y="0"/>
                  </a:cubicBezTo>
                  <a:close/>
                  <a:moveTo>
                    <a:pt x="4904" y="29955"/>
                  </a:moveTo>
                  <a:cubicBezTo>
                    <a:pt x="4904" y="30055"/>
                    <a:pt x="4937" y="30155"/>
                    <a:pt x="5004" y="30255"/>
                  </a:cubicBezTo>
                  <a:cubicBezTo>
                    <a:pt x="4971" y="30155"/>
                    <a:pt x="4937" y="30055"/>
                    <a:pt x="4904" y="299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4230587" y="2583400"/>
              <a:ext cx="58352" cy="187296"/>
            </a:xfrm>
            <a:custGeom>
              <a:avLst/>
              <a:gdLst/>
              <a:ahLst/>
              <a:cxnLst/>
              <a:rect l="l" t="t" r="r" b="b"/>
              <a:pathLst>
                <a:path w="3170" h="10175" extrusionOk="0">
                  <a:moveTo>
                    <a:pt x="3170" y="0"/>
                  </a:moveTo>
                  <a:lnTo>
                    <a:pt x="835" y="934"/>
                  </a:lnTo>
                  <a:cubicBezTo>
                    <a:pt x="835" y="934"/>
                    <a:pt x="1" y="9974"/>
                    <a:pt x="1" y="10174"/>
                  </a:cubicBezTo>
                  <a:lnTo>
                    <a:pt x="2536" y="10174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0"/>
            <p:cNvSpPr/>
            <p:nvPr/>
          </p:nvSpPr>
          <p:spPr>
            <a:xfrm>
              <a:off x="4149539" y="2515845"/>
              <a:ext cx="163956" cy="99382"/>
            </a:xfrm>
            <a:custGeom>
              <a:avLst/>
              <a:gdLst/>
              <a:ahLst/>
              <a:cxnLst/>
              <a:rect l="l" t="t" r="r" b="b"/>
              <a:pathLst>
                <a:path w="8907" h="5399" extrusionOk="0">
                  <a:moveTo>
                    <a:pt x="8740" y="1"/>
                  </a:moveTo>
                  <a:cubicBezTo>
                    <a:pt x="8740" y="168"/>
                    <a:pt x="8740" y="301"/>
                    <a:pt x="8773" y="468"/>
                  </a:cubicBezTo>
                  <a:cubicBezTo>
                    <a:pt x="8807" y="902"/>
                    <a:pt x="8773" y="1335"/>
                    <a:pt x="8740" y="1769"/>
                  </a:cubicBezTo>
                  <a:cubicBezTo>
                    <a:pt x="8673" y="2369"/>
                    <a:pt x="8373" y="2970"/>
                    <a:pt x="7906" y="3370"/>
                  </a:cubicBezTo>
                  <a:cubicBezTo>
                    <a:pt x="7272" y="3804"/>
                    <a:pt x="6572" y="4137"/>
                    <a:pt x="5838" y="4371"/>
                  </a:cubicBezTo>
                  <a:cubicBezTo>
                    <a:pt x="5104" y="4638"/>
                    <a:pt x="4337" y="4871"/>
                    <a:pt x="3603" y="5071"/>
                  </a:cubicBezTo>
                  <a:cubicBezTo>
                    <a:pt x="3119" y="5173"/>
                    <a:pt x="2635" y="5217"/>
                    <a:pt x="2151" y="5217"/>
                  </a:cubicBezTo>
                  <a:cubicBezTo>
                    <a:pt x="2001" y="5217"/>
                    <a:pt x="1851" y="5213"/>
                    <a:pt x="1702" y="5205"/>
                  </a:cubicBezTo>
                  <a:cubicBezTo>
                    <a:pt x="1101" y="5171"/>
                    <a:pt x="534" y="5038"/>
                    <a:pt x="1" y="4838"/>
                  </a:cubicBezTo>
                  <a:lnTo>
                    <a:pt x="1" y="4838"/>
                  </a:lnTo>
                  <a:cubicBezTo>
                    <a:pt x="101" y="4938"/>
                    <a:pt x="267" y="5005"/>
                    <a:pt x="401" y="5071"/>
                  </a:cubicBezTo>
                  <a:cubicBezTo>
                    <a:pt x="801" y="5238"/>
                    <a:pt x="1235" y="5338"/>
                    <a:pt x="1668" y="5371"/>
                  </a:cubicBezTo>
                  <a:cubicBezTo>
                    <a:pt x="1855" y="5390"/>
                    <a:pt x="2038" y="5398"/>
                    <a:pt x="2221" y="5398"/>
                  </a:cubicBezTo>
                  <a:cubicBezTo>
                    <a:pt x="2692" y="5398"/>
                    <a:pt x="3156" y="5344"/>
                    <a:pt x="3636" y="5271"/>
                  </a:cubicBezTo>
                  <a:cubicBezTo>
                    <a:pt x="4404" y="5071"/>
                    <a:pt x="5171" y="4838"/>
                    <a:pt x="5905" y="4571"/>
                  </a:cubicBezTo>
                  <a:cubicBezTo>
                    <a:pt x="6639" y="4337"/>
                    <a:pt x="7372" y="3970"/>
                    <a:pt x="8040" y="3537"/>
                  </a:cubicBezTo>
                  <a:cubicBezTo>
                    <a:pt x="8306" y="3303"/>
                    <a:pt x="8540" y="3003"/>
                    <a:pt x="8673" y="2670"/>
                  </a:cubicBezTo>
                  <a:cubicBezTo>
                    <a:pt x="8773" y="2369"/>
                    <a:pt x="8874" y="2069"/>
                    <a:pt x="8874" y="1769"/>
                  </a:cubicBezTo>
                  <a:cubicBezTo>
                    <a:pt x="8907" y="1335"/>
                    <a:pt x="8907" y="902"/>
                    <a:pt x="8840" y="468"/>
                  </a:cubicBezTo>
                  <a:cubicBezTo>
                    <a:pt x="8807" y="301"/>
                    <a:pt x="8773" y="134"/>
                    <a:pt x="8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0"/>
            <p:cNvSpPr/>
            <p:nvPr/>
          </p:nvSpPr>
          <p:spPr>
            <a:xfrm>
              <a:off x="4249013" y="2421911"/>
              <a:ext cx="16604" cy="137559"/>
            </a:xfrm>
            <a:custGeom>
              <a:avLst/>
              <a:gdLst/>
              <a:ahLst/>
              <a:cxnLst/>
              <a:rect l="l" t="t" r="r" b="b"/>
              <a:pathLst>
                <a:path w="902" h="7473" extrusionOk="0">
                  <a:moveTo>
                    <a:pt x="201" y="0"/>
                  </a:moveTo>
                  <a:cubicBezTo>
                    <a:pt x="100" y="367"/>
                    <a:pt x="67" y="734"/>
                    <a:pt x="34" y="1101"/>
                  </a:cubicBezTo>
                  <a:cubicBezTo>
                    <a:pt x="0" y="2002"/>
                    <a:pt x="34" y="2902"/>
                    <a:pt x="167" y="3770"/>
                  </a:cubicBezTo>
                  <a:cubicBezTo>
                    <a:pt x="334" y="4804"/>
                    <a:pt x="501" y="5738"/>
                    <a:pt x="634" y="6405"/>
                  </a:cubicBezTo>
                  <a:cubicBezTo>
                    <a:pt x="701" y="6772"/>
                    <a:pt x="768" y="7139"/>
                    <a:pt x="901" y="7472"/>
                  </a:cubicBezTo>
                  <a:cubicBezTo>
                    <a:pt x="901" y="7105"/>
                    <a:pt x="868" y="6738"/>
                    <a:pt x="801" y="6372"/>
                  </a:cubicBezTo>
                  <a:cubicBezTo>
                    <a:pt x="701" y="5704"/>
                    <a:pt x="534" y="4770"/>
                    <a:pt x="401" y="3736"/>
                  </a:cubicBezTo>
                  <a:cubicBezTo>
                    <a:pt x="267" y="2869"/>
                    <a:pt x="201" y="2002"/>
                    <a:pt x="201" y="1101"/>
                  </a:cubicBezTo>
                  <a:cubicBezTo>
                    <a:pt x="234" y="734"/>
                    <a:pt x="234" y="367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4147090" y="2401645"/>
              <a:ext cx="76152" cy="32673"/>
            </a:xfrm>
            <a:custGeom>
              <a:avLst/>
              <a:gdLst/>
              <a:ahLst/>
              <a:cxnLst/>
              <a:rect l="l" t="t" r="r" b="b"/>
              <a:pathLst>
                <a:path w="4137" h="1775" extrusionOk="0">
                  <a:moveTo>
                    <a:pt x="4136" y="1"/>
                  </a:moveTo>
                  <a:cubicBezTo>
                    <a:pt x="3403" y="134"/>
                    <a:pt x="2669" y="334"/>
                    <a:pt x="1968" y="668"/>
                  </a:cubicBezTo>
                  <a:cubicBezTo>
                    <a:pt x="1268" y="935"/>
                    <a:pt x="601" y="1301"/>
                    <a:pt x="0" y="1768"/>
                  </a:cubicBezTo>
                  <a:cubicBezTo>
                    <a:pt x="2" y="1773"/>
                    <a:pt x="8" y="1775"/>
                    <a:pt x="17" y="1775"/>
                  </a:cubicBezTo>
                  <a:cubicBezTo>
                    <a:pt x="151" y="1775"/>
                    <a:pt x="1007" y="1336"/>
                    <a:pt x="2068" y="868"/>
                  </a:cubicBezTo>
                  <a:cubicBezTo>
                    <a:pt x="3202" y="401"/>
                    <a:pt x="4136" y="67"/>
                    <a:pt x="4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4333135" y="2309533"/>
              <a:ext cx="129570" cy="181774"/>
            </a:xfrm>
            <a:custGeom>
              <a:avLst/>
              <a:gdLst/>
              <a:ahLst/>
              <a:cxnLst/>
              <a:rect l="l" t="t" r="r" b="b"/>
              <a:pathLst>
                <a:path w="7039" h="9875" extrusionOk="0">
                  <a:moveTo>
                    <a:pt x="0" y="1"/>
                  </a:moveTo>
                  <a:lnTo>
                    <a:pt x="1034" y="9875"/>
                  </a:lnTo>
                  <a:lnTo>
                    <a:pt x="5804" y="9875"/>
                  </a:lnTo>
                  <a:lnTo>
                    <a:pt x="70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0"/>
            <p:cNvSpPr/>
            <p:nvPr/>
          </p:nvSpPr>
          <p:spPr>
            <a:xfrm>
              <a:off x="4314709" y="2300330"/>
              <a:ext cx="153519" cy="9222"/>
            </a:xfrm>
            <a:custGeom>
              <a:avLst/>
              <a:gdLst/>
              <a:ahLst/>
              <a:cxnLst/>
              <a:rect l="l" t="t" r="r" b="b"/>
              <a:pathLst>
                <a:path w="8340" h="501" extrusionOk="0">
                  <a:moveTo>
                    <a:pt x="1" y="1"/>
                  </a:moveTo>
                  <a:lnTo>
                    <a:pt x="1" y="501"/>
                  </a:lnTo>
                  <a:lnTo>
                    <a:pt x="8340" y="501"/>
                  </a:lnTo>
                  <a:lnTo>
                    <a:pt x="83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0"/>
            <p:cNvSpPr/>
            <p:nvPr/>
          </p:nvSpPr>
          <p:spPr>
            <a:xfrm>
              <a:off x="4338050" y="2286211"/>
              <a:ext cx="117293" cy="19052"/>
            </a:xfrm>
            <a:custGeom>
              <a:avLst/>
              <a:gdLst/>
              <a:ahLst/>
              <a:cxnLst/>
              <a:rect l="l" t="t" r="r" b="b"/>
              <a:pathLst>
                <a:path w="6372" h="1035" extrusionOk="0">
                  <a:moveTo>
                    <a:pt x="0" y="0"/>
                  </a:moveTo>
                  <a:lnTo>
                    <a:pt x="0" y="1034"/>
                  </a:lnTo>
                  <a:lnTo>
                    <a:pt x="6371" y="1034"/>
                  </a:lnTo>
                  <a:lnTo>
                    <a:pt x="6371" y="167"/>
                  </a:lnTo>
                  <a:lnTo>
                    <a:pt x="5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4252087" y="2334199"/>
              <a:ext cx="171319" cy="196408"/>
            </a:xfrm>
            <a:custGeom>
              <a:avLst/>
              <a:gdLst/>
              <a:ahLst/>
              <a:cxnLst/>
              <a:rect l="l" t="t" r="r" b="b"/>
              <a:pathLst>
                <a:path w="9307" h="10670" extrusionOk="0">
                  <a:moveTo>
                    <a:pt x="7606" y="1"/>
                  </a:moveTo>
                  <a:cubicBezTo>
                    <a:pt x="6301" y="1"/>
                    <a:pt x="3636" y="396"/>
                    <a:pt x="3636" y="396"/>
                  </a:cubicBezTo>
                  <a:lnTo>
                    <a:pt x="0" y="5132"/>
                  </a:lnTo>
                  <a:lnTo>
                    <a:pt x="367" y="10670"/>
                  </a:lnTo>
                  <a:cubicBezTo>
                    <a:pt x="1034" y="10469"/>
                    <a:pt x="1735" y="10303"/>
                    <a:pt x="2469" y="10169"/>
                  </a:cubicBezTo>
                  <a:cubicBezTo>
                    <a:pt x="3669" y="9969"/>
                    <a:pt x="5604" y="7200"/>
                    <a:pt x="5604" y="7200"/>
                  </a:cubicBezTo>
                  <a:cubicBezTo>
                    <a:pt x="5604" y="7200"/>
                    <a:pt x="6759" y="7839"/>
                    <a:pt x="7357" y="7839"/>
                  </a:cubicBezTo>
                  <a:cubicBezTo>
                    <a:pt x="7386" y="7839"/>
                    <a:pt x="7413" y="7837"/>
                    <a:pt x="7439" y="7834"/>
                  </a:cubicBezTo>
                  <a:cubicBezTo>
                    <a:pt x="8006" y="7767"/>
                    <a:pt x="7939" y="7100"/>
                    <a:pt x="7939" y="7100"/>
                  </a:cubicBezTo>
                  <a:lnTo>
                    <a:pt x="6105" y="6033"/>
                  </a:lnTo>
                  <a:lnTo>
                    <a:pt x="4136" y="6033"/>
                  </a:lnTo>
                  <a:lnTo>
                    <a:pt x="4136" y="5533"/>
                  </a:lnTo>
                  <a:cubicBezTo>
                    <a:pt x="4136" y="5533"/>
                    <a:pt x="5797" y="5577"/>
                    <a:pt x="7022" y="5577"/>
                  </a:cubicBezTo>
                  <a:cubicBezTo>
                    <a:pt x="7635" y="5577"/>
                    <a:pt x="8139" y="5566"/>
                    <a:pt x="8273" y="5533"/>
                  </a:cubicBezTo>
                  <a:cubicBezTo>
                    <a:pt x="8640" y="5432"/>
                    <a:pt x="8873" y="5032"/>
                    <a:pt x="8740" y="4665"/>
                  </a:cubicBezTo>
                  <a:cubicBezTo>
                    <a:pt x="8640" y="4265"/>
                    <a:pt x="4837" y="3998"/>
                    <a:pt x="4837" y="3998"/>
                  </a:cubicBezTo>
                  <a:cubicBezTo>
                    <a:pt x="4837" y="3998"/>
                    <a:pt x="8406" y="3931"/>
                    <a:pt x="8840" y="3698"/>
                  </a:cubicBezTo>
                  <a:cubicBezTo>
                    <a:pt x="9307" y="3464"/>
                    <a:pt x="9173" y="2864"/>
                    <a:pt x="9140" y="2564"/>
                  </a:cubicBezTo>
                  <a:cubicBezTo>
                    <a:pt x="9073" y="2264"/>
                    <a:pt x="5204" y="1797"/>
                    <a:pt x="5204" y="1797"/>
                  </a:cubicBezTo>
                  <a:cubicBezTo>
                    <a:pt x="5204" y="1797"/>
                    <a:pt x="7672" y="1029"/>
                    <a:pt x="8006" y="1029"/>
                  </a:cubicBezTo>
                  <a:cubicBezTo>
                    <a:pt x="8339" y="1029"/>
                    <a:pt x="8473" y="529"/>
                    <a:pt x="8306" y="129"/>
                  </a:cubicBezTo>
                  <a:cubicBezTo>
                    <a:pt x="8268" y="36"/>
                    <a:pt x="7998" y="1"/>
                    <a:pt x="7606" y="1"/>
                  </a:cubicBezTo>
                  <a:close/>
                </a:path>
              </a:pathLst>
            </a:custGeom>
            <a:solidFill>
              <a:srgbClr val="FFD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4197435" y="4389231"/>
              <a:ext cx="790878" cy="82300"/>
            </a:xfrm>
            <a:custGeom>
              <a:avLst/>
              <a:gdLst/>
              <a:ahLst/>
              <a:cxnLst/>
              <a:rect l="l" t="t" r="r" b="b"/>
              <a:pathLst>
                <a:path w="42965" h="4471" extrusionOk="0">
                  <a:moveTo>
                    <a:pt x="0" y="1"/>
                  </a:moveTo>
                  <a:lnTo>
                    <a:pt x="3069" y="2803"/>
                  </a:lnTo>
                  <a:cubicBezTo>
                    <a:pt x="4237" y="3904"/>
                    <a:pt x="5771" y="4471"/>
                    <a:pt x="7372" y="4471"/>
                  </a:cubicBezTo>
                  <a:lnTo>
                    <a:pt x="35592" y="4471"/>
                  </a:lnTo>
                  <a:cubicBezTo>
                    <a:pt x="37160" y="4471"/>
                    <a:pt x="38695" y="3904"/>
                    <a:pt x="39862" y="2803"/>
                  </a:cubicBezTo>
                  <a:lnTo>
                    <a:pt x="429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4181476" y="4329057"/>
              <a:ext cx="829552" cy="62033"/>
            </a:xfrm>
            <a:custGeom>
              <a:avLst/>
              <a:gdLst/>
              <a:ahLst/>
              <a:cxnLst/>
              <a:rect l="l" t="t" r="r" b="b"/>
              <a:pathLst>
                <a:path w="45066" h="3370" extrusionOk="0">
                  <a:moveTo>
                    <a:pt x="0" y="1"/>
                  </a:moveTo>
                  <a:lnTo>
                    <a:pt x="0" y="3370"/>
                  </a:lnTo>
                  <a:lnTo>
                    <a:pt x="45066" y="3370"/>
                  </a:lnTo>
                  <a:lnTo>
                    <a:pt x="450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4045776" y="4143620"/>
              <a:ext cx="122207" cy="448259"/>
            </a:xfrm>
            <a:custGeom>
              <a:avLst/>
              <a:gdLst/>
              <a:ahLst/>
              <a:cxnLst/>
              <a:rect l="l" t="t" r="r" b="b"/>
              <a:pathLst>
                <a:path w="6639" h="24352" extrusionOk="0">
                  <a:moveTo>
                    <a:pt x="2902" y="1"/>
                  </a:moveTo>
                  <a:cubicBezTo>
                    <a:pt x="1301" y="1"/>
                    <a:pt x="0" y="1302"/>
                    <a:pt x="0" y="2936"/>
                  </a:cubicBezTo>
                  <a:lnTo>
                    <a:pt x="0" y="21450"/>
                  </a:lnTo>
                  <a:cubicBezTo>
                    <a:pt x="0" y="23051"/>
                    <a:pt x="1301" y="24352"/>
                    <a:pt x="2902" y="24352"/>
                  </a:cubicBezTo>
                  <a:lnTo>
                    <a:pt x="3736" y="24352"/>
                  </a:lnTo>
                  <a:cubicBezTo>
                    <a:pt x="5337" y="24352"/>
                    <a:pt x="6638" y="23051"/>
                    <a:pt x="6638" y="21450"/>
                  </a:cubicBezTo>
                  <a:lnTo>
                    <a:pt x="6638" y="2936"/>
                  </a:lnTo>
                  <a:cubicBezTo>
                    <a:pt x="6638" y="1302"/>
                    <a:pt x="5337" y="1"/>
                    <a:pt x="3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4102268" y="4156524"/>
              <a:ext cx="10455" cy="429226"/>
            </a:xfrm>
            <a:custGeom>
              <a:avLst/>
              <a:gdLst/>
              <a:ahLst/>
              <a:cxnLst/>
              <a:rect l="l" t="t" r="r" b="b"/>
              <a:pathLst>
                <a:path w="568" h="23318" extrusionOk="0">
                  <a:moveTo>
                    <a:pt x="67" y="0"/>
                  </a:moveTo>
                  <a:cubicBezTo>
                    <a:pt x="0" y="0"/>
                    <a:pt x="67" y="5238"/>
                    <a:pt x="200" y="11675"/>
                  </a:cubicBezTo>
                  <a:cubicBezTo>
                    <a:pt x="300" y="18113"/>
                    <a:pt x="434" y="23317"/>
                    <a:pt x="500" y="23317"/>
                  </a:cubicBezTo>
                  <a:cubicBezTo>
                    <a:pt x="567" y="23317"/>
                    <a:pt x="534" y="18080"/>
                    <a:pt x="400" y="11642"/>
                  </a:cubicBezTo>
                  <a:cubicBezTo>
                    <a:pt x="267" y="5204"/>
                    <a:pt x="133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4048224" y="4471513"/>
              <a:ext cx="59585" cy="80459"/>
            </a:xfrm>
            <a:custGeom>
              <a:avLst/>
              <a:gdLst/>
              <a:ahLst/>
              <a:cxnLst/>
              <a:rect l="l" t="t" r="r" b="b"/>
              <a:pathLst>
                <a:path w="3237" h="4371" extrusionOk="0">
                  <a:moveTo>
                    <a:pt x="1" y="1"/>
                  </a:moveTo>
                  <a:lnTo>
                    <a:pt x="1" y="1"/>
                  </a:lnTo>
                  <a:cubicBezTo>
                    <a:pt x="434" y="801"/>
                    <a:pt x="968" y="1535"/>
                    <a:pt x="1535" y="2269"/>
                  </a:cubicBezTo>
                  <a:cubicBezTo>
                    <a:pt x="2035" y="3003"/>
                    <a:pt x="2602" y="3737"/>
                    <a:pt x="3236" y="4370"/>
                  </a:cubicBezTo>
                  <a:cubicBezTo>
                    <a:pt x="2769" y="3603"/>
                    <a:pt x="2269" y="2836"/>
                    <a:pt x="1702" y="2136"/>
                  </a:cubicBezTo>
                  <a:cubicBezTo>
                    <a:pt x="1201" y="1368"/>
                    <a:pt x="601" y="66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4049457" y="4413179"/>
              <a:ext cx="62033" cy="87822"/>
            </a:xfrm>
            <a:custGeom>
              <a:avLst/>
              <a:gdLst/>
              <a:ahLst/>
              <a:cxnLst/>
              <a:rect l="l" t="t" r="r" b="b"/>
              <a:pathLst>
                <a:path w="3370" h="4771" extrusionOk="0">
                  <a:moveTo>
                    <a:pt x="0" y="1"/>
                  </a:moveTo>
                  <a:cubicBezTo>
                    <a:pt x="467" y="868"/>
                    <a:pt x="1001" y="1669"/>
                    <a:pt x="1601" y="2436"/>
                  </a:cubicBezTo>
                  <a:cubicBezTo>
                    <a:pt x="2135" y="3270"/>
                    <a:pt x="2702" y="4037"/>
                    <a:pt x="3369" y="4771"/>
                  </a:cubicBezTo>
                  <a:cubicBezTo>
                    <a:pt x="2869" y="3904"/>
                    <a:pt x="2369" y="3070"/>
                    <a:pt x="1768" y="2302"/>
                  </a:cubicBezTo>
                  <a:cubicBezTo>
                    <a:pt x="1235" y="1502"/>
                    <a:pt x="634" y="7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4045776" y="4341335"/>
              <a:ext cx="57726" cy="92737"/>
            </a:xfrm>
            <a:custGeom>
              <a:avLst/>
              <a:gdLst/>
              <a:ahLst/>
              <a:cxnLst/>
              <a:rect l="l" t="t" r="r" b="b"/>
              <a:pathLst>
                <a:path w="3136" h="5038" extrusionOk="0">
                  <a:moveTo>
                    <a:pt x="0" y="1"/>
                  </a:moveTo>
                  <a:cubicBezTo>
                    <a:pt x="434" y="868"/>
                    <a:pt x="934" y="1736"/>
                    <a:pt x="1468" y="2569"/>
                  </a:cubicBezTo>
                  <a:cubicBezTo>
                    <a:pt x="1968" y="3437"/>
                    <a:pt x="2535" y="4237"/>
                    <a:pt x="3136" y="5038"/>
                  </a:cubicBezTo>
                  <a:cubicBezTo>
                    <a:pt x="2702" y="4137"/>
                    <a:pt x="2235" y="3270"/>
                    <a:pt x="1668" y="2436"/>
                  </a:cubicBezTo>
                  <a:cubicBezTo>
                    <a:pt x="1168" y="1602"/>
                    <a:pt x="601" y="7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4048224" y="4280553"/>
              <a:ext cx="55278" cy="99493"/>
            </a:xfrm>
            <a:custGeom>
              <a:avLst/>
              <a:gdLst/>
              <a:ahLst/>
              <a:cxnLst/>
              <a:rect l="l" t="t" r="r" b="b"/>
              <a:pathLst>
                <a:path w="3003" h="5405" extrusionOk="0">
                  <a:moveTo>
                    <a:pt x="1" y="1"/>
                  </a:moveTo>
                  <a:cubicBezTo>
                    <a:pt x="67" y="301"/>
                    <a:pt x="201" y="601"/>
                    <a:pt x="368" y="835"/>
                  </a:cubicBezTo>
                  <a:cubicBezTo>
                    <a:pt x="634" y="1335"/>
                    <a:pt x="1001" y="2035"/>
                    <a:pt x="1402" y="2769"/>
                  </a:cubicBezTo>
                  <a:cubicBezTo>
                    <a:pt x="1835" y="3503"/>
                    <a:pt x="2202" y="4170"/>
                    <a:pt x="2502" y="4637"/>
                  </a:cubicBezTo>
                  <a:cubicBezTo>
                    <a:pt x="2636" y="4904"/>
                    <a:pt x="2803" y="5171"/>
                    <a:pt x="3003" y="5404"/>
                  </a:cubicBezTo>
                  <a:cubicBezTo>
                    <a:pt x="2936" y="5104"/>
                    <a:pt x="2803" y="4804"/>
                    <a:pt x="2636" y="4571"/>
                  </a:cubicBezTo>
                  <a:cubicBezTo>
                    <a:pt x="2369" y="4070"/>
                    <a:pt x="2035" y="3403"/>
                    <a:pt x="1602" y="2636"/>
                  </a:cubicBezTo>
                  <a:cubicBezTo>
                    <a:pt x="1201" y="1902"/>
                    <a:pt x="801" y="1235"/>
                    <a:pt x="501" y="768"/>
                  </a:cubicBezTo>
                  <a:cubicBezTo>
                    <a:pt x="368" y="501"/>
                    <a:pt x="201" y="2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4048224" y="4225901"/>
              <a:ext cx="54063" cy="94578"/>
            </a:xfrm>
            <a:custGeom>
              <a:avLst/>
              <a:gdLst/>
              <a:ahLst/>
              <a:cxnLst/>
              <a:rect l="l" t="t" r="r" b="b"/>
              <a:pathLst>
                <a:path w="2937" h="5138" extrusionOk="0">
                  <a:moveTo>
                    <a:pt x="1" y="1"/>
                  </a:moveTo>
                  <a:lnTo>
                    <a:pt x="1" y="1"/>
                  </a:lnTo>
                  <a:cubicBezTo>
                    <a:pt x="67" y="268"/>
                    <a:pt x="201" y="535"/>
                    <a:pt x="334" y="801"/>
                  </a:cubicBezTo>
                  <a:cubicBezTo>
                    <a:pt x="568" y="1302"/>
                    <a:pt x="901" y="1936"/>
                    <a:pt x="1302" y="2669"/>
                  </a:cubicBezTo>
                  <a:cubicBezTo>
                    <a:pt x="1735" y="3537"/>
                    <a:pt x="2302" y="4371"/>
                    <a:pt x="2936" y="5138"/>
                  </a:cubicBezTo>
                  <a:cubicBezTo>
                    <a:pt x="2836" y="4871"/>
                    <a:pt x="2703" y="4604"/>
                    <a:pt x="2536" y="4371"/>
                  </a:cubicBezTo>
                  <a:cubicBezTo>
                    <a:pt x="2269" y="3904"/>
                    <a:pt x="1902" y="3270"/>
                    <a:pt x="1502" y="2569"/>
                  </a:cubicBezTo>
                  <a:cubicBezTo>
                    <a:pt x="1035" y="1669"/>
                    <a:pt x="534" y="80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4056820" y="4180472"/>
              <a:ext cx="38711" cy="77993"/>
            </a:xfrm>
            <a:custGeom>
              <a:avLst/>
              <a:gdLst/>
              <a:ahLst/>
              <a:cxnLst/>
              <a:rect l="l" t="t" r="r" b="b"/>
              <a:pathLst>
                <a:path w="2103" h="4237" extrusionOk="0">
                  <a:moveTo>
                    <a:pt x="1" y="0"/>
                  </a:moveTo>
                  <a:cubicBezTo>
                    <a:pt x="568" y="1468"/>
                    <a:pt x="1268" y="2902"/>
                    <a:pt x="2102" y="4237"/>
                  </a:cubicBezTo>
                  <a:cubicBezTo>
                    <a:pt x="1835" y="3503"/>
                    <a:pt x="1535" y="2769"/>
                    <a:pt x="1135" y="2069"/>
                  </a:cubicBezTo>
                  <a:cubicBezTo>
                    <a:pt x="835" y="1335"/>
                    <a:pt x="434" y="6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0"/>
            <p:cNvSpPr/>
            <p:nvPr/>
          </p:nvSpPr>
          <p:spPr>
            <a:xfrm>
              <a:off x="4115153" y="4464757"/>
              <a:ext cx="47307" cy="87215"/>
            </a:xfrm>
            <a:custGeom>
              <a:avLst/>
              <a:gdLst/>
              <a:ahLst/>
              <a:cxnLst/>
              <a:rect l="l" t="t" r="r" b="b"/>
              <a:pathLst>
                <a:path w="2570" h="4738" extrusionOk="0">
                  <a:moveTo>
                    <a:pt x="2569" y="1"/>
                  </a:moveTo>
                  <a:lnTo>
                    <a:pt x="2569" y="1"/>
                  </a:lnTo>
                  <a:cubicBezTo>
                    <a:pt x="2069" y="735"/>
                    <a:pt x="1602" y="1502"/>
                    <a:pt x="1201" y="2302"/>
                  </a:cubicBezTo>
                  <a:cubicBezTo>
                    <a:pt x="734" y="3103"/>
                    <a:pt x="334" y="3904"/>
                    <a:pt x="1" y="4737"/>
                  </a:cubicBezTo>
                  <a:cubicBezTo>
                    <a:pt x="534" y="4004"/>
                    <a:pt x="1001" y="3236"/>
                    <a:pt x="1402" y="2402"/>
                  </a:cubicBezTo>
                  <a:cubicBezTo>
                    <a:pt x="1835" y="1635"/>
                    <a:pt x="2235" y="835"/>
                    <a:pt x="2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0"/>
            <p:cNvSpPr/>
            <p:nvPr/>
          </p:nvSpPr>
          <p:spPr>
            <a:xfrm>
              <a:off x="4115153" y="4400294"/>
              <a:ext cx="46074" cy="92111"/>
            </a:xfrm>
            <a:custGeom>
              <a:avLst/>
              <a:gdLst/>
              <a:ahLst/>
              <a:cxnLst/>
              <a:rect l="l" t="t" r="r" b="b"/>
              <a:pathLst>
                <a:path w="2503" h="5004" extrusionOk="0">
                  <a:moveTo>
                    <a:pt x="2502" y="0"/>
                  </a:moveTo>
                  <a:lnTo>
                    <a:pt x="2502" y="0"/>
                  </a:lnTo>
                  <a:cubicBezTo>
                    <a:pt x="2336" y="200"/>
                    <a:pt x="2235" y="467"/>
                    <a:pt x="2102" y="701"/>
                  </a:cubicBezTo>
                  <a:cubicBezTo>
                    <a:pt x="1902" y="1168"/>
                    <a:pt x="1568" y="1802"/>
                    <a:pt x="1235" y="2502"/>
                  </a:cubicBezTo>
                  <a:cubicBezTo>
                    <a:pt x="768" y="3303"/>
                    <a:pt x="334" y="4137"/>
                    <a:pt x="1" y="5004"/>
                  </a:cubicBezTo>
                  <a:cubicBezTo>
                    <a:pt x="167" y="4804"/>
                    <a:pt x="334" y="4570"/>
                    <a:pt x="468" y="4337"/>
                  </a:cubicBezTo>
                  <a:cubicBezTo>
                    <a:pt x="734" y="3903"/>
                    <a:pt x="1068" y="3269"/>
                    <a:pt x="1435" y="2602"/>
                  </a:cubicBezTo>
                  <a:cubicBezTo>
                    <a:pt x="1902" y="1768"/>
                    <a:pt x="2269" y="901"/>
                    <a:pt x="2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4115153" y="4314331"/>
              <a:ext cx="47307" cy="106856"/>
            </a:xfrm>
            <a:custGeom>
              <a:avLst/>
              <a:gdLst/>
              <a:ahLst/>
              <a:cxnLst/>
              <a:rect l="l" t="t" r="r" b="b"/>
              <a:pathLst>
                <a:path w="2570" h="5805" extrusionOk="0">
                  <a:moveTo>
                    <a:pt x="2569" y="0"/>
                  </a:moveTo>
                  <a:cubicBezTo>
                    <a:pt x="1602" y="1868"/>
                    <a:pt x="734" y="3803"/>
                    <a:pt x="1" y="5804"/>
                  </a:cubicBezTo>
                  <a:lnTo>
                    <a:pt x="1" y="5804"/>
                  </a:lnTo>
                  <a:cubicBezTo>
                    <a:pt x="534" y="4870"/>
                    <a:pt x="1001" y="3936"/>
                    <a:pt x="1402" y="2936"/>
                  </a:cubicBezTo>
                  <a:cubicBezTo>
                    <a:pt x="1869" y="2002"/>
                    <a:pt x="2269" y="1001"/>
                    <a:pt x="25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4121302" y="4265827"/>
              <a:ext cx="35011" cy="85981"/>
            </a:xfrm>
            <a:custGeom>
              <a:avLst/>
              <a:gdLst/>
              <a:ahLst/>
              <a:cxnLst/>
              <a:rect l="l" t="t" r="r" b="b"/>
              <a:pathLst>
                <a:path w="1902" h="4671" extrusionOk="0">
                  <a:moveTo>
                    <a:pt x="1901" y="0"/>
                  </a:moveTo>
                  <a:lnTo>
                    <a:pt x="1901" y="0"/>
                  </a:lnTo>
                  <a:cubicBezTo>
                    <a:pt x="1468" y="734"/>
                    <a:pt x="1134" y="1501"/>
                    <a:pt x="834" y="2302"/>
                  </a:cubicBezTo>
                  <a:cubicBezTo>
                    <a:pt x="500" y="3069"/>
                    <a:pt x="234" y="3869"/>
                    <a:pt x="0" y="4670"/>
                  </a:cubicBezTo>
                  <a:cubicBezTo>
                    <a:pt x="434" y="3936"/>
                    <a:pt x="767" y="3169"/>
                    <a:pt x="1068" y="2368"/>
                  </a:cubicBezTo>
                  <a:cubicBezTo>
                    <a:pt x="1401" y="1601"/>
                    <a:pt x="1668" y="801"/>
                    <a:pt x="1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4113920" y="4208101"/>
              <a:ext cx="36870" cy="84748"/>
            </a:xfrm>
            <a:custGeom>
              <a:avLst/>
              <a:gdLst/>
              <a:ahLst/>
              <a:cxnLst/>
              <a:rect l="l" t="t" r="r" b="b"/>
              <a:pathLst>
                <a:path w="2003" h="4604" extrusionOk="0">
                  <a:moveTo>
                    <a:pt x="2002" y="0"/>
                  </a:moveTo>
                  <a:cubicBezTo>
                    <a:pt x="1936" y="0"/>
                    <a:pt x="1602" y="1035"/>
                    <a:pt x="1068" y="2302"/>
                  </a:cubicBezTo>
                  <a:cubicBezTo>
                    <a:pt x="535" y="3570"/>
                    <a:pt x="1" y="4570"/>
                    <a:pt x="68" y="4604"/>
                  </a:cubicBezTo>
                  <a:cubicBezTo>
                    <a:pt x="1035" y="3203"/>
                    <a:pt x="1669" y="1635"/>
                    <a:pt x="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4061127" y="4139331"/>
              <a:ext cx="120974" cy="214319"/>
            </a:xfrm>
            <a:custGeom>
              <a:avLst/>
              <a:gdLst/>
              <a:ahLst/>
              <a:cxnLst/>
              <a:rect l="l" t="t" r="r" b="b"/>
              <a:pathLst>
                <a:path w="6572" h="11643" extrusionOk="0">
                  <a:moveTo>
                    <a:pt x="0" y="0"/>
                  </a:moveTo>
                  <a:lnTo>
                    <a:pt x="6571" y="11642"/>
                  </a:lnTo>
                  <a:lnTo>
                    <a:pt x="6571" y="1969"/>
                  </a:lnTo>
                  <a:cubicBezTo>
                    <a:pt x="6571" y="1001"/>
                    <a:pt x="5804" y="201"/>
                    <a:pt x="4804" y="1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4161209" y="4244327"/>
              <a:ext cx="20285" cy="166422"/>
            </a:xfrm>
            <a:custGeom>
              <a:avLst/>
              <a:gdLst/>
              <a:ahLst/>
              <a:cxnLst/>
              <a:rect l="l" t="t" r="r" b="b"/>
              <a:pathLst>
                <a:path w="1102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101" y="9040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5033725" y="4143620"/>
              <a:ext cx="122207" cy="447652"/>
            </a:xfrm>
            <a:custGeom>
              <a:avLst/>
              <a:gdLst/>
              <a:ahLst/>
              <a:cxnLst/>
              <a:rect l="l" t="t" r="r" b="b"/>
              <a:pathLst>
                <a:path w="6639" h="24319" extrusionOk="0">
                  <a:moveTo>
                    <a:pt x="2903" y="1"/>
                  </a:moveTo>
                  <a:cubicBezTo>
                    <a:pt x="1302" y="1"/>
                    <a:pt x="1" y="1302"/>
                    <a:pt x="1" y="2903"/>
                  </a:cubicBezTo>
                  <a:lnTo>
                    <a:pt x="1" y="21416"/>
                  </a:lnTo>
                  <a:cubicBezTo>
                    <a:pt x="1" y="23051"/>
                    <a:pt x="1302" y="24318"/>
                    <a:pt x="2903" y="24318"/>
                  </a:cubicBezTo>
                  <a:lnTo>
                    <a:pt x="3737" y="24318"/>
                  </a:lnTo>
                  <a:cubicBezTo>
                    <a:pt x="5338" y="24318"/>
                    <a:pt x="6639" y="23051"/>
                    <a:pt x="6639" y="21416"/>
                  </a:cubicBezTo>
                  <a:lnTo>
                    <a:pt x="6639" y="2903"/>
                  </a:lnTo>
                  <a:cubicBezTo>
                    <a:pt x="6639" y="1302"/>
                    <a:pt x="5338" y="1"/>
                    <a:pt x="37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5088984" y="4155916"/>
              <a:ext cx="9848" cy="429834"/>
            </a:xfrm>
            <a:custGeom>
              <a:avLst/>
              <a:gdLst/>
              <a:ahLst/>
              <a:cxnLst/>
              <a:rect l="l" t="t" r="r" b="b"/>
              <a:pathLst>
                <a:path w="535" h="23351" extrusionOk="0">
                  <a:moveTo>
                    <a:pt x="468" y="0"/>
                  </a:moveTo>
                  <a:lnTo>
                    <a:pt x="468" y="0"/>
                  </a:lnTo>
                  <a:cubicBezTo>
                    <a:pt x="435" y="0"/>
                    <a:pt x="268" y="5204"/>
                    <a:pt x="168" y="11675"/>
                  </a:cubicBezTo>
                  <a:cubicBezTo>
                    <a:pt x="68" y="18113"/>
                    <a:pt x="1" y="23350"/>
                    <a:pt x="68" y="23350"/>
                  </a:cubicBezTo>
                  <a:cubicBezTo>
                    <a:pt x="134" y="23350"/>
                    <a:pt x="268" y="18146"/>
                    <a:pt x="368" y="11675"/>
                  </a:cubicBezTo>
                  <a:cubicBezTo>
                    <a:pt x="468" y="5237"/>
                    <a:pt x="535" y="33"/>
                    <a:pt x="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0"/>
            <p:cNvSpPr/>
            <p:nvPr/>
          </p:nvSpPr>
          <p:spPr>
            <a:xfrm>
              <a:off x="5093899" y="4471513"/>
              <a:ext cx="59585" cy="80459"/>
            </a:xfrm>
            <a:custGeom>
              <a:avLst/>
              <a:gdLst/>
              <a:ahLst/>
              <a:cxnLst/>
              <a:rect l="l" t="t" r="r" b="b"/>
              <a:pathLst>
                <a:path w="3237" h="4371" extrusionOk="0">
                  <a:moveTo>
                    <a:pt x="3236" y="1"/>
                  </a:moveTo>
                  <a:cubicBezTo>
                    <a:pt x="2603" y="668"/>
                    <a:pt x="2036" y="1368"/>
                    <a:pt x="1535" y="2136"/>
                  </a:cubicBezTo>
                  <a:cubicBezTo>
                    <a:pt x="968" y="2836"/>
                    <a:pt x="468" y="3570"/>
                    <a:pt x="1" y="4370"/>
                  </a:cubicBezTo>
                  <a:cubicBezTo>
                    <a:pt x="635" y="3703"/>
                    <a:pt x="1202" y="3003"/>
                    <a:pt x="1702" y="2236"/>
                  </a:cubicBezTo>
                  <a:cubicBezTo>
                    <a:pt x="2269" y="1535"/>
                    <a:pt x="2803" y="801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5090217" y="4412572"/>
              <a:ext cx="62033" cy="87822"/>
            </a:xfrm>
            <a:custGeom>
              <a:avLst/>
              <a:gdLst/>
              <a:ahLst/>
              <a:cxnLst/>
              <a:rect l="l" t="t" r="r" b="b"/>
              <a:pathLst>
                <a:path w="3370" h="4771" extrusionOk="0">
                  <a:moveTo>
                    <a:pt x="3370" y="0"/>
                  </a:moveTo>
                  <a:lnTo>
                    <a:pt x="3370" y="0"/>
                  </a:lnTo>
                  <a:cubicBezTo>
                    <a:pt x="2703" y="734"/>
                    <a:pt x="2136" y="1501"/>
                    <a:pt x="1602" y="2335"/>
                  </a:cubicBezTo>
                  <a:cubicBezTo>
                    <a:pt x="1001" y="3103"/>
                    <a:pt x="468" y="3903"/>
                    <a:pt x="1" y="4770"/>
                  </a:cubicBezTo>
                  <a:cubicBezTo>
                    <a:pt x="668" y="4037"/>
                    <a:pt x="1235" y="3269"/>
                    <a:pt x="1769" y="2435"/>
                  </a:cubicBezTo>
                  <a:cubicBezTo>
                    <a:pt x="2369" y="1668"/>
                    <a:pt x="2903" y="868"/>
                    <a:pt x="3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5098206" y="4340727"/>
              <a:ext cx="57726" cy="93344"/>
            </a:xfrm>
            <a:custGeom>
              <a:avLst/>
              <a:gdLst/>
              <a:ahLst/>
              <a:cxnLst/>
              <a:rect l="l" t="t" r="r" b="b"/>
              <a:pathLst>
                <a:path w="3136" h="5071" extrusionOk="0">
                  <a:moveTo>
                    <a:pt x="3136" y="1"/>
                  </a:moveTo>
                  <a:cubicBezTo>
                    <a:pt x="2502" y="801"/>
                    <a:pt x="1968" y="1602"/>
                    <a:pt x="1468" y="2469"/>
                  </a:cubicBezTo>
                  <a:cubicBezTo>
                    <a:pt x="901" y="3303"/>
                    <a:pt x="401" y="4170"/>
                    <a:pt x="0" y="5071"/>
                  </a:cubicBezTo>
                  <a:cubicBezTo>
                    <a:pt x="601" y="4270"/>
                    <a:pt x="1168" y="3436"/>
                    <a:pt x="1668" y="2602"/>
                  </a:cubicBezTo>
                  <a:cubicBezTo>
                    <a:pt x="2202" y="1769"/>
                    <a:pt x="2702" y="901"/>
                    <a:pt x="31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5098206" y="4280553"/>
              <a:ext cx="55278" cy="98885"/>
            </a:xfrm>
            <a:custGeom>
              <a:avLst/>
              <a:gdLst/>
              <a:ahLst/>
              <a:cxnLst/>
              <a:rect l="l" t="t" r="r" b="b"/>
              <a:pathLst>
                <a:path w="3003" h="5372" extrusionOk="0">
                  <a:moveTo>
                    <a:pt x="3002" y="1"/>
                  </a:moveTo>
                  <a:lnTo>
                    <a:pt x="3002" y="1"/>
                  </a:lnTo>
                  <a:cubicBezTo>
                    <a:pt x="2802" y="234"/>
                    <a:pt x="2636" y="501"/>
                    <a:pt x="2502" y="768"/>
                  </a:cubicBezTo>
                  <a:cubicBezTo>
                    <a:pt x="2202" y="1235"/>
                    <a:pt x="1802" y="1902"/>
                    <a:pt x="1401" y="2636"/>
                  </a:cubicBezTo>
                  <a:cubicBezTo>
                    <a:pt x="968" y="3370"/>
                    <a:pt x="601" y="4070"/>
                    <a:pt x="367" y="4537"/>
                  </a:cubicBezTo>
                  <a:cubicBezTo>
                    <a:pt x="200" y="4804"/>
                    <a:pt x="67" y="5104"/>
                    <a:pt x="0" y="5371"/>
                  </a:cubicBezTo>
                  <a:cubicBezTo>
                    <a:pt x="167" y="5171"/>
                    <a:pt x="367" y="4904"/>
                    <a:pt x="501" y="4637"/>
                  </a:cubicBezTo>
                  <a:cubicBezTo>
                    <a:pt x="801" y="4170"/>
                    <a:pt x="1168" y="3503"/>
                    <a:pt x="1601" y="2769"/>
                  </a:cubicBezTo>
                  <a:cubicBezTo>
                    <a:pt x="2002" y="2002"/>
                    <a:pt x="2369" y="1335"/>
                    <a:pt x="2636" y="835"/>
                  </a:cubicBezTo>
                  <a:cubicBezTo>
                    <a:pt x="2802" y="568"/>
                    <a:pt x="2902" y="301"/>
                    <a:pt x="3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5098813" y="4225901"/>
              <a:ext cx="54670" cy="94596"/>
            </a:xfrm>
            <a:custGeom>
              <a:avLst/>
              <a:gdLst/>
              <a:ahLst/>
              <a:cxnLst/>
              <a:rect l="l" t="t" r="r" b="b"/>
              <a:pathLst>
                <a:path w="2970" h="5139" extrusionOk="0">
                  <a:moveTo>
                    <a:pt x="2969" y="1"/>
                  </a:moveTo>
                  <a:cubicBezTo>
                    <a:pt x="2436" y="801"/>
                    <a:pt x="1935" y="1669"/>
                    <a:pt x="1468" y="2536"/>
                  </a:cubicBezTo>
                  <a:cubicBezTo>
                    <a:pt x="1068" y="3270"/>
                    <a:pt x="701" y="3904"/>
                    <a:pt x="434" y="4371"/>
                  </a:cubicBezTo>
                  <a:cubicBezTo>
                    <a:pt x="268" y="4604"/>
                    <a:pt x="134" y="4838"/>
                    <a:pt x="1" y="5138"/>
                  </a:cubicBezTo>
                  <a:cubicBezTo>
                    <a:pt x="2" y="5138"/>
                    <a:pt x="3" y="5139"/>
                    <a:pt x="4" y="5139"/>
                  </a:cubicBezTo>
                  <a:cubicBezTo>
                    <a:pt x="92" y="5139"/>
                    <a:pt x="880" y="4082"/>
                    <a:pt x="1669" y="2669"/>
                  </a:cubicBezTo>
                  <a:cubicBezTo>
                    <a:pt x="2069" y="1936"/>
                    <a:pt x="2402" y="1268"/>
                    <a:pt x="2636" y="801"/>
                  </a:cubicBezTo>
                  <a:cubicBezTo>
                    <a:pt x="2769" y="535"/>
                    <a:pt x="2903" y="268"/>
                    <a:pt x="29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5106176" y="4179864"/>
              <a:ext cx="38711" cy="78600"/>
            </a:xfrm>
            <a:custGeom>
              <a:avLst/>
              <a:gdLst/>
              <a:ahLst/>
              <a:cxnLst/>
              <a:rect l="l" t="t" r="r" b="b"/>
              <a:pathLst>
                <a:path w="2103" h="4270" extrusionOk="0">
                  <a:moveTo>
                    <a:pt x="2102" y="0"/>
                  </a:moveTo>
                  <a:cubicBezTo>
                    <a:pt x="1669" y="667"/>
                    <a:pt x="1269" y="1368"/>
                    <a:pt x="968" y="2102"/>
                  </a:cubicBezTo>
                  <a:cubicBezTo>
                    <a:pt x="568" y="2802"/>
                    <a:pt x="234" y="3503"/>
                    <a:pt x="1" y="4270"/>
                  </a:cubicBezTo>
                  <a:cubicBezTo>
                    <a:pt x="435" y="3603"/>
                    <a:pt x="835" y="2902"/>
                    <a:pt x="1135" y="2168"/>
                  </a:cubicBezTo>
                  <a:cubicBezTo>
                    <a:pt x="1535" y="1501"/>
                    <a:pt x="1869" y="767"/>
                    <a:pt x="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5039265" y="4464150"/>
              <a:ext cx="47289" cy="87822"/>
            </a:xfrm>
            <a:custGeom>
              <a:avLst/>
              <a:gdLst/>
              <a:ahLst/>
              <a:cxnLst/>
              <a:rect l="l" t="t" r="r" b="b"/>
              <a:pathLst>
                <a:path w="2569" h="4771" extrusionOk="0">
                  <a:moveTo>
                    <a:pt x="0" y="0"/>
                  </a:moveTo>
                  <a:cubicBezTo>
                    <a:pt x="300" y="868"/>
                    <a:pt x="701" y="1668"/>
                    <a:pt x="1168" y="2435"/>
                  </a:cubicBezTo>
                  <a:cubicBezTo>
                    <a:pt x="1568" y="3269"/>
                    <a:pt x="2035" y="4037"/>
                    <a:pt x="2569" y="4770"/>
                  </a:cubicBezTo>
                  <a:cubicBezTo>
                    <a:pt x="2235" y="3937"/>
                    <a:pt x="1835" y="3103"/>
                    <a:pt x="1368" y="2335"/>
                  </a:cubicBezTo>
                  <a:cubicBezTo>
                    <a:pt x="967" y="1535"/>
                    <a:pt x="500" y="73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0"/>
            <p:cNvSpPr/>
            <p:nvPr/>
          </p:nvSpPr>
          <p:spPr>
            <a:xfrm>
              <a:off x="5040480" y="4399668"/>
              <a:ext cx="46074" cy="92737"/>
            </a:xfrm>
            <a:custGeom>
              <a:avLst/>
              <a:gdLst/>
              <a:ahLst/>
              <a:cxnLst/>
              <a:rect l="l" t="t" r="r" b="b"/>
              <a:pathLst>
                <a:path w="2503" h="5038" extrusionOk="0">
                  <a:moveTo>
                    <a:pt x="1" y="1"/>
                  </a:moveTo>
                  <a:cubicBezTo>
                    <a:pt x="234" y="935"/>
                    <a:pt x="601" y="1802"/>
                    <a:pt x="1068" y="2603"/>
                  </a:cubicBezTo>
                  <a:cubicBezTo>
                    <a:pt x="1435" y="3303"/>
                    <a:pt x="1769" y="3937"/>
                    <a:pt x="2036" y="4371"/>
                  </a:cubicBezTo>
                  <a:cubicBezTo>
                    <a:pt x="2169" y="4604"/>
                    <a:pt x="2302" y="4838"/>
                    <a:pt x="2503" y="5038"/>
                  </a:cubicBezTo>
                  <a:cubicBezTo>
                    <a:pt x="2136" y="4171"/>
                    <a:pt x="1735" y="3337"/>
                    <a:pt x="1268" y="2503"/>
                  </a:cubicBezTo>
                  <a:cubicBezTo>
                    <a:pt x="901" y="1836"/>
                    <a:pt x="601" y="1202"/>
                    <a:pt x="368" y="735"/>
                  </a:cubicBezTo>
                  <a:cubicBezTo>
                    <a:pt x="268" y="468"/>
                    <a:pt x="134" y="2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0"/>
            <p:cNvSpPr/>
            <p:nvPr/>
          </p:nvSpPr>
          <p:spPr>
            <a:xfrm>
              <a:off x="5039265" y="4314331"/>
              <a:ext cx="47289" cy="106856"/>
            </a:xfrm>
            <a:custGeom>
              <a:avLst/>
              <a:gdLst/>
              <a:ahLst/>
              <a:cxnLst/>
              <a:rect l="l" t="t" r="r" b="b"/>
              <a:pathLst>
                <a:path w="2569" h="5805" extrusionOk="0">
                  <a:moveTo>
                    <a:pt x="0" y="0"/>
                  </a:moveTo>
                  <a:cubicBezTo>
                    <a:pt x="300" y="1001"/>
                    <a:pt x="701" y="1968"/>
                    <a:pt x="1168" y="2936"/>
                  </a:cubicBezTo>
                  <a:cubicBezTo>
                    <a:pt x="1568" y="3936"/>
                    <a:pt x="2035" y="4870"/>
                    <a:pt x="2569" y="5804"/>
                  </a:cubicBezTo>
                  <a:cubicBezTo>
                    <a:pt x="1835" y="3803"/>
                    <a:pt x="967" y="186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5045395" y="4265827"/>
              <a:ext cx="34404" cy="85981"/>
            </a:xfrm>
            <a:custGeom>
              <a:avLst/>
              <a:gdLst/>
              <a:ahLst/>
              <a:cxnLst/>
              <a:rect l="l" t="t" r="r" b="b"/>
              <a:pathLst>
                <a:path w="1869" h="4671" extrusionOk="0">
                  <a:moveTo>
                    <a:pt x="1" y="0"/>
                  </a:moveTo>
                  <a:lnTo>
                    <a:pt x="1" y="0"/>
                  </a:lnTo>
                  <a:cubicBezTo>
                    <a:pt x="201" y="801"/>
                    <a:pt x="501" y="1601"/>
                    <a:pt x="835" y="2368"/>
                  </a:cubicBezTo>
                  <a:cubicBezTo>
                    <a:pt x="1135" y="3169"/>
                    <a:pt x="1468" y="3936"/>
                    <a:pt x="1869" y="4670"/>
                  </a:cubicBezTo>
                  <a:cubicBezTo>
                    <a:pt x="1668" y="3836"/>
                    <a:pt x="1402" y="3036"/>
                    <a:pt x="1035" y="2268"/>
                  </a:cubicBezTo>
                  <a:cubicBezTo>
                    <a:pt x="768" y="1501"/>
                    <a:pt x="434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5050917" y="4208101"/>
              <a:ext cx="36870" cy="84748"/>
            </a:xfrm>
            <a:custGeom>
              <a:avLst/>
              <a:gdLst/>
              <a:ahLst/>
              <a:cxnLst/>
              <a:rect l="l" t="t" r="r" b="b"/>
              <a:pathLst>
                <a:path w="2003" h="4604" extrusionOk="0">
                  <a:moveTo>
                    <a:pt x="1" y="0"/>
                  </a:moveTo>
                  <a:cubicBezTo>
                    <a:pt x="334" y="1635"/>
                    <a:pt x="968" y="3203"/>
                    <a:pt x="1936" y="4604"/>
                  </a:cubicBezTo>
                  <a:cubicBezTo>
                    <a:pt x="2002" y="4570"/>
                    <a:pt x="1469" y="3570"/>
                    <a:pt x="935" y="2302"/>
                  </a:cubicBezTo>
                  <a:cubicBezTo>
                    <a:pt x="401" y="1035"/>
                    <a:pt x="6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5011010" y="4135024"/>
              <a:ext cx="120974" cy="209404"/>
            </a:xfrm>
            <a:custGeom>
              <a:avLst/>
              <a:gdLst/>
              <a:ahLst/>
              <a:cxnLst/>
              <a:rect l="l" t="t" r="r" b="b"/>
              <a:pathLst>
                <a:path w="6572" h="11376" extrusionOk="0">
                  <a:moveTo>
                    <a:pt x="6572" y="1"/>
                  </a:moveTo>
                  <a:lnTo>
                    <a:pt x="1735" y="134"/>
                  </a:lnTo>
                  <a:cubicBezTo>
                    <a:pt x="768" y="168"/>
                    <a:pt x="1" y="968"/>
                    <a:pt x="1" y="1936"/>
                  </a:cubicBezTo>
                  <a:lnTo>
                    <a:pt x="1" y="11376"/>
                  </a:lnTo>
                  <a:lnTo>
                    <a:pt x="6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5011010" y="4235124"/>
              <a:ext cx="22733" cy="155967"/>
            </a:xfrm>
            <a:custGeom>
              <a:avLst/>
              <a:gdLst/>
              <a:ahLst/>
              <a:cxnLst/>
              <a:rect l="l" t="t" r="r" b="b"/>
              <a:pathLst>
                <a:path w="1235" h="8473" extrusionOk="0">
                  <a:moveTo>
                    <a:pt x="1" y="0"/>
                  </a:moveTo>
                  <a:lnTo>
                    <a:pt x="1" y="8473"/>
                  </a:lnTo>
                  <a:lnTo>
                    <a:pt x="1235" y="847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157528" y="4389231"/>
              <a:ext cx="876215" cy="4326"/>
            </a:xfrm>
            <a:custGeom>
              <a:avLst/>
              <a:gdLst/>
              <a:ahLst/>
              <a:cxnLst/>
              <a:rect l="l" t="t" r="r" b="b"/>
              <a:pathLst>
                <a:path w="47601" h="235" extrusionOk="0">
                  <a:moveTo>
                    <a:pt x="23784" y="1"/>
                  </a:moveTo>
                  <a:cubicBezTo>
                    <a:pt x="10641" y="1"/>
                    <a:pt x="0" y="68"/>
                    <a:pt x="0" y="101"/>
                  </a:cubicBezTo>
                  <a:cubicBezTo>
                    <a:pt x="0" y="168"/>
                    <a:pt x="10641" y="234"/>
                    <a:pt x="23784" y="234"/>
                  </a:cubicBezTo>
                  <a:cubicBezTo>
                    <a:pt x="36927" y="234"/>
                    <a:pt x="47601" y="168"/>
                    <a:pt x="47601" y="101"/>
                  </a:cubicBezTo>
                  <a:cubicBezTo>
                    <a:pt x="47601" y="68"/>
                    <a:pt x="36960" y="1"/>
                    <a:pt x="23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0"/>
            <p:cNvSpPr/>
            <p:nvPr/>
          </p:nvSpPr>
          <p:spPr>
            <a:xfrm>
              <a:off x="4948387" y="1768334"/>
              <a:ext cx="182989" cy="251410"/>
            </a:xfrm>
            <a:custGeom>
              <a:avLst/>
              <a:gdLst/>
              <a:ahLst/>
              <a:cxnLst/>
              <a:rect l="l" t="t" r="r" b="b"/>
              <a:pathLst>
                <a:path w="9941" h="13658" extrusionOk="0">
                  <a:moveTo>
                    <a:pt x="4375" y="0"/>
                  </a:moveTo>
                  <a:cubicBezTo>
                    <a:pt x="4128" y="0"/>
                    <a:pt x="3917" y="176"/>
                    <a:pt x="3903" y="548"/>
                  </a:cubicBezTo>
                  <a:cubicBezTo>
                    <a:pt x="3839" y="1699"/>
                    <a:pt x="4664" y="5669"/>
                    <a:pt x="4732" y="5909"/>
                  </a:cubicBezTo>
                  <a:lnTo>
                    <a:pt x="4732" y="5909"/>
                  </a:lnTo>
                  <a:cubicBezTo>
                    <a:pt x="4680" y="5797"/>
                    <a:pt x="4182" y="4739"/>
                    <a:pt x="3803" y="3950"/>
                  </a:cubicBezTo>
                  <a:cubicBezTo>
                    <a:pt x="3424" y="3193"/>
                    <a:pt x="2927" y="1363"/>
                    <a:pt x="2479" y="1363"/>
                  </a:cubicBezTo>
                  <a:cubicBezTo>
                    <a:pt x="2453" y="1363"/>
                    <a:pt x="2427" y="1369"/>
                    <a:pt x="2402" y="1382"/>
                  </a:cubicBezTo>
                  <a:cubicBezTo>
                    <a:pt x="1902" y="1649"/>
                    <a:pt x="2202" y="3250"/>
                    <a:pt x="2469" y="4317"/>
                  </a:cubicBezTo>
                  <a:lnTo>
                    <a:pt x="3569" y="9021"/>
                  </a:lnTo>
                  <a:cubicBezTo>
                    <a:pt x="2936" y="8253"/>
                    <a:pt x="2302" y="7520"/>
                    <a:pt x="1568" y="6852"/>
                  </a:cubicBezTo>
                  <a:cubicBezTo>
                    <a:pt x="1172" y="6499"/>
                    <a:pt x="830" y="6397"/>
                    <a:pt x="568" y="6397"/>
                  </a:cubicBezTo>
                  <a:cubicBezTo>
                    <a:pt x="211" y="6397"/>
                    <a:pt x="0" y="6586"/>
                    <a:pt x="0" y="6586"/>
                  </a:cubicBezTo>
                  <a:cubicBezTo>
                    <a:pt x="0" y="6586"/>
                    <a:pt x="3069" y="11923"/>
                    <a:pt x="3803" y="12723"/>
                  </a:cubicBezTo>
                  <a:cubicBezTo>
                    <a:pt x="4537" y="13491"/>
                    <a:pt x="6071" y="13657"/>
                    <a:pt x="6071" y="13657"/>
                  </a:cubicBezTo>
                  <a:lnTo>
                    <a:pt x="9507" y="11823"/>
                  </a:lnTo>
                  <a:cubicBezTo>
                    <a:pt x="9774" y="11422"/>
                    <a:pt x="9907" y="10989"/>
                    <a:pt x="9907" y="10522"/>
                  </a:cubicBezTo>
                  <a:cubicBezTo>
                    <a:pt x="9941" y="9621"/>
                    <a:pt x="8773" y="3116"/>
                    <a:pt x="8640" y="2283"/>
                  </a:cubicBezTo>
                  <a:cubicBezTo>
                    <a:pt x="8509" y="1604"/>
                    <a:pt x="8256" y="1272"/>
                    <a:pt x="8040" y="1272"/>
                  </a:cubicBezTo>
                  <a:cubicBezTo>
                    <a:pt x="7980" y="1272"/>
                    <a:pt x="7923" y="1298"/>
                    <a:pt x="7872" y="1349"/>
                  </a:cubicBezTo>
                  <a:cubicBezTo>
                    <a:pt x="7439" y="1715"/>
                    <a:pt x="7939" y="5085"/>
                    <a:pt x="7639" y="5218"/>
                  </a:cubicBezTo>
                  <a:cubicBezTo>
                    <a:pt x="7636" y="5219"/>
                    <a:pt x="7633" y="5220"/>
                    <a:pt x="7629" y="5220"/>
                  </a:cubicBezTo>
                  <a:cubicBezTo>
                    <a:pt x="7352" y="5220"/>
                    <a:pt x="6532" y="1174"/>
                    <a:pt x="6004" y="515"/>
                  </a:cubicBezTo>
                  <a:cubicBezTo>
                    <a:pt x="5873" y="342"/>
                    <a:pt x="5755" y="276"/>
                    <a:pt x="5653" y="276"/>
                  </a:cubicBezTo>
                  <a:cubicBezTo>
                    <a:pt x="5341" y="276"/>
                    <a:pt x="5171" y="882"/>
                    <a:pt x="5171" y="882"/>
                  </a:cubicBezTo>
                  <a:cubicBezTo>
                    <a:pt x="5094" y="310"/>
                    <a:pt x="4703" y="0"/>
                    <a:pt x="4375" y="0"/>
                  </a:cubicBezTo>
                  <a:close/>
                </a:path>
              </a:pathLst>
            </a:custGeom>
            <a:solidFill>
              <a:srgbClr val="FFD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0"/>
            <p:cNvSpPr/>
            <p:nvPr/>
          </p:nvSpPr>
          <p:spPr>
            <a:xfrm>
              <a:off x="5021447" y="1927615"/>
              <a:ext cx="68181" cy="39926"/>
            </a:xfrm>
            <a:custGeom>
              <a:avLst/>
              <a:gdLst/>
              <a:ahLst/>
              <a:cxnLst/>
              <a:rect l="l" t="t" r="r" b="b"/>
              <a:pathLst>
                <a:path w="3704" h="2169" extrusionOk="0">
                  <a:moveTo>
                    <a:pt x="3703" y="1"/>
                  </a:moveTo>
                  <a:cubicBezTo>
                    <a:pt x="3703" y="1"/>
                    <a:pt x="3436" y="134"/>
                    <a:pt x="3103" y="434"/>
                  </a:cubicBezTo>
                  <a:cubicBezTo>
                    <a:pt x="2717" y="821"/>
                    <a:pt x="2410" y="1260"/>
                    <a:pt x="2183" y="1751"/>
                  </a:cubicBezTo>
                  <a:lnTo>
                    <a:pt x="2183" y="1751"/>
                  </a:lnTo>
                  <a:cubicBezTo>
                    <a:pt x="1765" y="1358"/>
                    <a:pt x="1264" y="1051"/>
                    <a:pt x="735" y="801"/>
                  </a:cubicBezTo>
                  <a:cubicBezTo>
                    <a:pt x="501" y="668"/>
                    <a:pt x="268" y="601"/>
                    <a:pt x="1" y="601"/>
                  </a:cubicBezTo>
                  <a:cubicBezTo>
                    <a:pt x="768" y="968"/>
                    <a:pt x="1468" y="1435"/>
                    <a:pt x="2069" y="2002"/>
                  </a:cubicBezTo>
                  <a:lnTo>
                    <a:pt x="2136" y="2069"/>
                  </a:lnTo>
                  <a:lnTo>
                    <a:pt x="2269" y="2169"/>
                  </a:lnTo>
                  <a:lnTo>
                    <a:pt x="2336" y="2036"/>
                  </a:lnTo>
                  <a:cubicBezTo>
                    <a:pt x="2669" y="1268"/>
                    <a:pt x="3136" y="601"/>
                    <a:pt x="3703" y="1"/>
                  </a:cubicBezTo>
                  <a:close/>
                </a:path>
              </a:pathLst>
            </a:custGeom>
            <a:solidFill>
              <a:srgbClr val="FD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5043554" y="1781477"/>
              <a:ext cx="19659" cy="97044"/>
            </a:xfrm>
            <a:custGeom>
              <a:avLst/>
              <a:gdLst/>
              <a:ahLst/>
              <a:cxnLst/>
              <a:rect l="l" t="t" r="r" b="b"/>
              <a:pathLst>
                <a:path w="1068" h="5272" extrusionOk="0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34" y="901"/>
                    <a:pt x="134" y="1802"/>
                    <a:pt x="334" y="2669"/>
                  </a:cubicBezTo>
                  <a:cubicBezTo>
                    <a:pt x="434" y="3570"/>
                    <a:pt x="668" y="4437"/>
                    <a:pt x="1001" y="5271"/>
                  </a:cubicBezTo>
                  <a:cubicBezTo>
                    <a:pt x="1068" y="5271"/>
                    <a:pt x="801" y="4104"/>
                    <a:pt x="568" y="2636"/>
                  </a:cubicBezTo>
                  <a:cubicBezTo>
                    <a:pt x="304" y="1188"/>
                    <a:pt x="74" y="0"/>
                    <a:pt x="3" y="0"/>
                  </a:cubicBezTo>
                  <a:close/>
                </a:path>
              </a:pathLst>
            </a:custGeom>
            <a:solidFill>
              <a:srgbClr val="FDB0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5034958" y="1968148"/>
              <a:ext cx="109930" cy="176233"/>
            </a:xfrm>
            <a:custGeom>
              <a:avLst/>
              <a:gdLst/>
              <a:ahLst/>
              <a:cxnLst/>
              <a:rect l="l" t="t" r="r" b="b"/>
              <a:pathLst>
                <a:path w="5972" h="9574" extrusionOk="0">
                  <a:moveTo>
                    <a:pt x="4604" y="0"/>
                  </a:moveTo>
                  <a:lnTo>
                    <a:pt x="1" y="1968"/>
                  </a:lnTo>
                  <a:lnTo>
                    <a:pt x="968" y="9574"/>
                  </a:lnTo>
                  <a:lnTo>
                    <a:pt x="5971" y="8206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FFD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4827413" y="2004374"/>
              <a:ext cx="378256" cy="503684"/>
            </a:xfrm>
            <a:custGeom>
              <a:avLst/>
              <a:gdLst/>
              <a:ahLst/>
              <a:cxnLst/>
              <a:rect l="l" t="t" r="r" b="b"/>
              <a:pathLst>
                <a:path w="20549" h="27363" extrusionOk="0">
                  <a:moveTo>
                    <a:pt x="17580" y="0"/>
                  </a:moveTo>
                  <a:lnTo>
                    <a:pt x="10208" y="2902"/>
                  </a:lnTo>
                  <a:lnTo>
                    <a:pt x="11242" y="13744"/>
                  </a:lnTo>
                  <a:lnTo>
                    <a:pt x="1835" y="1702"/>
                  </a:lnTo>
                  <a:lnTo>
                    <a:pt x="1" y="16579"/>
                  </a:lnTo>
                  <a:cubicBezTo>
                    <a:pt x="1" y="16579"/>
                    <a:pt x="8951" y="27363"/>
                    <a:pt x="13383" y="27363"/>
                  </a:cubicBezTo>
                  <a:cubicBezTo>
                    <a:pt x="13543" y="27363"/>
                    <a:pt x="13697" y="27349"/>
                    <a:pt x="13844" y="27320"/>
                  </a:cubicBezTo>
                  <a:cubicBezTo>
                    <a:pt x="18080" y="26453"/>
                    <a:pt x="20549" y="23984"/>
                    <a:pt x="20382" y="22383"/>
                  </a:cubicBezTo>
                  <a:cubicBezTo>
                    <a:pt x="20149" y="19648"/>
                    <a:pt x="17580" y="0"/>
                    <a:pt x="17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0"/>
            <p:cNvSpPr/>
            <p:nvPr/>
          </p:nvSpPr>
          <p:spPr>
            <a:xfrm>
              <a:off x="4632772" y="1952796"/>
              <a:ext cx="287378" cy="1008308"/>
            </a:xfrm>
            <a:custGeom>
              <a:avLst/>
              <a:gdLst/>
              <a:ahLst/>
              <a:cxnLst/>
              <a:rect l="l" t="t" r="r" b="b"/>
              <a:pathLst>
                <a:path w="15612" h="54777" extrusionOk="0">
                  <a:moveTo>
                    <a:pt x="1" y="0"/>
                  </a:moveTo>
                  <a:lnTo>
                    <a:pt x="701" y="25986"/>
                  </a:lnTo>
                  <a:cubicBezTo>
                    <a:pt x="701" y="25986"/>
                    <a:pt x="4104" y="40796"/>
                    <a:pt x="4437" y="43265"/>
                  </a:cubicBezTo>
                  <a:cubicBezTo>
                    <a:pt x="4804" y="45700"/>
                    <a:pt x="9541" y="52605"/>
                    <a:pt x="9541" y="52605"/>
                  </a:cubicBezTo>
                  <a:cubicBezTo>
                    <a:pt x="9541" y="52605"/>
                    <a:pt x="12552" y="54776"/>
                    <a:pt x="14016" y="54776"/>
                  </a:cubicBezTo>
                  <a:cubicBezTo>
                    <a:pt x="14123" y="54776"/>
                    <a:pt x="14222" y="54765"/>
                    <a:pt x="14311" y="54740"/>
                  </a:cubicBezTo>
                  <a:cubicBezTo>
                    <a:pt x="15612" y="54406"/>
                    <a:pt x="10308" y="42531"/>
                    <a:pt x="10308" y="42531"/>
                  </a:cubicBezTo>
                  <a:lnTo>
                    <a:pt x="11175" y="19147"/>
                  </a:lnTo>
                  <a:lnTo>
                    <a:pt x="12409" y="4537"/>
                  </a:lnTo>
                  <a:lnTo>
                    <a:pt x="1668" y="14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0"/>
            <p:cNvSpPr/>
            <p:nvPr/>
          </p:nvSpPr>
          <p:spPr>
            <a:xfrm>
              <a:off x="4662869" y="1979818"/>
              <a:ext cx="93344" cy="533597"/>
            </a:xfrm>
            <a:custGeom>
              <a:avLst/>
              <a:gdLst/>
              <a:ahLst/>
              <a:cxnLst/>
              <a:rect l="l" t="t" r="r" b="b"/>
              <a:pathLst>
                <a:path w="5071" h="28988" extrusionOk="0">
                  <a:moveTo>
                    <a:pt x="0" y="0"/>
                  </a:moveTo>
                  <a:cubicBezTo>
                    <a:pt x="67" y="100"/>
                    <a:pt x="100" y="200"/>
                    <a:pt x="167" y="300"/>
                  </a:cubicBezTo>
                  <a:cubicBezTo>
                    <a:pt x="267" y="500"/>
                    <a:pt x="434" y="767"/>
                    <a:pt x="667" y="1101"/>
                  </a:cubicBezTo>
                  <a:cubicBezTo>
                    <a:pt x="967" y="1535"/>
                    <a:pt x="1334" y="1901"/>
                    <a:pt x="1735" y="2202"/>
                  </a:cubicBezTo>
                  <a:cubicBezTo>
                    <a:pt x="2002" y="2368"/>
                    <a:pt x="2335" y="2469"/>
                    <a:pt x="2669" y="2502"/>
                  </a:cubicBezTo>
                  <a:cubicBezTo>
                    <a:pt x="3002" y="2502"/>
                    <a:pt x="3369" y="2469"/>
                    <a:pt x="3703" y="2368"/>
                  </a:cubicBezTo>
                  <a:cubicBezTo>
                    <a:pt x="3813" y="2338"/>
                    <a:pt x="3923" y="2323"/>
                    <a:pt x="4031" y="2323"/>
                  </a:cubicBezTo>
                  <a:cubicBezTo>
                    <a:pt x="4284" y="2323"/>
                    <a:pt x="4527" y="2405"/>
                    <a:pt x="4737" y="2569"/>
                  </a:cubicBezTo>
                  <a:cubicBezTo>
                    <a:pt x="4970" y="2869"/>
                    <a:pt x="4904" y="3302"/>
                    <a:pt x="4870" y="3736"/>
                  </a:cubicBezTo>
                  <a:cubicBezTo>
                    <a:pt x="4770" y="4603"/>
                    <a:pt x="4703" y="5504"/>
                    <a:pt x="4637" y="6505"/>
                  </a:cubicBezTo>
                  <a:cubicBezTo>
                    <a:pt x="4437" y="8439"/>
                    <a:pt x="4236" y="10574"/>
                    <a:pt x="3970" y="12809"/>
                  </a:cubicBezTo>
                  <a:cubicBezTo>
                    <a:pt x="3469" y="17313"/>
                    <a:pt x="2902" y="21349"/>
                    <a:pt x="2469" y="24251"/>
                  </a:cubicBezTo>
                  <a:cubicBezTo>
                    <a:pt x="2235" y="25719"/>
                    <a:pt x="2068" y="26886"/>
                    <a:pt x="1935" y="27720"/>
                  </a:cubicBezTo>
                  <a:cubicBezTo>
                    <a:pt x="1868" y="28120"/>
                    <a:pt x="1835" y="28420"/>
                    <a:pt x="1801" y="28654"/>
                  </a:cubicBezTo>
                  <a:cubicBezTo>
                    <a:pt x="1768" y="28787"/>
                    <a:pt x="1768" y="28887"/>
                    <a:pt x="1768" y="28988"/>
                  </a:cubicBezTo>
                  <a:cubicBezTo>
                    <a:pt x="1801" y="28887"/>
                    <a:pt x="1801" y="28787"/>
                    <a:pt x="1835" y="28687"/>
                  </a:cubicBezTo>
                  <a:cubicBezTo>
                    <a:pt x="1868" y="28454"/>
                    <a:pt x="1935" y="28120"/>
                    <a:pt x="2002" y="27753"/>
                  </a:cubicBezTo>
                  <a:cubicBezTo>
                    <a:pt x="2168" y="26919"/>
                    <a:pt x="2368" y="25752"/>
                    <a:pt x="2635" y="24284"/>
                  </a:cubicBezTo>
                  <a:cubicBezTo>
                    <a:pt x="3102" y="21382"/>
                    <a:pt x="3703" y="17313"/>
                    <a:pt x="4203" y="12843"/>
                  </a:cubicBezTo>
                  <a:cubicBezTo>
                    <a:pt x="4437" y="10608"/>
                    <a:pt x="4670" y="8439"/>
                    <a:pt x="4804" y="6505"/>
                  </a:cubicBezTo>
                  <a:cubicBezTo>
                    <a:pt x="4904" y="5537"/>
                    <a:pt x="4970" y="4603"/>
                    <a:pt x="5037" y="3736"/>
                  </a:cubicBezTo>
                  <a:cubicBezTo>
                    <a:pt x="5070" y="3536"/>
                    <a:pt x="5070" y="3302"/>
                    <a:pt x="5070" y="3069"/>
                  </a:cubicBezTo>
                  <a:cubicBezTo>
                    <a:pt x="5070" y="2869"/>
                    <a:pt x="5004" y="2635"/>
                    <a:pt x="4837" y="2469"/>
                  </a:cubicBezTo>
                  <a:cubicBezTo>
                    <a:pt x="4703" y="2302"/>
                    <a:pt x="4503" y="2202"/>
                    <a:pt x="4270" y="2168"/>
                  </a:cubicBezTo>
                  <a:cubicBezTo>
                    <a:pt x="4070" y="2168"/>
                    <a:pt x="3870" y="2168"/>
                    <a:pt x="3703" y="2235"/>
                  </a:cubicBezTo>
                  <a:cubicBezTo>
                    <a:pt x="3369" y="2302"/>
                    <a:pt x="3002" y="2368"/>
                    <a:pt x="2669" y="2368"/>
                  </a:cubicBezTo>
                  <a:cubicBezTo>
                    <a:pt x="2368" y="2335"/>
                    <a:pt x="2068" y="2235"/>
                    <a:pt x="1801" y="2102"/>
                  </a:cubicBezTo>
                  <a:cubicBezTo>
                    <a:pt x="1401" y="1801"/>
                    <a:pt x="1034" y="1468"/>
                    <a:pt x="734" y="1068"/>
                  </a:cubicBezTo>
                  <a:cubicBezTo>
                    <a:pt x="500" y="734"/>
                    <a:pt x="334" y="467"/>
                    <a:pt x="200" y="267"/>
                  </a:cubicBezTo>
                  <a:cubicBezTo>
                    <a:pt x="167" y="167"/>
                    <a:pt x="100" y="10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0"/>
            <p:cNvSpPr/>
            <p:nvPr/>
          </p:nvSpPr>
          <p:spPr>
            <a:xfrm>
              <a:off x="4755587" y="2220828"/>
              <a:ext cx="57118" cy="4234"/>
            </a:xfrm>
            <a:custGeom>
              <a:avLst/>
              <a:gdLst/>
              <a:ahLst/>
              <a:cxnLst/>
              <a:rect l="l" t="t" r="r" b="b"/>
              <a:pathLst>
                <a:path w="3103" h="230" extrusionOk="0">
                  <a:moveTo>
                    <a:pt x="1797" y="1"/>
                  </a:moveTo>
                  <a:cubicBezTo>
                    <a:pt x="1189" y="1"/>
                    <a:pt x="583" y="53"/>
                    <a:pt x="0" y="150"/>
                  </a:cubicBezTo>
                  <a:cubicBezTo>
                    <a:pt x="366" y="199"/>
                    <a:pt x="750" y="230"/>
                    <a:pt x="1126" y="230"/>
                  </a:cubicBezTo>
                  <a:cubicBezTo>
                    <a:pt x="1264" y="230"/>
                    <a:pt x="1400" y="226"/>
                    <a:pt x="1534" y="217"/>
                  </a:cubicBezTo>
                  <a:cubicBezTo>
                    <a:pt x="1629" y="223"/>
                    <a:pt x="1722" y="225"/>
                    <a:pt x="1815" y="225"/>
                  </a:cubicBezTo>
                  <a:cubicBezTo>
                    <a:pt x="2246" y="225"/>
                    <a:pt x="2663" y="166"/>
                    <a:pt x="3102" y="83"/>
                  </a:cubicBezTo>
                  <a:cubicBezTo>
                    <a:pt x="2671" y="28"/>
                    <a:pt x="2233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0"/>
            <p:cNvSpPr/>
            <p:nvPr/>
          </p:nvSpPr>
          <p:spPr>
            <a:xfrm>
              <a:off x="4758035" y="2625756"/>
              <a:ext cx="72470" cy="130804"/>
            </a:xfrm>
            <a:custGeom>
              <a:avLst/>
              <a:gdLst/>
              <a:ahLst/>
              <a:cxnLst/>
              <a:rect l="l" t="t" r="r" b="b"/>
              <a:pathLst>
                <a:path w="3937" h="7106" extrusionOk="0">
                  <a:moveTo>
                    <a:pt x="0" y="1"/>
                  </a:moveTo>
                  <a:cubicBezTo>
                    <a:pt x="134" y="368"/>
                    <a:pt x="301" y="735"/>
                    <a:pt x="501" y="1102"/>
                  </a:cubicBezTo>
                  <a:cubicBezTo>
                    <a:pt x="834" y="1735"/>
                    <a:pt x="1268" y="2636"/>
                    <a:pt x="1802" y="3637"/>
                  </a:cubicBezTo>
                  <a:cubicBezTo>
                    <a:pt x="2335" y="4638"/>
                    <a:pt x="2836" y="5538"/>
                    <a:pt x="3236" y="6139"/>
                  </a:cubicBezTo>
                  <a:cubicBezTo>
                    <a:pt x="3436" y="6506"/>
                    <a:pt x="3670" y="6806"/>
                    <a:pt x="3937" y="7106"/>
                  </a:cubicBezTo>
                  <a:cubicBezTo>
                    <a:pt x="3770" y="6739"/>
                    <a:pt x="3570" y="6405"/>
                    <a:pt x="3370" y="6039"/>
                  </a:cubicBezTo>
                  <a:cubicBezTo>
                    <a:pt x="3003" y="5405"/>
                    <a:pt x="2502" y="4537"/>
                    <a:pt x="1969" y="3537"/>
                  </a:cubicBezTo>
                  <a:cubicBezTo>
                    <a:pt x="1468" y="2569"/>
                    <a:pt x="1001" y="1669"/>
                    <a:pt x="634" y="1035"/>
                  </a:cubicBezTo>
                  <a:cubicBezTo>
                    <a:pt x="467" y="668"/>
                    <a:pt x="234" y="33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0"/>
            <p:cNvSpPr/>
            <p:nvPr/>
          </p:nvSpPr>
          <p:spPr>
            <a:xfrm>
              <a:off x="4835402" y="2043048"/>
              <a:ext cx="22733" cy="262822"/>
            </a:xfrm>
            <a:custGeom>
              <a:avLst/>
              <a:gdLst/>
              <a:ahLst/>
              <a:cxnLst/>
              <a:rect l="l" t="t" r="r" b="b"/>
              <a:pathLst>
                <a:path w="1235" h="14278" extrusionOk="0">
                  <a:moveTo>
                    <a:pt x="1201" y="1"/>
                  </a:moveTo>
                  <a:lnTo>
                    <a:pt x="1201" y="1"/>
                  </a:lnTo>
                  <a:cubicBezTo>
                    <a:pt x="1101" y="1"/>
                    <a:pt x="801" y="3203"/>
                    <a:pt x="501" y="7139"/>
                  </a:cubicBezTo>
                  <a:cubicBezTo>
                    <a:pt x="201" y="11075"/>
                    <a:pt x="0" y="14278"/>
                    <a:pt x="34" y="14278"/>
                  </a:cubicBezTo>
                  <a:cubicBezTo>
                    <a:pt x="101" y="14278"/>
                    <a:pt x="434" y="11075"/>
                    <a:pt x="734" y="7139"/>
                  </a:cubicBezTo>
                  <a:cubicBezTo>
                    <a:pt x="1035" y="3203"/>
                    <a:pt x="1235" y="1"/>
                    <a:pt x="1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0"/>
            <p:cNvSpPr/>
            <p:nvPr/>
          </p:nvSpPr>
          <p:spPr>
            <a:xfrm>
              <a:off x="5033725" y="2256741"/>
              <a:ext cx="11081" cy="149837"/>
            </a:xfrm>
            <a:custGeom>
              <a:avLst/>
              <a:gdLst/>
              <a:ahLst/>
              <a:cxnLst/>
              <a:rect l="l" t="t" r="r" b="b"/>
              <a:pathLst>
                <a:path w="602" h="8140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34"/>
                    <a:pt x="68" y="467"/>
                    <a:pt x="134" y="1201"/>
                  </a:cubicBezTo>
                  <a:cubicBezTo>
                    <a:pt x="234" y="1935"/>
                    <a:pt x="234" y="2969"/>
                    <a:pt x="234" y="4103"/>
                  </a:cubicBezTo>
                  <a:cubicBezTo>
                    <a:pt x="201" y="5037"/>
                    <a:pt x="234" y="6005"/>
                    <a:pt x="368" y="6972"/>
                  </a:cubicBezTo>
                  <a:cubicBezTo>
                    <a:pt x="401" y="7372"/>
                    <a:pt x="468" y="7772"/>
                    <a:pt x="601" y="8139"/>
                  </a:cubicBezTo>
                  <a:cubicBezTo>
                    <a:pt x="601" y="7739"/>
                    <a:pt x="568" y="7339"/>
                    <a:pt x="501" y="6972"/>
                  </a:cubicBezTo>
                  <a:cubicBezTo>
                    <a:pt x="434" y="6238"/>
                    <a:pt x="434" y="5204"/>
                    <a:pt x="434" y="4070"/>
                  </a:cubicBezTo>
                  <a:cubicBezTo>
                    <a:pt x="468" y="3136"/>
                    <a:pt x="401" y="2168"/>
                    <a:pt x="301" y="1201"/>
                  </a:cubicBezTo>
                  <a:cubicBezTo>
                    <a:pt x="268" y="801"/>
                    <a:pt x="168" y="401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0"/>
            <p:cNvSpPr/>
            <p:nvPr/>
          </p:nvSpPr>
          <p:spPr>
            <a:xfrm>
              <a:off x="4159976" y="4329057"/>
              <a:ext cx="21518" cy="60193"/>
            </a:xfrm>
            <a:custGeom>
              <a:avLst/>
              <a:gdLst/>
              <a:ahLst/>
              <a:cxnLst/>
              <a:rect l="l" t="t" r="r" b="b"/>
              <a:pathLst>
                <a:path w="1169" h="3270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935" y="535"/>
                    <a:pt x="734" y="1068"/>
                    <a:pt x="601" y="1635"/>
                  </a:cubicBezTo>
                  <a:cubicBezTo>
                    <a:pt x="334" y="2536"/>
                    <a:pt x="1" y="3236"/>
                    <a:pt x="67" y="3270"/>
                  </a:cubicBezTo>
                  <a:cubicBezTo>
                    <a:pt x="434" y="2803"/>
                    <a:pt x="668" y="2269"/>
                    <a:pt x="801" y="1702"/>
                  </a:cubicBezTo>
                  <a:cubicBezTo>
                    <a:pt x="1001" y="1168"/>
                    <a:pt x="1135" y="601"/>
                    <a:pt x="1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0"/>
            <p:cNvSpPr/>
            <p:nvPr/>
          </p:nvSpPr>
          <p:spPr>
            <a:xfrm>
              <a:off x="5009776" y="4329683"/>
              <a:ext cx="23359" cy="62641"/>
            </a:xfrm>
            <a:custGeom>
              <a:avLst/>
              <a:gdLst/>
              <a:ahLst/>
              <a:cxnLst/>
              <a:rect l="l" t="t" r="r" b="b"/>
              <a:pathLst>
                <a:path w="1269" h="3403" extrusionOk="0">
                  <a:moveTo>
                    <a:pt x="68" y="0"/>
                  </a:moveTo>
                  <a:lnTo>
                    <a:pt x="68" y="0"/>
                  </a:lnTo>
                  <a:cubicBezTo>
                    <a:pt x="1" y="34"/>
                    <a:pt x="234" y="801"/>
                    <a:pt x="601" y="1735"/>
                  </a:cubicBezTo>
                  <a:cubicBezTo>
                    <a:pt x="801" y="2302"/>
                    <a:pt x="1035" y="2869"/>
                    <a:pt x="1268" y="3403"/>
                  </a:cubicBezTo>
                  <a:cubicBezTo>
                    <a:pt x="1235" y="2802"/>
                    <a:pt x="1068" y="2202"/>
                    <a:pt x="801" y="1668"/>
                  </a:cubicBezTo>
                  <a:cubicBezTo>
                    <a:pt x="601" y="1101"/>
                    <a:pt x="368" y="534"/>
                    <a:pt x="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58" name="Google Shape;1758;p50"/>
          <p:cNvCxnSpPr>
            <a:stCxn id="1636" idx="2"/>
          </p:cNvCxnSpPr>
          <p:nvPr/>
        </p:nvCxnSpPr>
        <p:spPr>
          <a:xfrm>
            <a:off x="2714107" y="2228767"/>
            <a:ext cx="1343100" cy="234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59" name="Google Shape;1759;p50"/>
          <p:cNvCxnSpPr>
            <a:stCxn id="1639" idx="2"/>
          </p:cNvCxnSpPr>
          <p:nvPr/>
        </p:nvCxnSpPr>
        <p:spPr>
          <a:xfrm>
            <a:off x="2714107" y="3202874"/>
            <a:ext cx="1353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60" name="Google Shape;1760;p50"/>
          <p:cNvCxnSpPr>
            <a:stCxn id="1630" idx="2"/>
          </p:cNvCxnSpPr>
          <p:nvPr/>
        </p:nvCxnSpPr>
        <p:spPr>
          <a:xfrm flipH="1">
            <a:off x="4923007" y="2228767"/>
            <a:ext cx="1506900" cy="907800"/>
          </a:xfrm>
          <a:prstGeom prst="bentConnector3">
            <a:avLst>
              <a:gd name="adj1" fmla="val 62204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61" name="Google Shape;1761;p50"/>
          <p:cNvCxnSpPr>
            <a:stCxn id="1633" idx="2"/>
          </p:cNvCxnSpPr>
          <p:nvPr/>
        </p:nvCxnSpPr>
        <p:spPr>
          <a:xfrm flipH="1">
            <a:off x="5053807" y="3202874"/>
            <a:ext cx="1376100" cy="891000"/>
          </a:xfrm>
          <a:prstGeom prst="bentConnector3">
            <a:avLst>
              <a:gd name="adj1" fmla="val 376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2" name="Google Shape;2340;p57">
            <a:extLst>
              <a:ext uri="{FF2B5EF4-FFF2-40B4-BE49-F238E27FC236}">
                <a16:creationId xmlns:a16="http://schemas.microsoft.com/office/drawing/2014/main" id="{37793E4C-A5AD-45D8-837B-DB74601C558A}"/>
              </a:ext>
            </a:extLst>
          </p:cNvPr>
          <p:cNvSpPr txBox="1">
            <a:spLocks/>
          </p:cNvSpPr>
          <p:nvPr/>
        </p:nvSpPr>
        <p:spPr>
          <a:xfrm>
            <a:off x="1853750" y="80331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dirty="0"/>
              <a:t>Plan de evaluación </a:t>
            </a:r>
          </a:p>
        </p:txBody>
      </p:sp>
      <p:sp>
        <p:nvSpPr>
          <p:cNvPr id="295" name="Google Shape;2340;p57">
            <a:extLst>
              <a:ext uri="{FF2B5EF4-FFF2-40B4-BE49-F238E27FC236}">
                <a16:creationId xmlns:a16="http://schemas.microsoft.com/office/drawing/2014/main" id="{6BFA133D-999B-4A88-BCFC-B7AEA35D2969}"/>
              </a:ext>
            </a:extLst>
          </p:cNvPr>
          <p:cNvSpPr txBox="1">
            <a:spLocks/>
          </p:cNvSpPr>
          <p:nvPr/>
        </p:nvSpPr>
        <p:spPr>
          <a:xfrm>
            <a:off x="1452112" y="792799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2800" b="1" dirty="0"/>
              <a:t>Objetivo</a:t>
            </a:r>
            <a:r>
              <a:rPr lang="en-001" sz="2800" b="1" dirty="0"/>
              <a:t>s:</a:t>
            </a:r>
            <a:endParaRPr lang="es-BO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57"/>
          <p:cNvGrpSpPr/>
          <p:nvPr/>
        </p:nvGrpSpPr>
        <p:grpSpPr>
          <a:xfrm>
            <a:off x="832595" y="1275250"/>
            <a:ext cx="6428330" cy="3133800"/>
            <a:chOff x="832595" y="1275250"/>
            <a:chExt cx="6428330" cy="3133800"/>
          </a:xfrm>
        </p:grpSpPr>
        <p:sp>
          <p:nvSpPr>
            <p:cNvPr id="2342" name="Google Shape;2342;p57"/>
            <p:cNvSpPr/>
            <p:nvPr/>
          </p:nvSpPr>
          <p:spPr>
            <a:xfrm flipH="1">
              <a:off x="833577" y="1286650"/>
              <a:ext cx="6417408" cy="3122400"/>
            </a:xfrm>
            <a:custGeom>
              <a:avLst/>
              <a:gdLst/>
              <a:ahLst/>
              <a:cxnLst/>
              <a:rect l="l" t="t" r="r" b="b"/>
              <a:pathLst>
                <a:path w="196236" h="124896" extrusionOk="0">
                  <a:moveTo>
                    <a:pt x="1" y="0"/>
                  </a:moveTo>
                  <a:lnTo>
                    <a:pt x="1" y="124896"/>
                  </a:lnTo>
                  <a:lnTo>
                    <a:pt x="196236" y="124896"/>
                  </a:lnTo>
                  <a:lnTo>
                    <a:pt x="196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 flipH="1">
              <a:off x="832595" y="1279050"/>
              <a:ext cx="6419370" cy="186950"/>
            </a:xfrm>
            <a:custGeom>
              <a:avLst/>
              <a:gdLst/>
              <a:ahLst/>
              <a:cxnLst/>
              <a:rect l="l" t="t" r="r" b="b"/>
              <a:pathLst>
                <a:path w="196296" h="7478" extrusionOk="0">
                  <a:moveTo>
                    <a:pt x="0" y="0"/>
                  </a:moveTo>
                  <a:lnTo>
                    <a:pt x="0" y="7478"/>
                  </a:lnTo>
                  <a:lnTo>
                    <a:pt x="196296" y="7478"/>
                  </a:lnTo>
                  <a:lnTo>
                    <a:pt x="196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 flipH="1">
              <a:off x="7123513" y="135200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23" y="1625"/>
                    <a:pt x="937" y="1700"/>
                    <a:pt x="1146" y="1700"/>
                  </a:cubicBezTo>
                  <a:cubicBezTo>
                    <a:pt x="1587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 flipH="1">
              <a:off x="7058938" y="135200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6" y="0"/>
                  </a:moveTo>
                  <a:cubicBezTo>
                    <a:pt x="396" y="0"/>
                    <a:pt x="1" y="912"/>
                    <a:pt x="548" y="1459"/>
                  </a:cubicBezTo>
                  <a:cubicBezTo>
                    <a:pt x="724" y="1625"/>
                    <a:pt x="938" y="1700"/>
                    <a:pt x="1147" y="1700"/>
                  </a:cubicBezTo>
                  <a:cubicBezTo>
                    <a:pt x="1587" y="1700"/>
                    <a:pt x="2007" y="1367"/>
                    <a:pt x="2007" y="851"/>
                  </a:cubicBezTo>
                  <a:cubicBezTo>
                    <a:pt x="2007" y="365"/>
                    <a:pt x="1612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 flipH="1">
              <a:off x="6994338" y="135200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6" y="0"/>
                  </a:moveTo>
                  <a:cubicBezTo>
                    <a:pt x="366" y="0"/>
                    <a:pt x="1" y="912"/>
                    <a:pt x="518" y="1459"/>
                  </a:cubicBezTo>
                  <a:cubicBezTo>
                    <a:pt x="694" y="1625"/>
                    <a:pt x="907" y="1700"/>
                    <a:pt x="1116" y="1700"/>
                  </a:cubicBezTo>
                  <a:cubicBezTo>
                    <a:pt x="1557" y="1700"/>
                    <a:pt x="1977" y="1367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 flipH="1">
              <a:off x="832595" y="1275250"/>
              <a:ext cx="6428330" cy="3133800"/>
            </a:xfrm>
            <a:custGeom>
              <a:avLst/>
              <a:gdLst/>
              <a:ahLst/>
              <a:cxnLst/>
              <a:rect l="l" t="t" r="r" b="b"/>
              <a:pathLst>
                <a:path w="196570" h="125352" extrusionOk="0">
                  <a:moveTo>
                    <a:pt x="1" y="0"/>
                  </a:moveTo>
                  <a:lnTo>
                    <a:pt x="1" y="152"/>
                  </a:lnTo>
                  <a:lnTo>
                    <a:pt x="1" y="125230"/>
                  </a:lnTo>
                  <a:lnTo>
                    <a:pt x="1" y="125352"/>
                  </a:lnTo>
                  <a:lnTo>
                    <a:pt x="122" y="125352"/>
                  </a:lnTo>
                  <a:lnTo>
                    <a:pt x="196479" y="125230"/>
                  </a:lnTo>
                  <a:lnTo>
                    <a:pt x="274" y="125078"/>
                  </a:lnTo>
                  <a:lnTo>
                    <a:pt x="274" y="125078"/>
                  </a:lnTo>
                  <a:lnTo>
                    <a:pt x="274" y="304"/>
                  </a:lnTo>
                  <a:lnTo>
                    <a:pt x="274" y="304"/>
                  </a:lnTo>
                  <a:lnTo>
                    <a:pt x="196357" y="274"/>
                  </a:lnTo>
                  <a:lnTo>
                    <a:pt x="196357" y="274"/>
                  </a:lnTo>
                  <a:cubicBezTo>
                    <a:pt x="196418" y="76951"/>
                    <a:pt x="196479" y="124258"/>
                    <a:pt x="196479" y="125230"/>
                  </a:cubicBezTo>
                  <a:cubicBezTo>
                    <a:pt x="196479" y="124257"/>
                    <a:pt x="196509" y="76901"/>
                    <a:pt x="196570" y="152"/>
                  </a:cubicBezTo>
                  <a:lnTo>
                    <a:pt x="196570" y="31"/>
                  </a:lnTo>
                  <a:lnTo>
                    <a:pt x="196479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57"/>
          <p:cNvGrpSpPr/>
          <p:nvPr/>
        </p:nvGrpSpPr>
        <p:grpSpPr>
          <a:xfrm>
            <a:off x="7082615" y="1171230"/>
            <a:ext cx="1338918" cy="3434720"/>
            <a:chOff x="7207150" y="1317838"/>
            <a:chExt cx="1268275" cy="3253500"/>
          </a:xfrm>
        </p:grpSpPr>
        <p:grpSp>
          <p:nvGrpSpPr>
            <p:cNvPr id="2349" name="Google Shape;2349;p57"/>
            <p:cNvGrpSpPr/>
            <p:nvPr/>
          </p:nvGrpSpPr>
          <p:grpSpPr>
            <a:xfrm>
              <a:off x="7702600" y="3133113"/>
              <a:ext cx="772825" cy="1438225"/>
              <a:chOff x="7702600" y="3133113"/>
              <a:chExt cx="772825" cy="1438225"/>
            </a:xfrm>
          </p:grpSpPr>
          <p:grpSp>
            <p:nvGrpSpPr>
              <p:cNvPr id="2350" name="Google Shape;2350;p57"/>
              <p:cNvGrpSpPr/>
              <p:nvPr/>
            </p:nvGrpSpPr>
            <p:grpSpPr>
              <a:xfrm>
                <a:off x="7702600" y="3133113"/>
                <a:ext cx="772825" cy="1438225"/>
                <a:chOff x="7702600" y="3133113"/>
                <a:chExt cx="772825" cy="1438225"/>
              </a:xfrm>
            </p:grpSpPr>
            <p:sp>
              <p:nvSpPr>
                <p:cNvPr id="2351" name="Google Shape;2351;p57"/>
                <p:cNvSpPr/>
                <p:nvPr/>
              </p:nvSpPr>
              <p:spPr>
                <a:xfrm flipH="1">
                  <a:off x="7702600" y="3133113"/>
                  <a:ext cx="772825" cy="140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3" h="56343" extrusionOk="0">
                      <a:moveTo>
                        <a:pt x="5524" y="1"/>
                      </a:moveTo>
                      <a:cubicBezTo>
                        <a:pt x="5189" y="1"/>
                        <a:pt x="4985" y="81"/>
                        <a:pt x="4985" y="81"/>
                      </a:cubicBezTo>
                      <a:lnTo>
                        <a:pt x="5046" y="81"/>
                      </a:lnTo>
                      <a:cubicBezTo>
                        <a:pt x="5046" y="81"/>
                        <a:pt x="1824" y="506"/>
                        <a:pt x="3556" y="7588"/>
                      </a:cubicBezTo>
                      <a:cubicBezTo>
                        <a:pt x="5289" y="14671"/>
                        <a:pt x="6809" y="18318"/>
                        <a:pt x="6809" y="18318"/>
                      </a:cubicBezTo>
                      <a:cubicBezTo>
                        <a:pt x="6809" y="18318"/>
                        <a:pt x="7043" y="19870"/>
                        <a:pt x="5845" y="19870"/>
                      </a:cubicBezTo>
                      <a:cubicBezTo>
                        <a:pt x="5822" y="19870"/>
                        <a:pt x="5799" y="19869"/>
                        <a:pt x="5775" y="19868"/>
                      </a:cubicBezTo>
                      <a:cubicBezTo>
                        <a:pt x="4981" y="19831"/>
                        <a:pt x="3704" y="19424"/>
                        <a:pt x="2619" y="19424"/>
                      </a:cubicBezTo>
                      <a:cubicBezTo>
                        <a:pt x="1919" y="19424"/>
                        <a:pt x="1300" y="19594"/>
                        <a:pt x="942" y="20142"/>
                      </a:cubicBezTo>
                      <a:cubicBezTo>
                        <a:pt x="0" y="21570"/>
                        <a:pt x="790" y="23333"/>
                        <a:pt x="2827" y="25157"/>
                      </a:cubicBezTo>
                      <a:cubicBezTo>
                        <a:pt x="4833" y="26981"/>
                        <a:pt x="9088" y="31175"/>
                        <a:pt x="9484" y="31571"/>
                      </a:cubicBezTo>
                      <a:cubicBezTo>
                        <a:pt x="9848" y="31935"/>
                        <a:pt x="10152" y="32726"/>
                        <a:pt x="9271" y="32817"/>
                      </a:cubicBezTo>
                      <a:cubicBezTo>
                        <a:pt x="9212" y="32823"/>
                        <a:pt x="9130" y="32825"/>
                        <a:pt x="9029" y="32825"/>
                      </a:cubicBezTo>
                      <a:cubicBezTo>
                        <a:pt x="8653" y="32825"/>
                        <a:pt x="8010" y="32793"/>
                        <a:pt x="7258" y="32793"/>
                      </a:cubicBezTo>
                      <a:cubicBezTo>
                        <a:pt x="5094" y="32793"/>
                        <a:pt x="2032" y="33059"/>
                        <a:pt x="1885" y="35127"/>
                      </a:cubicBezTo>
                      <a:cubicBezTo>
                        <a:pt x="1702" y="38136"/>
                        <a:pt x="8146" y="42331"/>
                        <a:pt x="8845" y="42817"/>
                      </a:cubicBezTo>
                      <a:cubicBezTo>
                        <a:pt x="9544" y="43303"/>
                        <a:pt x="9635" y="43668"/>
                        <a:pt x="9484" y="44063"/>
                      </a:cubicBezTo>
                      <a:cubicBezTo>
                        <a:pt x="9440" y="44177"/>
                        <a:pt x="9234" y="44220"/>
                        <a:pt x="8920" y="44220"/>
                      </a:cubicBezTo>
                      <a:cubicBezTo>
                        <a:pt x="8146" y="44220"/>
                        <a:pt x="6716" y="43959"/>
                        <a:pt x="5441" y="43850"/>
                      </a:cubicBezTo>
                      <a:cubicBezTo>
                        <a:pt x="5116" y="43823"/>
                        <a:pt x="4781" y="43805"/>
                        <a:pt x="4451" y="43805"/>
                      </a:cubicBezTo>
                      <a:cubicBezTo>
                        <a:pt x="2958" y="43805"/>
                        <a:pt x="1556" y="44164"/>
                        <a:pt x="1581" y="45583"/>
                      </a:cubicBezTo>
                      <a:cubicBezTo>
                        <a:pt x="1611" y="47316"/>
                        <a:pt x="4985" y="51753"/>
                        <a:pt x="14864" y="55066"/>
                      </a:cubicBezTo>
                      <a:lnTo>
                        <a:pt x="19544" y="56343"/>
                      </a:lnTo>
                      <a:lnTo>
                        <a:pt x="23070" y="52939"/>
                      </a:lnTo>
                      <a:cubicBezTo>
                        <a:pt x="30092" y="45218"/>
                        <a:pt x="30912" y="39717"/>
                        <a:pt x="30092" y="38197"/>
                      </a:cubicBezTo>
                      <a:cubicBezTo>
                        <a:pt x="29770" y="37590"/>
                        <a:pt x="29281" y="37356"/>
                        <a:pt x="28716" y="37356"/>
                      </a:cubicBezTo>
                      <a:cubicBezTo>
                        <a:pt x="27837" y="37356"/>
                        <a:pt x="26773" y="37921"/>
                        <a:pt x="25867" y="38531"/>
                      </a:cubicBezTo>
                      <a:cubicBezTo>
                        <a:pt x="24504" y="39449"/>
                        <a:pt x="23039" y="40723"/>
                        <a:pt x="22567" y="40723"/>
                      </a:cubicBezTo>
                      <a:cubicBezTo>
                        <a:pt x="22523" y="40723"/>
                        <a:pt x="22488" y="40712"/>
                        <a:pt x="22462" y="40689"/>
                      </a:cubicBezTo>
                      <a:cubicBezTo>
                        <a:pt x="22128" y="40385"/>
                        <a:pt x="22037" y="40021"/>
                        <a:pt x="22402" y="39261"/>
                      </a:cubicBezTo>
                      <a:cubicBezTo>
                        <a:pt x="22797" y="38531"/>
                        <a:pt x="26414" y="31723"/>
                        <a:pt x="24773" y="29200"/>
                      </a:cubicBezTo>
                      <a:cubicBezTo>
                        <a:pt x="24368" y="28567"/>
                        <a:pt x="23742" y="28326"/>
                        <a:pt x="23017" y="28326"/>
                      </a:cubicBezTo>
                      <a:cubicBezTo>
                        <a:pt x="20855" y="28326"/>
                        <a:pt x="17819" y="30469"/>
                        <a:pt x="17204" y="30720"/>
                      </a:cubicBezTo>
                      <a:cubicBezTo>
                        <a:pt x="17072" y="30773"/>
                        <a:pt x="16958" y="30797"/>
                        <a:pt x="16860" y="30797"/>
                      </a:cubicBezTo>
                      <a:cubicBezTo>
                        <a:pt x="16351" y="30797"/>
                        <a:pt x="16286" y="30150"/>
                        <a:pt x="16414" y="29716"/>
                      </a:cubicBezTo>
                      <a:cubicBezTo>
                        <a:pt x="16566" y="29230"/>
                        <a:pt x="18268" y="23485"/>
                        <a:pt x="19119" y="20902"/>
                      </a:cubicBezTo>
                      <a:cubicBezTo>
                        <a:pt x="20000" y="18318"/>
                        <a:pt x="19848" y="16403"/>
                        <a:pt x="18329" y="15613"/>
                      </a:cubicBezTo>
                      <a:cubicBezTo>
                        <a:pt x="18104" y="15489"/>
                        <a:pt x="17874" y="15435"/>
                        <a:pt x="17641" y="15435"/>
                      </a:cubicBezTo>
                      <a:cubicBezTo>
                        <a:pt x="16330" y="15435"/>
                        <a:pt x="14937" y="17142"/>
                        <a:pt x="13982" y="17710"/>
                      </a:cubicBezTo>
                      <a:cubicBezTo>
                        <a:pt x="13781" y="17833"/>
                        <a:pt x="13598" y="17883"/>
                        <a:pt x="13433" y="17883"/>
                      </a:cubicBezTo>
                      <a:cubicBezTo>
                        <a:pt x="12695" y="17883"/>
                        <a:pt x="12310" y="16890"/>
                        <a:pt x="12310" y="16890"/>
                      </a:cubicBezTo>
                      <a:cubicBezTo>
                        <a:pt x="12310" y="16890"/>
                        <a:pt x="11854" y="12969"/>
                        <a:pt x="9970" y="5917"/>
                      </a:cubicBezTo>
                      <a:cubicBezTo>
                        <a:pt x="8569" y="673"/>
                        <a:pt x="6495" y="1"/>
                        <a:pt x="55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7"/>
                <p:cNvSpPr/>
                <p:nvPr/>
              </p:nvSpPr>
              <p:spPr>
                <a:xfrm flipH="1">
                  <a:off x="7984525" y="3293938"/>
                  <a:ext cx="326025" cy="12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1" h="51096" extrusionOk="0">
                      <a:moveTo>
                        <a:pt x="1" y="0"/>
                      </a:moveTo>
                      <a:cubicBezTo>
                        <a:pt x="1" y="1"/>
                        <a:pt x="1" y="31"/>
                        <a:pt x="31" y="152"/>
                      </a:cubicBezTo>
                      <a:cubicBezTo>
                        <a:pt x="62" y="244"/>
                        <a:pt x="92" y="396"/>
                        <a:pt x="153" y="578"/>
                      </a:cubicBezTo>
                      <a:cubicBezTo>
                        <a:pt x="244" y="973"/>
                        <a:pt x="396" y="1520"/>
                        <a:pt x="578" y="2250"/>
                      </a:cubicBezTo>
                      <a:cubicBezTo>
                        <a:pt x="974" y="3709"/>
                        <a:pt x="1521" y="5806"/>
                        <a:pt x="2189" y="8390"/>
                      </a:cubicBezTo>
                      <a:cubicBezTo>
                        <a:pt x="3527" y="13587"/>
                        <a:pt x="5320" y="20761"/>
                        <a:pt x="7326" y="28694"/>
                      </a:cubicBezTo>
                      <a:cubicBezTo>
                        <a:pt x="9302" y="36658"/>
                        <a:pt x="11582" y="45898"/>
                        <a:pt x="12949" y="51095"/>
                      </a:cubicBezTo>
                      <a:lnTo>
                        <a:pt x="13041" y="51065"/>
                      </a:lnTo>
                      <a:cubicBezTo>
                        <a:pt x="11703" y="45867"/>
                        <a:pt x="9454" y="36597"/>
                        <a:pt x="7478" y="28663"/>
                      </a:cubicBezTo>
                      <a:cubicBezTo>
                        <a:pt x="5472" y="20730"/>
                        <a:pt x="3648" y="13557"/>
                        <a:pt x="2281" y="8359"/>
                      </a:cubicBezTo>
                      <a:cubicBezTo>
                        <a:pt x="1581" y="5776"/>
                        <a:pt x="1004" y="3678"/>
                        <a:pt x="639" y="2250"/>
                      </a:cubicBezTo>
                      <a:lnTo>
                        <a:pt x="183" y="578"/>
                      </a:lnTo>
                      <a:lnTo>
                        <a:pt x="62" y="152"/>
                      </a:lnTo>
                      <a:cubicBezTo>
                        <a:pt x="1" y="31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7"/>
                <p:cNvSpPr/>
                <p:nvPr/>
              </p:nvSpPr>
              <p:spPr>
                <a:xfrm flipH="1">
                  <a:off x="8179050" y="3677688"/>
                  <a:ext cx="182400" cy="1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6" h="50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2" y="61"/>
                        <a:pt x="183" y="152"/>
                        <a:pt x="304" y="213"/>
                      </a:cubicBezTo>
                      <a:lnTo>
                        <a:pt x="1064" y="760"/>
                      </a:lnTo>
                      <a:lnTo>
                        <a:pt x="3617" y="2584"/>
                      </a:lnTo>
                      <a:cubicBezTo>
                        <a:pt x="4621" y="3313"/>
                        <a:pt x="5502" y="3952"/>
                        <a:pt x="6171" y="4408"/>
                      </a:cubicBezTo>
                      <a:cubicBezTo>
                        <a:pt x="6505" y="4620"/>
                        <a:pt x="6809" y="4803"/>
                        <a:pt x="6991" y="4924"/>
                      </a:cubicBezTo>
                      <a:cubicBezTo>
                        <a:pt x="7083" y="4985"/>
                        <a:pt x="7174" y="5046"/>
                        <a:pt x="7295" y="5076"/>
                      </a:cubicBezTo>
                      <a:cubicBezTo>
                        <a:pt x="7204" y="4985"/>
                        <a:pt x="7113" y="4924"/>
                        <a:pt x="7022" y="4864"/>
                      </a:cubicBezTo>
                      <a:lnTo>
                        <a:pt x="6262" y="4316"/>
                      </a:lnTo>
                      <a:lnTo>
                        <a:pt x="3709" y="2462"/>
                      </a:lnTo>
                      <a:cubicBezTo>
                        <a:pt x="2706" y="1763"/>
                        <a:pt x="1794" y="1125"/>
                        <a:pt x="1125" y="669"/>
                      </a:cubicBezTo>
                      <a:cubicBezTo>
                        <a:pt x="791" y="456"/>
                        <a:pt x="517" y="274"/>
                        <a:pt x="335" y="152"/>
                      </a:cubicBezTo>
                      <a:cubicBezTo>
                        <a:pt x="213" y="91"/>
                        <a:pt x="122" y="3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7"/>
                <p:cNvSpPr/>
                <p:nvPr/>
              </p:nvSpPr>
              <p:spPr>
                <a:xfrm flipH="1">
                  <a:off x="8027825" y="3584213"/>
                  <a:ext cx="142125" cy="21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8603" extrusionOk="0">
                      <a:moveTo>
                        <a:pt x="5622" y="0"/>
                      </a:moveTo>
                      <a:cubicBezTo>
                        <a:pt x="5573" y="0"/>
                        <a:pt x="4304" y="1904"/>
                        <a:pt x="2766" y="4256"/>
                      </a:cubicBezTo>
                      <a:cubicBezTo>
                        <a:pt x="1246" y="6627"/>
                        <a:pt x="0" y="8572"/>
                        <a:pt x="31" y="8603"/>
                      </a:cubicBezTo>
                      <a:cubicBezTo>
                        <a:pt x="31" y="8603"/>
                        <a:pt x="32" y="8603"/>
                        <a:pt x="32" y="8603"/>
                      </a:cubicBezTo>
                      <a:cubicBezTo>
                        <a:pt x="111" y="8603"/>
                        <a:pt x="1380" y="6699"/>
                        <a:pt x="2918" y="4347"/>
                      </a:cubicBezTo>
                      <a:cubicBezTo>
                        <a:pt x="4438" y="1946"/>
                        <a:pt x="5684" y="1"/>
                        <a:pt x="5623" y="1"/>
                      </a:cubicBezTo>
                      <a:cubicBezTo>
                        <a:pt x="5623" y="0"/>
                        <a:pt x="5623" y="0"/>
                        <a:pt x="56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7"/>
                <p:cNvSpPr/>
                <p:nvPr/>
              </p:nvSpPr>
              <p:spPr>
                <a:xfrm flipH="1">
                  <a:off x="7940450" y="3952013"/>
                  <a:ext cx="165675" cy="15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6201" extrusionOk="0">
                      <a:moveTo>
                        <a:pt x="6627" y="0"/>
                      </a:moveTo>
                      <a:lnTo>
                        <a:pt x="6627" y="0"/>
                      </a:lnTo>
                      <a:cubicBezTo>
                        <a:pt x="6505" y="61"/>
                        <a:pt x="6444" y="152"/>
                        <a:pt x="6353" y="243"/>
                      </a:cubicBezTo>
                      <a:lnTo>
                        <a:pt x="5684" y="942"/>
                      </a:lnTo>
                      <a:cubicBezTo>
                        <a:pt x="5107" y="1520"/>
                        <a:pt x="4317" y="2340"/>
                        <a:pt x="3405" y="3192"/>
                      </a:cubicBezTo>
                      <a:cubicBezTo>
                        <a:pt x="2462" y="4043"/>
                        <a:pt x="1611" y="4772"/>
                        <a:pt x="1003" y="5319"/>
                      </a:cubicBezTo>
                      <a:lnTo>
                        <a:pt x="274" y="5958"/>
                      </a:lnTo>
                      <a:cubicBezTo>
                        <a:pt x="152" y="6018"/>
                        <a:pt x="92" y="6110"/>
                        <a:pt x="0" y="6201"/>
                      </a:cubicBezTo>
                      <a:cubicBezTo>
                        <a:pt x="92" y="6140"/>
                        <a:pt x="183" y="6079"/>
                        <a:pt x="274" y="5988"/>
                      </a:cubicBezTo>
                      <a:cubicBezTo>
                        <a:pt x="456" y="5866"/>
                        <a:pt x="730" y="5654"/>
                        <a:pt x="1034" y="5410"/>
                      </a:cubicBezTo>
                      <a:cubicBezTo>
                        <a:pt x="1672" y="4894"/>
                        <a:pt x="2554" y="4134"/>
                        <a:pt x="3465" y="3283"/>
                      </a:cubicBezTo>
                      <a:cubicBezTo>
                        <a:pt x="4408" y="2432"/>
                        <a:pt x="5198" y="1611"/>
                        <a:pt x="5745" y="1003"/>
                      </a:cubicBezTo>
                      <a:cubicBezTo>
                        <a:pt x="6019" y="699"/>
                        <a:pt x="6262" y="456"/>
                        <a:pt x="6383" y="274"/>
                      </a:cubicBezTo>
                      <a:cubicBezTo>
                        <a:pt x="6475" y="213"/>
                        <a:pt x="6566" y="91"/>
                        <a:pt x="66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57"/>
                <p:cNvSpPr/>
                <p:nvPr/>
              </p:nvSpPr>
              <p:spPr>
                <a:xfrm flipH="1">
                  <a:off x="8106100" y="4035588"/>
                  <a:ext cx="198350" cy="6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4" h="2737" extrusionOk="0">
                      <a:moveTo>
                        <a:pt x="0" y="1"/>
                      </a:moveTo>
                      <a:cubicBezTo>
                        <a:pt x="91" y="61"/>
                        <a:pt x="213" y="92"/>
                        <a:pt x="304" y="122"/>
                      </a:cubicBezTo>
                      <a:lnTo>
                        <a:pt x="1155" y="456"/>
                      </a:lnTo>
                      <a:cubicBezTo>
                        <a:pt x="1854" y="700"/>
                        <a:pt x="2857" y="1064"/>
                        <a:pt x="3952" y="1429"/>
                      </a:cubicBezTo>
                      <a:cubicBezTo>
                        <a:pt x="5046" y="1824"/>
                        <a:pt x="6049" y="2159"/>
                        <a:pt x="6748" y="2402"/>
                      </a:cubicBezTo>
                      <a:lnTo>
                        <a:pt x="7629" y="2675"/>
                      </a:lnTo>
                      <a:cubicBezTo>
                        <a:pt x="7721" y="2706"/>
                        <a:pt x="7842" y="2736"/>
                        <a:pt x="7933" y="2736"/>
                      </a:cubicBezTo>
                      <a:cubicBezTo>
                        <a:pt x="7842" y="2706"/>
                        <a:pt x="7751" y="2645"/>
                        <a:pt x="7629" y="2615"/>
                      </a:cubicBezTo>
                      <a:lnTo>
                        <a:pt x="6809" y="2280"/>
                      </a:lnTo>
                      <a:cubicBezTo>
                        <a:pt x="6079" y="2037"/>
                        <a:pt x="5107" y="1672"/>
                        <a:pt x="4012" y="1308"/>
                      </a:cubicBezTo>
                      <a:cubicBezTo>
                        <a:pt x="2918" y="912"/>
                        <a:pt x="1915" y="578"/>
                        <a:pt x="1186" y="335"/>
                      </a:cubicBezTo>
                      <a:lnTo>
                        <a:pt x="334" y="92"/>
                      </a:lnTo>
                      <a:cubicBezTo>
                        <a:pt x="213" y="31"/>
                        <a:pt x="12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57"/>
                <p:cNvSpPr/>
                <p:nvPr/>
              </p:nvSpPr>
              <p:spPr>
                <a:xfrm flipH="1">
                  <a:off x="8028600" y="4314463"/>
                  <a:ext cx="254575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3" h="343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2" y="62"/>
                        <a:pt x="243" y="122"/>
                        <a:pt x="365" y="153"/>
                      </a:cubicBezTo>
                      <a:lnTo>
                        <a:pt x="1459" y="548"/>
                      </a:lnTo>
                      <a:cubicBezTo>
                        <a:pt x="2401" y="852"/>
                        <a:pt x="3648" y="1308"/>
                        <a:pt x="5046" y="1764"/>
                      </a:cubicBezTo>
                      <a:cubicBezTo>
                        <a:pt x="6474" y="2250"/>
                        <a:pt x="7751" y="2676"/>
                        <a:pt x="8663" y="2979"/>
                      </a:cubicBezTo>
                      <a:lnTo>
                        <a:pt x="9757" y="3314"/>
                      </a:lnTo>
                      <a:cubicBezTo>
                        <a:pt x="9909" y="3375"/>
                        <a:pt x="10031" y="3405"/>
                        <a:pt x="10183" y="3435"/>
                      </a:cubicBezTo>
                      <a:cubicBezTo>
                        <a:pt x="10061" y="3344"/>
                        <a:pt x="9940" y="3314"/>
                        <a:pt x="9788" y="3253"/>
                      </a:cubicBezTo>
                      <a:lnTo>
                        <a:pt x="8724" y="2888"/>
                      </a:lnTo>
                      <a:cubicBezTo>
                        <a:pt x="7781" y="2554"/>
                        <a:pt x="6505" y="2128"/>
                        <a:pt x="5107" y="1642"/>
                      </a:cubicBezTo>
                      <a:cubicBezTo>
                        <a:pt x="3708" y="1186"/>
                        <a:pt x="2432" y="761"/>
                        <a:pt x="1490" y="457"/>
                      </a:cubicBezTo>
                      <a:lnTo>
                        <a:pt x="395" y="92"/>
                      </a:lnTo>
                      <a:cubicBezTo>
                        <a:pt x="274" y="62"/>
                        <a:pt x="122" y="3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8" name="Google Shape;2358;p57"/>
              <p:cNvSpPr/>
              <p:nvPr/>
            </p:nvSpPr>
            <p:spPr>
              <a:xfrm flipH="1">
                <a:off x="7828750" y="4194413"/>
                <a:ext cx="205200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086" extrusionOk="0">
                    <a:moveTo>
                      <a:pt x="8208" y="0"/>
                    </a:moveTo>
                    <a:cubicBezTo>
                      <a:pt x="8086" y="91"/>
                      <a:pt x="7995" y="183"/>
                      <a:pt x="7873" y="304"/>
                    </a:cubicBezTo>
                    <a:lnTo>
                      <a:pt x="7053" y="1216"/>
                    </a:lnTo>
                    <a:cubicBezTo>
                      <a:pt x="6323" y="1976"/>
                      <a:pt x="5320" y="3009"/>
                      <a:pt x="4196" y="4104"/>
                    </a:cubicBezTo>
                    <a:cubicBezTo>
                      <a:pt x="3071" y="5228"/>
                      <a:pt x="2007" y="6231"/>
                      <a:pt x="1247" y="6930"/>
                    </a:cubicBezTo>
                    <a:lnTo>
                      <a:pt x="335" y="7781"/>
                    </a:lnTo>
                    <a:cubicBezTo>
                      <a:pt x="214" y="7873"/>
                      <a:pt x="92" y="7964"/>
                      <a:pt x="1" y="8085"/>
                    </a:cubicBezTo>
                    <a:cubicBezTo>
                      <a:pt x="123" y="7994"/>
                      <a:pt x="244" y="7903"/>
                      <a:pt x="366" y="7812"/>
                    </a:cubicBezTo>
                    <a:cubicBezTo>
                      <a:pt x="609" y="7630"/>
                      <a:pt x="943" y="7356"/>
                      <a:pt x="1308" y="7022"/>
                    </a:cubicBezTo>
                    <a:cubicBezTo>
                      <a:pt x="2098" y="6322"/>
                      <a:pt x="3162" y="5350"/>
                      <a:pt x="4287" y="4225"/>
                    </a:cubicBezTo>
                    <a:cubicBezTo>
                      <a:pt x="5442" y="3101"/>
                      <a:pt x="6414" y="2037"/>
                      <a:pt x="7114" y="1277"/>
                    </a:cubicBezTo>
                    <a:cubicBezTo>
                      <a:pt x="7478" y="882"/>
                      <a:pt x="7752" y="578"/>
                      <a:pt x="7934" y="335"/>
                    </a:cubicBezTo>
                    <a:cubicBezTo>
                      <a:pt x="8025" y="243"/>
                      <a:pt x="8117" y="122"/>
                      <a:pt x="8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9" name="Google Shape;2359;p57"/>
            <p:cNvSpPr/>
            <p:nvPr/>
          </p:nvSpPr>
          <p:spPr>
            <a:xfrm flipH="1">
              <a:off x="7300625" y="2327913"/>
              <a:ext cx="54625" cy="64975"/>
            </a:xfrm>
            <a:custGeom>
              <a:avLst/>
              <a:gdLst/>
              <a:ahLst/>
              <a:cxnLst/>
              <a:rect l="l" t="t" r="r" b="b"/>
              <a:pathLst>
                <a:path w="2185" h="2599" extrusionOk="0">
                  <a:moveTo>
                    <a:pt x="1228" y="1404"/>
                  </a:moveTo>
                  <a:cubicBezTo>
                    <a:pt x="1425" y="1404"/>
                    <a:pt x="1607" y="1577"/>
                    <a:pt x="1607" y="1802"/>
                  </a:cubicBezTo>
                  <a:cubicBezTo>
                    <a:pt x="1607" y="1999"/>
                    <a:pt x="1425" y="2170"/>
                    <a:pt x="1229" y="2170"/>
                  </a:cubicBezTo>
                  <a:cubicBezTo>
                    <a:pt x="1213" y="2170"/>
                    <a:pt x="1197" y="2169"/>
                    <a:pt x="1182" y="2167"/>
                  </a:cubicBezTo>
                  <a:cubicBezTo>
                    <a:pt x="908" y="2167"/>
                    <a:pt x="756" y="2015"/>
                    <a:pt x="756" y="1802"/>
                  </a:cubicBezTo>
                  <a:cubicBezTo>
                    <a:pt x="728" y="1577"/>
                    <a:pt x="909" y="1404"/>
                    <a:pt x="1129" y="1404"/>
                  </a:cubicBezTo>
                  <a:cubicBezTo>
                    <a:pt x="1146" y="1404"/>
                    <a:pt x="1164" y="1405"/>
                    <a:pt x="1182" y="1407"/>
                  </a:cubicBezTo>
                  <a:cubicBezTo>
                    <a:pt x="1197" y="1405"/>
                    <a:pt x="1213" y="1404"/>
                    <a:pt x="1228" y="1404"/>
                  </a:cubicBezTo>
                  <a:close/>
                  <a:moveTo>
                    <a:pt x="1489" y="1"/>
                  </a:moveTo>
                  <a:cubicBezTo>
                    <a:pt x="1448" y="1"/>
                    <a:pt x="1406" y="3"/>
                    <a:pt x="1364" y="9"/>
                  </a:cubicBezTo>
                  <a:cubicBezTo>
                    <a:pt x="1332" y="6"/>
                    <a:pt x="1300" y="5"/>
                    <a:pt x="1268" y="5"/>
                  </a:cubicBezTo>
                  <a:cubicBezTo>
                    <a:pt x="554" y="5"/>
                    <a:pt x="0" y="648"/>
                    <a:pt x="88" y="1346"/>
                  </a:cubicBezTo>
                  <a:cubicBezTo>
                    <a:pt x="88" y="2167"/>
                    <a:pt x="513" y="2592"/>
                    <a:pt x="1212" y="2592"/>
                  </a:cubicBezTo>
                  <a:cubicBezTo>
                    <a:pt x="1248" y="2596"/>
                    <a:pt x="1283" y="2598"/>
                    <a:pt x="1317" y="2598"/>
                  </a:cubicBezTo>
                  <a:cubicBezTo>
                    <a:pt x="1785" y="2598"/>
                    <a:pt x="2156" y="2225"/>
                    <a:pt x="2185" y="1772"/>
                  </a:cubicBezTo>
                  <a:cubicBezTo>
                    <a:pt x="2157" y="1321"/>
                    <a:pt x="1815" y="975"/>
                    <a:pt x="1378" y="975"/>
                  </a:cubicBezTo>
                  <a:cubicBezTo>
                    <a:pt x="1344" y="975"/>
                    <a:pt x="1309" y="977"/>
                    <a:pt x="1273" y="981"/>
                  </a:cubicBezTo>
                  <a:cubicBezTo>
                    <a:pt x="1060" y="981"/>
                    <a:pt x="847" y="1042"/>
                    <a:pt x="665" y="1194"/>
                  </a:cubicBezTo>
                  <a:cubicBezTo>
                    <a:pt x="636" y="814"/>
                    <a:pt x="943" y="463"/>
                    <a:pt x="1318" y="463"/>
                  </a:cubicBezTo>
                  <a:cubicBezTo>
                    <a:pt x="1333" y="463"/>
                    <a:pt x="1349" y="463"/>
                    <a:pt x="1364" y="465"/>
                  </a:cubicBezTo>
                  <a:cubicBezTo>
                    <a:pt x="1547" y="465"/>
                    <a:pt x="1698" y="525"/>
                    <a:pt x="1850" y="586"/>
                  </a:cubicBezTo>
                  <a:lnTo>
                    <a:pt x="2063" y="161"/>
                  </a:lnTo>
                  <a:cubicBezTo>
                    <a:pt x="1887" y="60"/>
                    <a:pt x="1690" y="1"/>
                    <a:pt x="1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 flipH="1">
              <a:off x="7602300" y="3105488"/>
              <a:ext cx="328300" cy="1383025"/>
            </a:xfrm>
            <a:custGeom>
              <a:avLst/>
              <a:gdLst/>
              <a:ahLst/>
              <a:cxnLst/>
              <a:rect l="l" t="t" r="r" b="b"/>
              <a:pathLst>
                <a:path w="13132" h="55321" extrusionOk="0">
                  <a:moveTo>
                    <a:pt x="13132" y="0"/>
                  </a:moveTo>
                  <a:lnTo>
                    <a:pt x="1" y="1459"/>
                  </a:lnTo>
                  <a:cubicBezTo>
                    <a:pt x="183" y="3678"/>
                    <a:pt x="2584" y="10244"/>
                    <a:pt x="2584" y="10244"/>
                  </a:cubicBezTo>
                  <a:lnTo>
                    <a:pt x="3648" y="38420"/>
                  </a:lnTo>
                  <a:lnTo>
                    <a:pt x="3831" y="55320"/>
                  </a:lnTo>
                  <a:lnTo>
                    <a:pt x="10609" y="54621"/>
                  </a:lnTo>
                  <a:lnTo>
                    <a:pt x="12129" y="31642"/>
                  </a:lnTo>
                  <a:lnTo>
                    <a:pt x="131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 flipH="1">
              <a:off x="7464000" y="4454288"/>
              <a:ext cx="373875" cy="107925"/>
            </a:xfrm>
            <a:custGeom>
              <a:avLst/>
              <a:gdLst/>
              <a:ahLst/>
              <a:cxnLst/>
              <a:rect l="l" t="t" r="r" b="b"/>
              <a:pathLst>
                <a:path w="14955" h="4317" extrusionOk="0">
                  <a:moveTo>
                    <a:pt x="6930" y="0"/>
                  </a:moveTo>
                  <a:cubicBezTo>
                    <a:pt x="5659" y="513"/>
                    <a:pt x="4316" y="776"/>
                    <a:pt x="2969" y="776"/>
                  </a:cubicBezTo>
                  <a:cubicBezTo>
                    <a:pt x="2159" y="776"/>
                    <a:pt x="1347" y="681"/>
                    <a:pt x="547" y="487"/>
                  </a:cubicBezTo>
                  <a:lnTo>
                    <a:pt x="0" y="335"/>
                  </a:lnTo>
                  <a:lnTo>
                    <a:pt x="0" y="4256"/>
                  </a:lnTo>
                  <a:lnTo>
                    <a:pt x="14955" y="4317"/>
                  </a:lnTo>
                  <a:cubicBezTo>
                    <a:pt x="14894" y="2888"/>
                    <a:pt x="6930" y="0"/>
                    <a:pt x="6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 flipH="1">
              <a:off x="7715525" y="3104713"/>
              <a:ext cx="328300" cy="1383025"/>
            </a:xfrm>
            <a:custGeom>
              <a:avLst/>
              <a:gdLst/>
              <a:ahLst/>
              <a:cxnLst/>
              <a:rect l="l" t="t" r="r" b="b"/>
              <a:pathLst>
                <a:path w="13132" h="55321" extrusionOk="0">
                  <a:moveTo>
                    <a:pt x="13132" y="1"/>
                  </a:moveTo>
                  <a:lnTo>
                    <a:pt x="1" y="1460"/>
                  </a:lnTo>
                  <a:cubicBezTo>
                    <a:pt x="183" y="3679"/>
                    <a:pt x="2584" y="10244"/>
                    <a:pt x="2584" y="10244"/>
                  </a:cubicBezTo>
                  <a:lnTo>
                    <a:pt x="3648" y="38421"/>
                  </a:lnTo>
                  <a:lnTo>
                    <a:pt x="3831" y="55321"/>
                  </a:lnTo>
                  <a:lnTo>
                    <a:pt x="10609" y="54652"/>
                  </a:lnTo>
                  <a:lnTo>
                    <a:pt x="12129" y="31643"/>
                  </a:lnTo>
                  <a:lnTo>
                    <a:pt x="1313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 flipH="1">
              <a:off x="7584050" y="4455038"/>
              <a:ext cx="368575" cy="107175"/>
            </a:xfrm>
            <a:custGeom>
              <a:avLst/>
              <a:gdLst/>
              <a:ahLst/>
              <a:cxnLst/>
              <a:rect l="l" t="t" r="r" b="b"/>
              <a:pathLst>
                <a:path w="14743" h="4287" extrusionOk="0">
                  <a:moveTo>
                    <a:pt x="7052" y="1"/>
                  </a:moveTo>
                  <a:cubicBezTo>
                    <a:pt x="5766" y="512"/>
                    <a:pt x="4397" y="763"/>
                    <a:pt x="3026" y="763"/>
                  </a:cubicBezTo>
                  <a:cubicBezTo>
                    <a:pt x="2194" y="763"/>
                    <a:pt x="1362" y="671"/>
                    <a:pt x="547" y="487"/>
                  </a:cubicBezTo>
                  <a:lnTo>
                    <a:pt x="0" y="366"/>
                  </a:lnTo>
                  <a:lnTo>
                    <a:pt x="0" y="4226"/>
                  </a:lnTo>
                  <a:lnTo>
                    <a:pt x="14742" y="4287"/>
                  </a:lnTo>
                  <a:cubicBezTo>
                    <a:pt x="14681" y="2858"/>
                    <a:pt x="7052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 flipH="1">
              <a:off x="7771750" y="4342588"/>
              <a:ext cx="7625" cy="112475"/>
            </a:xfrm>
            <a:custGeom>
              <a:avLst/>
              <a:gdLst/>
              <a:ahLst/>
              <a:cxnLst/>
              <a:rect l="l" t="t" r="r" b="b"/>
              <a:pathLst>
                <a:path w="305" h="4499" extrusionOk="0">
                  <a:moveTo>
                    <a:pt x="213" y="0"/>
                  </a:moveTo>
                  <a:cubicBezTo>
                    <a:pt x="92" y="730"/>
                    <a:pt x="31" y="1490"/>
                    <a:pt x="61" y="2250"/>
                  </a:cubicBezTo>
                  <a:cubicBezTo>
                    <a:pt x="1" y="2979"/>
                    <a:pt x="1" y="3739"/>
                    <a:pt x="92" y="4499"/>
                  </a:cubicBezTo>
                  <a:cubicBezTo>
                    <a:pt x="213" y="3739"/>
                    <a:pt x="274" y="2979"/>
                    <a:pt x="244" y="2250"/>
                  </a:cubicBezTo>
                  <a:cubicBezTo>
                    <a:pt x="304" y="1490"/>
                    <a:pt x="304" y="730"/>
                    <a:pt x="21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 flipH="1">
              <a:off x="7511875" y="1737688"/>
              <a:ext cx="258375" cy="262250"/>
            </a:xfrm>
            <a:custGeom>
              <a:avLst/>
              <a:gdLst/>
              <a:ahLst/>
              <a:cxnLst/>
              <a:rect l="l" t="t" r="r" b="b"/>
              <a:pathLst>
                <a:path w="10335" h="10490" extrusionOk="0">
                  <a:moveTo>
                    <a:pt x="2006" y="0"/>
                  </a:moveTo>
                  <a:lnTo>
                    <a:pt x="0" y="426"/>
                  </a:lnTo>
                  <a:cubicBezTo>
                    <a:pt x="183" y="3283"/>
                    <a:pt x="1277" y="6019"/>
                    <a:pt x="3131" y="8207"/>
                  </a:cubicBezTo>
                  <a:cubicBezTo>
                    <a:pt x="4167" y="9420"/>
                    <a:pt x="5576" y="10489"/>
                    <a:pt x="7165" y="10489"/>
                  </a:cubicBezTo>
                  <a:cubicBezTo>
                    <a:pt x="7208" y="10489"/>
                    <a:pt x="7252" y="10488"/>
                    <a:pt x="7295" y="10487"/>
                  </a:cubicBezTo>
                  <a:cubicBezTo>
                    <a:pt x="9028" y="10274"/>
                    <a:pt x="10335" y="8785"/>
                    <a:pt x="10304" y="7022"/>
                  </a:cubicBezTo>
                  <a:cubicBezTo>
                    <a:pt x="10274" y="5289"/>
                    <a:pt x="8967" y="3830"/>
                    <a:pt x="7234" y="3678"/>
                  </a:cubicBezTo>
                  <a:cubicBezTo>
                    <a:pt x="7508" y="2371"/>
                    <a:pt x="6657" y="1095"/>
                    <a:pt x="5350" y="821"/>
                  </a:cubicBezTo>
                  <a:cubicBezTo>
                    <a:pt x="5176" y="786"/>
                    <a:pt x="5003" y="774"/>
                    <a:pt x="4829" y="774"/>
                  </a:cubicBezTo>
                  <a:cubicBezTo>
                    <a:pt x="4395" y="774"/>
                    <a:pt x="3960" y="851"/>
                    <a:pt x="3526" y="851"/>
                  </a:cubicBezTo>
                  <a:cubicBezTo>
                    <a:pt x="2888" y="821"/>
                    <a:pt x="2219" y="5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 flipH="1">
              <a:off x="7549100" y="1317838"/>
              <a:ext cx="316150" cy="488650"/>
            </a:xfrm>
            <a:custGeom>
              <a:avLst/>
              <a:gdLst/>
              <a:ahLst/>
              <a:cxnLst/>
              <a:rect l="l" t="t" r="r" b="b"/>
              <a:pathLst>
                <a:path w="12646" h="19546" extrusionOk="0">
                  <a:moveTo>
                    <a:pt x="3075" y="0"/>
                  </a:moveTo>
                  <a:cubicBezTo>
                    <a:pt x="1713" y="0"/>
                    <a:pt x="123" y="887"/>
                    <a:pt x="1" y="2204"/>
                  </a:cubicBezTo>
                  <a:lnTo>
                    <a:pt x="4439" y="18770"/>
                  </a:lnTo>
                  <a:cubicBezTo>
                    <a:pt x="4653" y="19253"/>
                    <a:pt x="5151" y="19546"/>
                    <a:pt x="5662" y="19546"/>
                  </a:cubicBezTo>
                  <a:cubicBezTo>
                    <a:pt x="5730" y="19546"/>
                    <a:pt x="5799" y="19541"/>
                    <a:pt x="5867" y="19530"/>
                  </a:cubicBezTo>
                  <a:cubicBezTo>
                    <a:pt x="6445" y="19378"/>
                    <a:pt x="6961" y="19044"/>
                    <a:pt x="7326" y="18588"/>
                  </a:cubicBezTo>
                  <a:cubicBezTo>
                    <a:pt x="7691" y="18132"/>
                    <a:pt x="8116" y="17706"/>
                    <a:pt x="8542" y="17311"/>
                  </a:cubicBezTo>
                  <a:cubicBezTo>
                    <a:pt x="8968" y="17007"/>
                    <a:pt x="9363" y="16673"/>
                    <a:pt x="9697" y="16308"/>
                  </a:cubicBezTo>
                  <a:cubicBezTo>
                    <a:pt x="10457" y="15275"/>
                    <a:pt x="9849" y="13755"/>
                    <a:pt x="10244" y="12509"/>
                  </a:cubicBezTo>
                  <a:cubicBezTo>
                    <a:pt x="10609" y="11475"/>
                    <a:pt x="11612" y="10867"/>
                    <a:pt x="12129" y="9925"/>
                  </a:cubicBezTo>
                  <a:cubicBezTo>
                    <a:pt x="12645" y="8952"/>
                    <a:pt x="12645" y="7797"/>
                    <a:pt x="12129" y="6825"/>
                  </a:cubicBezTo>
                  <a:cubicBezTo>
                    <a:pt x="11703" y="6095"/>
                    <a:pt x="11004" y="5548"/>
                    <a:pt x="10548" y="4849"/>
                  </a:cubicBezTo>
                  <a:cubicBezTo>
                    <a:pt x="10183" y="4180"/>
                    <a:pt x="9910" y="3511"/>
                    <a:pt x="9667" y="2812"/>
                  </a:cubicBezTo>
                  <a:cubicBezTo>
                    <a:pt x="9363" y="2113"/>
                    <a:pt x="8968" y="1475"/>
                    <a:pt x="8238" y="1232"/>
                  </a:cubicBezTo>
                  <a:cubicBezTo>
                    <a:pt x="7964" y="1129"/>
                    <a:pt x="7674" y="1104"/>
                    <a:pt x="7380" y="1104"/>
                  </a:cubicBezTo>
                  <a:cubicBezTo>
                    <a:pt x="7087" y="1104"/>
                    <a:pt x="6791" y="1129"/>
                    <a:pt x="6507" y="1129"/>
                  </a:cubicBezTo>
                  <a:cubicBezTo>
                    <a:pt x="6317" y="1129"/>
                    <a:pt x="6133" y="1118"/>
                    <a:pt x="5958" y="1080"/>
                  </a:cubicBezTo>
                  <a:cubicBezTo>
                    <a:pt x="5259" y="928"/>
                    <a:pt x="4682" y="441"/>
                    <a:pt x="4013" y="168"/>
                  </a:cubicBezTo>
                  <a:cubicBezTo>
                    <a:pt x="3731" y="54"/>
                    <a:pt x="3410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 flipH="1">
              <a:off x="7636500" y="1390813"/>
              <a:ext cx="314600" cy="617475"/>
            </a:xfrm>
            <a:custGeom>
              <a:avLst/>
              <a:gdLst/>
              <a:ahLst/>
              <a:cxnLst/>
              <a:rect l="l" t="t" r="r" b="b"/>
              <a:pathLst>
                <a:path w="12584" h="24699" extrusionOk="0">
                  <a:moveTo>
                    <a:pt x="8633" y="0"/>
                  </a:moveTo>
                  <a:cubicBezTo>
                    <a:pt x="8543" y="0"/>
                    <a:pt x="8451" y="5"/>
                    <a:pt x="8359" y="15"/>
                  </a:cubicBezTo>
                  <a:lnTo>
                    <a:pt x="1216" y="1839"/>
                  </a:lnTo>
                  <a:cubicBezTo>
                    <a:pt x="517" y="1930"/>
                    <a:pt x="0" y="2507"/>
                    <a:pt x="30" y="3206"/>
                  </a:cubicBezTo>
                  <a:lnTo>
                    <a:pt x="821" y="21383"/>
                  </a:lnTo>
                  <a:cubicBezTo>
                    <a:pt x="850" y="23490"/>
                    <a:pt x="3834" y="24698"/>
                    <a:pt x="6125" y="24698"/>
                  </a:cubicBezTo>
                  <a:cubicBezTo>
                    <a:pt x="6181" y="24698"/>
                    <a:pt x="6237" y="24698"/>
                    <a:pt x="6292" y="24696"/>
                  </a:cubicBezTo>
                  <a:cubicBezTo>
                    <a:pt x="8602" y="24635"/>
                    <a:pt x="8693" y="23511"/>
                    <a:pt x="8724" y="21474"/>
                  </a:cubicBezTo>
                  <a:cubicBezTo>
                    <a:pt x="8754" y="18079"/>
                    <a:pt x="8754" y="16793"/>
                    <a:pt x="8754" y="16793"/>
                  </a:cubicBezTo>
                  <a:cubicBezTo>
                    <a:pt x="8754" y="16793"/>
                    <a:pt x="8754" y="16793"/>
                    <a:pt x="8754" y="16793"/>
                  </a:cubicBezTo>
                  <a:cubicBezTo>
                    <a:pt x="8754" y="16793"/>
                    <a:pt x="11702" y="16277"/>
                    <a:pt x="12310" y="12447"/>
                  </a:cubicBezTo>
                  <a:cubicBezTo>
                    <a:pt x="12584" y="10562"/>
                    <a:pt x="12493" y="7431"/>
                    <a:pt x="12341" y="4878"/>
                  </a:cubicBezTo>
                  <a:cubicBezTo>
                    <a:pt x="12195" y="2691"/>
                    <a:pt x="10762" y="0"/>
                    <a:pt x="86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 flipH="1">
              <a:off x="7666125" y="1567388"/>
              <a:ext cx="24350" cy="22975"/>
            </a:xfrm>
            <a:custGeom>
              <a:avLst/>
              <a:gdLst/>
              <a:ahLst/>
              <a:cxnLst/>
              <a:rect l="l" t="t" r="r" b="b"/>
              <a:pathLst>
                <a:path w="974" h="919" extrusionOk="0">
                  <a:moveTo>
                    <a:pt x="540" y="0"/>
                  </a:moveTo>
                  <a:cubicBezTo>
                    <a:pt x="523" y="0"/>
                    <a:pt x="505" y="1"/>
                    <a:pt x="487" y="4"/>
                  </a:cubicBezTo>
                  <a:cubicBezTo>
                    <a:pt x="214" y="4"/>
                    <a:pt x="1" y="216"/>
                    <a:pt x="1" y="490"/>
                  </a:cubicBezTo>
                  <a:cubicBezTo>
                    <a:pt x="29" y="744"/>
                    <a:pt x="214" y="919"/>
                    <a:pt x="459" y="919"/>
                  </a:cubicBezTo>
                  <a:cubicBezTo>
                    <a:pt x="478" y="919"/>
                    <a:pt x="498" y="918"/>
                    <a:pt x="518" y="916"/>
                  </a:cubicBezTo>
                  <a:cubicBezTo>
                    <a:pt x="791" y="916"/>
                    <a:pt x="973" y="703"/>
                    <a:pt x="973" y="429"/>
                  </a:cubicBezTo>
                  <a:cubicBezTo>
                    <a:pt x="973" y="176"/>
                    <a:pt x="764" y="0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 flipH="1">
              <a:off x="7659275" y="1540863"/>
              <a:ext cx="50200" cy="13175"/>
            </a:xfrm>
            <a:custGeom>
              <a:avLst/>
              <a:gdLst/>
              <a:ahLst/>
              <a:cxnLst/>
              <a:rect l="l" t="t" r="r" b="b"/>
              <a:pathLst>
                <a:path w="2008" h="527" extrusionOk="0">
                  <a:moveTo>
                    <a:pt x="1004" y="1"/>
                  </a:moveTo>
                  <a:cubicBezTo>
                    <a:pt x="761" y="1"/>
                    <a:pt x="487" y="92"/>
                    <a:pt x="244" y="244"/>
                  </a:cubicBezTo>
                  <a:cubicBezTo>
                    <a:pt x="92" y="366"/>
                    <a:pt x="1" y="426"/>
                    <a:pt x="62" y="518"/>
                  </a:cubicBezTo>
                  <a:cubicBezTo>
                    <a:pt x="68" y="524"/>
                    <a:pt x="77" y="526"/>
                    <a:pt x="89" y="526"/>
                  </a:cubicBezTo>
                  <a:cubicBezTo>
                    <a:pt x="197" y="526"/>
                    <a:pt x="542" y="305"/>
                    <a:pt x="1034" y="305"/>
                  </a:cubicBezTo>
                  <a:cubicBezTo>
                    <a:pt x="1499" y="305"/>
                    <a:pt x="1841" y="526"/>
                    <a:pt x="1949" y="526"/>
                  </a:cubicBezTo>
                  <a:cubicBezTo>
                    <a:pt x="1961" y="526"/>
                    <a:pt x="1971" y="524"/>
                    <a:pt x="1977" y="518"/>
                  </a:cubicBezTo>
                  <a:cubicBezTo>
                    <a:pt x="2007" y="487"/>
                    <a:pt x="1977" y="366"/>
                    <a:pt x="1764" y="244"/>
                  </a:cubicBezTo>
                  <a:cubicBezTo>
                    <a:pt x="1551" y="92"/>
                    <a:pt x="1278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 flipH="1">
              <a:off x="7789225" y="1568163"/>
              <a:ext cx="24350" cy="23725"/>
            </a:xfrm>
            <a:custGeom>
              <a:avLst/>
              <a:gdLst/>
              <a:ahLst/>
              <a:cxnLst/>
              <a:rect l="l" t="t" r="r" b="b"/>
              <a:pathLst>
                <a:path w="974" h="949" extrusionOk="0">
                  <a:moveTo>
                    <a:pt x="508" y="0"/>
                  </a:moveTo>
                  <a:cubicBezTo>
                    <a:pt x="491" y="0"/>
                    <a:pt x="474" y="1"/>
                    <a:pt x="457" y="3"/>
                  </a:cubicBezTo>
                  <a:cubicBezTo>
                    <a:pt x="213" y="3"/>
                    <a:pt x="1" y="246"/>
                    <a:pt x="1" y="489"/>
                  </a:cubicBezTo>
                  <a:cubicBezTo>
                    <a:pt x="1" y="745"/>
                    <a:pt x="214" y="948"/>
                    <a:pt x="440" y="948"/>
                  </a:cubicBezTo>
                  <a:cubicBezTo>
                    <a:pt x="456" y="948"/>
                    <a:pt x="471" y="947"/>
                    <a:pt x="487" y="945"/>
                  </a:cubicBezTo>
                  <a:cubicBezTo>
                    <a:pt x="761" y="945"/>
                    <a:pt x="973" y="702"/>
                    <a:pt x="973" y="459"/>
                  </a:cubicBezTo>
                  <a:cubicBezTo>
                    <a:pt x="945" y="203"/>
                    <a:pt x="757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 flipH="1">
              <a:off x="7788475" y="1543163"/>
              <a:ext cx="50925" cy="13150"/>
            </a:xfrm>
            <a:custGeom>
              <a:avLst/>
              <a:gdLst/>
              <a:ahLst/>
              <a:cxnLst/>
              <a:rect l="l" t="t" r="r" b="b"/>
              <a:pathLst>
                <a:path w="2037" h="526" extrusionOk="0">
                  <a:moveTo>
                    <a:pt x="1034" y="0"/>
                  </a:moveTo>
                  <a:cubicBezTo>
                    <a:pt x="760" y="0"/>
                    <a:pt x="487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7" y="526"/>
                    <a:pt x="89" y="526"/>
                  </a:cubicBezTo>
                  <a:cubicBezTo>
                    <a:pt x="202" y="526"/>
                    <a:pt x="569" y="304"/>
                    <a:pt x="1034" y="304"/>
                  </a:cubicBezTo>
                  <a:cubicBezTo>
                    <a:pt x="1499" y="304"/>
                    <a:pt x="1865" y="526"/>
                    <a:pt x="1978" y="526"/>
                  </a:cubicBezTo>
                  <a:cubicBezTo>
                    <a:pt x="1991" y="526"/>
                    <a:pt x="2000" y="523"/>
                    <a:pt x="2006" y="517"/>
                  </a:cubicBezTo>
                  <a:cubicBezTo>
                    <a:pt x="2037" y="486"/>
                    <a:pt x="1976" y="395"/>
                    <a:pt x="1794" y="243"/>
                  </a:cubicBezTo>
                  <a:cubicBezTo>
                    <a:pt x="1550" y="91"/>
                    <a:pt x="1307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 flipH="1">
              <a:off x="7707150" y="1543888"/>
              <a:ext cx="40300" cy="110800"/>
            </a:xfrm>
            <a:custGeom>
              <a:avLst/>
              <a:gdLst/>
              <a:ahLst/>
              <a:cxnLst/>
              <a:rect l="l" t="t" r="r" b="b"/>
              <a:pathLst>
                <a:path w="1612" h="4432" extrusionOk="0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13" y="913"/>
                    <a:pt x="517" y="1825"/>
                    <a:pt x="882" y="2707"/>
                  </a:cubicBezTo>
                  <a:lnTo>
                    <a:pt x="1277" y="3710"/>
                  </a:lnTo>
                  <a:cubicBezTo>
                    <a:pt x="1368" y="3831"/>
                    <a:pt x="1398" y="3983"/>
                    <a:pt x="1368" y="4135"/>
                  </a:cubicBezTo>
                  <a:cubicBezTo>
                    <a:pt x="1368" y="4226"/>
                    <a:pt x="1246" y="4257"/>
                    <a:pt x="1094" y="4257"/>
                  </a:cubicBezTo>
                  <a:cubicBezTo>
                    <a:pt x="821" y="4257"/>
                    <a:pt x="517" y="4318"/>
                    <a:pt x="243" y="4409"/>
                  </a:cubicBezTo>
                  <a:cubicBezTo>
                    <a:pt x="380" y="4424"/>
                    <a:pt x="524" y="4432"/>
                    <a:pt x="669" y="4432"/>
                  </a:cubicBezTo>
                  <a:cubicBezTo>
                    <a:pt x="813" y="4432"/>
                    <a:pt x="958" y="4424"/>
                    <a:pt x="1094" y="4409"/>
                  </a:cubicBezTo>
                  <a:cubicBezTo>
                    <a:pt x="1186" y="4409"/>
                    <a:pt x="1277" y="4409"/>
                    <a:pt x="1338" y="4378"/>
                  </a:cubicBezTo>
                  <a:cubicBezTo>
                    <a:pt x="1429" y="4348"/>
                    <a:pt x="1520" y="4287"/>
                    <a:pt x="1550" y="4166"/>
                  </a:cubicBezTo>
                  <a:cubicBezTo>
                    <a:pt x="1611" y="3983"/>
                    <a:pt x="1581" y="3801"/>
                    <a:pt x="1490" y="3649"/>
                  </a:cubicBezTo>
                  <a:cubicBezTo>
                    <a:pt x="1368" y="3315"/>
                    <a:pt x="1246" y="2980"/>
                    <a:pt x="1094" y="2615"/>
                  </a:cubicBezTo>
                  <a:cubicBezTo>
                    <a:pt x="554" y="1175"/>
                    <a:pt x="73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 flipH="1">
              <a:off x="7732225" y="1776438"/>
              <a:ext cx="127700" cy="59375"/>
            </a:xfrm>
            <a:custGeom>
              <a:avLst/>
              <a:gdLst/>
              <a:ahLst/>
              <a:cxnLst/>
              <a:rect l="l" t="t" r="r" b="b"/>
              <a:pathLst>
                <a:path w="5108" h="2375" extrusionOk="0">
                  <a:moveTo>
                    <a:pt x="1" y="0"/>
                  </a:moveTo>
                  <a:cubicBezTo>
                    <a:pt x="1" y="1"/>
                    <a:pt x="1121" y="2375"/>
                    <a:pt x="4412" y="2375"/>
                  </a:cubicBezTo>
                  <a:cubicBezTo>
                    <a:pt x="4633" y="2375"/>
                    <a:pt x="4865" y="2364"/>
                    <a:pt x="5107" y="2341"/>
                  </a:cubicBezTo>
                  <a:lnTo>
                    <a:pt x="5107" y="1368"/>
                  </a:lnTo>
                  <a:cubicBezTo>
                    <a:pt x="5054" y="1369"/>
                    <a:pt x="5001" y="1370"/>
                    <a:pt x="4948" y="1370"/>
                  </a:cubicBezTo>
                  <a:cubicBezTo>
                    <a:pt x="3210" y="1370"/>
                    <a:pt x="1505" y="885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 flipH="1">
              <a:off x="7745150" y="1676788"/>
              <a:ext cx="41825" cy="29300"/>
            </a:xfrm>
            <a:custGeom>
              <a:avLst/>
              <a:gdLst/>
              <a:ahLst/>
              <a:cxnLst/>
              <a:rect l="l" t="t" r="r" b="b"/>
              <a:pathLst>
                <a:path w="1673" h="1172" extrusionOk="0">
                  <a:moveTo>
                    <a:pt x="852" y="0"/>
                  </a:moveTo>
                  <a:cubicBezTo>
                    <a:pt x="822" y="0"/>
                    <a:pt x="791" y="2"/>
                    <a:pt x="760" y="5"/>
                  </a:cubicBezTo>
                  <a:cubicBezTo>
                    <a:pt x="517" y="35"/>
                    <a:pt x="305" y="157"/>
                    <a:pt x="153" y="339"/>
                  </a:cubicBezTo>
                  <a:cubicBezTo>
                    <a:pt x="1" y="521"/>
                    <a:pt x="1" y="765"/>
                    <a:pt x="92" y="977"/>
                  </a:cubicBezTo>
                  <a:cubicBezTo>
                    <a:pt x="218" y="1103"/>
                    <a:pt x="387" y="1171"/>
                    <a:pt x="560" y="1171"/>
                  </a:cubicBezTo>
                  <a:cubicBezTo>
                    <a:pt x="637" y="1171"/>
                    <a:pt x="716" y="1158"/>
                    <a:pt x="791" y="1129"/>
                  </a:cubicBezTo>
                  <a:cubicBezTo>
                    <a:pt x="1064" y="1038"/>
                    <a:pt x="1277" y="917"/>
                    <a:pt x="1490" y="734"/>
                  </a:cubicBezTo>
                  <a:cubicBezTo>
                    <a:pt x="1520" y="704"/>
                    <a:pt x="1581" y="643"/>
                    <a:pt x="1642" y="582"/>
                  </a:cubicBezTo>
                  <a:cubicBezTo>
                    <a:pt x="1672" y="521"/>
                    <a:pt x="1672" y="430"/>
                    <a:pt x="1642" y="369"/>
                  </a:cubicBezTo>
                  <a:lnTo>
                    <a:pt x="1612" y="369"/>
                  </a:lnTo>
                  <a:cubicBezTo>
                    <a:pt x="1420" y="123"/>
                    <a:pt x="1130" y="0"/>
                    <a:pt x="8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 flipH="1">
              <a:off x="7737550" y="1663213"/>
              <a:ext cx="44875" cy="38025"/>
            </a:xfrm>
            <a:custGeom>
              <a:avLst/>
              <a:gdLst/>
              <a:ahLst/>
              <a:cxnLst/>
              <a:rect l="l" t="t" r="r" b="b"/>
              <a:pathLst>
                <a:path w="1795" h="1521" extrusionOk="0">
                  <a:moveTo>
                    <a:pt x="92" y="1"/>
                  </a:moveTo>
                  <a:cubicBezTo>
                    <a:pt x="62" y="1"/>
                    <a:pt x="1" y="153"/>
                    <a:pt x="31" y="396"/>
                  </a:cubicBezTo>
                  <a:cubicBezTo>
                    <a:pt x="62" y="700"/>
                    <a:pt x="214" y="1004"/>
                    <a:pt x="487" y="1216"/>
                  </a:cubicBezTo>
                  <a:cubicBezTo>
                    <a:pt x="730" y="1399"/>
                    <a:pt x="1065" y="1520"/>
                    <a:pt x="1399" y="1520"/>
                  </a:cubicBezTo>
                  <a:cubicBezTo>
                    <a:pt x="1642" y="1520"/>
                    <a:pt x="1794" y="1490"/>
                    <a:pt x="1764" y="1399"/>
                  </a:cubicBezTo>
                  <a:cubicBezTo>
                    <a:pt x="1764" y="1308"/>
                    <a:pt x="1156" y="1399"/>
                    <a:pt x="670" y="973"/>
                  </a:cubicBezTo>
                  <a:cubicBezTo>
                    <a:pt x="183" y="578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 flipH="1">
              <a:off x="7783150" y="1523363"/>
              <a:ext cx="61575" cy="17800"/>
            </a:xfrm>
            <a:custGeom>
              <a:avLst/>
              <a:gdLst/>
              <a:ahLst/>
              <a:cxnLst/>
              <a:rect l="l" t="t" r="r" b="b"/>
              <a:pathLst>
                <a:path w="2463" h="712" extrusionOk="0">
                  <a:moveTo>
                    <a:pt x="1417" y="1"/>
                  </a:moveTo>
                  <a:cubicBezTo>
                    <a:pt x="1029" y="1"/>
                    <a:pt x="643" y="110"/>
                    <a:pt x="304" y="336"/>
                  </a:cubicBezTo>
                  <a:cubicBezTo>
                    <a:pt x="92" y="458"/>
                    <a:pt x="0" y="610"/>
                    <a:pt x="31" y="670"/>
                  </a:cubicBezTo>
                  <a:cubicBezTo>
                    <a:pt x="46" y="700"/>
                    <a:pt x="88" y="711"/>
                    <a:pt x="153" y="711"/>
                  </a:cubicBezTo>
                  <a:cubicBezTo>
                    <a:pt x="358" y="711"/>
                    <a:pt x="785" y="595"/>
                    <a:pt x="1247" y="549"/>
                  </a:cubicBezTo>
                  <a:cubicBezTo>
                    <a:pt x="1855" y="458"/>
                    <a:pt x="2402" y="549"/>
                    <a:pt x="2432" y="397"/>
                  </a:cubicBezTo>
                  <a:cubicBezTo>
                    <a:pt x="2463" y="336"/>
                    <a:pt x="2341" y="215"/>
                    <a:pt x="2128" y="123"/>
                  </a:cubicBezTo>
                  <a:cubicBezTo>
                    <a:pt x="1897" y="42"/>
                    <a:pt x="1656" y="1"/>
                    <a:pt x="14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 flipH="1">
              <a:off x="7663850" y="1515788"/>
              <a:ext cx="46375" cy="15050"/>
            </a:xfrm>
            <a:custGeom>
              <a:avLst/>
              <a:gdLst/>
              <a:ahLst/>
              <a:cxnLst/>
              <a:rect l="l" t="t" r="r" b="b"/>
              <a:pathLst>
                <a:path w="1855" h="602" extrusionOk="0">
                  <a:moveTo>
                    <a:pt x="943" y="1"/>
                  </a:moveTo>
                  <a:cubicBezTo>
                    <a:pt x="700" y="1"/>
                    <a:pt x="426" y="62"/>
                    <a:pt x="213" y="214"/>
                  </a:cubicBezTo>
                  <a:cubicBezTo>
                    <a:pt x="61" y="335"/>
                    <a:pt x="1" y="457"/>
                    <a:pt x="31" y="518"/>
                  </a:cubicBezTo>
                  <a:cubicBezTo>
                    <a:pt x="67" y="566"/>
                    <a:pt x="148" y="581"/>
                    <a:pt x="260" y="581"/>
                  </a:cubicBezTo>
                  <a:cubicBezTo>
                    <a:pt x="428" y="581"/>
                    <a:pt x="669" y="548"/>
                    <a:pt x="943" y="548"/>
                  </a:cubicBezTo>
                  <a:cubicBezTo>
                    <a:pt x="1226" y="548"/>
                    <a:pt x="1483" y="602"/>
                    <a:pt x="1650" y="602"/>
                  </a:cubicBezTo>
                  <a:cubicBezTo>
                    <a:pt x="1733" y="602"/>
                    <a:pt x="1794" y="588"/>
                    <a:pt x="1824" y="548"/>
                  </a:cubicBezTo>
                  <a:cubicBezTo>
                    <a:pt x="1855" y="487"/>
                    <a:pt x="1824" y="366"/>
                    <a:pt x="1672" y="244"/>
                  </a:cubicBezTo>
                  <a:cubicBezTo>
                    <a:pt x="1460" y="92"/>
                    <a:pt x="1216" y="1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 flipH="1">
              <a:off x="7574950" y="1356063"/>
              <a:ext cx="299400" cy="191900"/>
            </a:xfrm>
            <a:custGeom>
              <a:avLst/>
              <a:gdLst/>
              <a:ahLst/>
              <a:cxnLst/>
              <a:rect l="l" t="t" r="r" b="b"/>
              <a:pathLst>
                <a:path w="11976" h="7676" extrusionOk="0">
                  <a:moveTo>
                    <a:pt x="2459" y="1"/>
                  </a:moveTo>
                  <a:cubicBezTo>
                    <a:pt x="1533" y="1"/>
                    <a:pt x="672" y="672"/>
                    <a:pt x="0" y="1344"/>
                  </a:cubicBezTo>
                  <a:lnTo>
                    <a:pt x="243" y="1131"/>
                  </a:lnTo>
                  <a:cubicBezTo>
                    <a:pt x="243" y="2605"/>
                    <a:pt x="1445" y="3761"/>
                    <a:pt x="2856" y="3761"/>
                  </a:cubicBezTo>
                  <a:cubicBezTo>
                    <a:pt x="3016" y="3761"/>
                    <a:pt x="3179" y="3746"/>
                    <a:pt x="3344" y="3715"/>
                  </a:cubicBezTo>
                  <a:cubicBezTo>
                    <a:pt x="3729" y="3634"/>
                    <a:pt x="4141" y="3485"/>
                    <a:pt x="4526" y="3485"/>
                  </a:cubicBezTo>
                  <a:cubicBezTo>
                    <a:pt x="4718" y="3485"/>
                    <a:pt x="4904" y="3522"/>
                    <a:pt x="5076" y="3624"/>
                  </a:cubicBezTo>
                  <a:cubicBezTo>
                    <a:pt x="5593" y="3928"/>
                    <a:pt x="5623" y="4748"/>
                    <a:pt x="6110" y="5144"/>
                  </a:cubicBezTo>
                  <a:cubicBezTo>
                    <a:pt x="6367" y="5366"/>
                    <a:pt x="6683" y="5422"/>
                    <a:pt x="7023" y="5422"/>
                  </a:cubicBezTo>
                  <a:cubicBezTo>
                    <a:pt x="7364" y="5422"/>
                    <a:pt x="7729" y="5365"/>
                    <a:pt x="8083" y="5365"/>
                  </a:cubicBezTo>
                  <a:cubicBezTo>
                    <a:pt x="8293" y="5365"/>
                    <a:pt x="8499" y="5385"/>
                    <a:pt x="8693" y="5448"/>
                  </a:cubicBezTo>
                  <a:cubicBezTo>
                    <a:pt x="9362" y="5630"/>
                    <a:pt x="9787" y="6268"/>
                    <a:pt x="10213" y="6785"/>
                  </a:cubicBezTo>
                  <a:cubicBezTo>
                    <a:pt x="10602" y="7252"/>
                    <a:pt x="11125" y="7675"/>
                    <a:pt x="11685" y="7675"/>
                  </a:cubicBezTo>
                  <a:cubicBezTo>
                    <a:pt x="11781" y="7675"/>
                    <a:pt x="11878" y="7663"/>
                    <a:pt x="11976" y="7636"/>
                  </a:cubicBezTo>
                  <a:cubicBezTo>
                    <a:pt x="11976" y="7028"/>
                    <a:pt x="11885" y="6451"/>
                    <a:pt x="11733" y="5873"/>
                  </a:cubicBezTo>
                  <a:cubicBezTo>
                    <a:pt x="11550" y="5296"/>
                    <a:pt x="11216" y="4779"/>
                    <a:pt x="10730" y="4444"/>
                  </a:cubicBezTo>
                  <a:cubicBezTo>
                    <a:pt x="10426" y="4293"/>
                    <a:pt x="10152" y="4110"/>
                    <a:pt x="9879" y="3928"/>
                  </a:cubicBezTo>
                  <a:cubicBezTo>
                    <a:pt x="9332" y="3502"/>
                    <a:pt x="9210" y="2712"/>
                    <a:pt x="8845" y="2104"/>
                  </a:cubicBezTo>
                  <a:cubicBezTo>
                    <a:pt x="8420" y="1283"/>
                    <a:pt x="7599" y="767"/>
                    <a:pt x="6687" y="645"/>
                  </a:cubicBezTo>
                  <a:cubicBezTo>
                    <a:pt x="6586" y="637"/>
                    <a:pt x="6486" y="634"/>
                    <a:pt x="6385" y="634"/>
                  </a:cubicBezTo>
                  <a:cubicBezTo>
                    <a:pt x="5965" y="634"/>
                    <a:pt x="5544" y="690"/>
                    <a:pt x="5124" y="690"/>
                  </a:cubicBezTo>
                  <a:cubicBezTo>
                    <a:pt x="4885" y="690"/>
                    <a:pt x="4646" y="672"/>
                    <a:pt x="4407" y="615"/>
                  </a:cubicBezTo>
                  <a:cubicBezTo>
                    <a:pt x="3860" y="493"/>
                    <a:pt x="3374" y="128"/>
                    <a:pt x="2827" y="37"/>
                  </a:cubicBezTo>
                  <a:cubicBezTo>
                    <a:pt x="2703" y="12"/>
                    <a:pt x="2581" y="1"/>
                    <a:pt x="24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 flipH="1">
              <a:off x="7775675" y="1363813"/>
              <a:ext cx="257500" cy="442275"/>
            </a:xfrm>
            <a:custGeom>
              <a:avLst/>
              <a:gdLst/>
              <a:ahLst/>
              <a:cxnLst/>
              <a:rect l="l" t="t" r="r" b="b"/>
              <a:pathLst>
                <a:path w="10300" h="17691" extrusionOk="0">
                  <a:moveTo>
                    <a:pt x="5836" y="1"/>
                  </a:moveTo>
                  <a:cubicBezTo>
                    <a:pt x="4772" y="92"/>
                    <a:pt x="3891" y="852"/>
                    <a:pt x="3648" y="1916"/>
                  </a:cubicBezTo>
                  <a:cubicBezTo>
                    <a:pt x="2371" y="1946"/>
                    <a:pt x="1216" y="2706"/>
                    <a:pt x="669" y="3831"/>
                  </a:cubicBezTo>
                  <a:cubicBezTo>
                    <a:pt x="61" y="5016"/>
                    <a:pt x="122" y="6445"/>
                    <a:pt x="760" y="7600"/>
                  </a:cubicBezTo>
                  <a:cubicBezTo>
                    <a:pt x="973" y="7873"/>
                    <a:pt x="1095" y="8177"/>
                    <a:pt x="1155" y="8511"/>
                  </a:cubicBezTo>
                  <a:cubicBezTo>
                    <a:pt x="1155" y="8937"/>
                    <a:pt x="851" y="9271"/>
                    <a:pt x="608" y="9636"/>
                  </a:cubicBezTo>
                  <a:cubicBezTo>
                    <a:pt x="61" y="10670"/>
                    <a:pt x="0" y="11885"/>
                    <a:pt x="517" y="12949"/>
                  </a:cubicBezTo>
                  <a:cubicBezTo>
                    <a:pt x="1003" y="14013"/>
                    <a:pt x="1338" y="14378"/>
                    <a:pt x="2006" y="14591"/>
                  </a:cubicBezTo>
                  <a:cubicBezTo>
                    <a:pt x="3283" y="14986"/>
                    <a:pt x="1794" y="17691"/>
                    <a:pt x="3952" y="17691"/>
                  </a:cubicBezTo>
                  <a:lnTo>
                    <a:pt x="4593" y="9828"/>
                  </a:lnTo>
                  <a:lnTo>
                    <a:pt x="4593" y="9828"/>
                  </a:lnTo>
                  <a:cubicBezTo>
                    <a:pt x="4657" y="9873"/>
                    <a:pt x="4738" y="9903"/>
                    <a:pt x="4833" y="9910"/>
                  </a:cubicBezTo>
                  <a:cubicBezTo>
                    <a:pt x="4905" y="9927"/>
                    <a:pt x="4974" y="9935"/>
                    <a:pt x="5039" y="9935"/>
                  </a:cubicBezTo>
                  <a:cubicBezTo>
                    <a:pt x="6129" y="9935"/>
                    <a:pt x="6275" y="7651"/>
                    <a:pt x="5988" y="6992"/>
                  </a:cubicBezTo>
                  <a:cubicBezTo>
                    <a:pt x="6475" y="6597"/>
                    <a:pt x="6900" y="6141"/>
                    <a:pt x="7295" y="5624"/>
                  </a:cubicBezTo>
                  <a:cubicBezTo>
                    <a:pt x="7690" y="4834"/>
                    <a:pt x="7903" y="3922"/>
                    <a:pt x="7873" y="3010"/>
                  </a:cubicBezTo>
                  <a:lnTo>
                    <a:pt x="7873" y="3010"/>
                  </a:lnTo>
                  <a:cubicBezTo>
                    <a:pt x="7883" y="3011"/>
                    <a:pt x="7895" y="3011"/>
                    <a:pt x="7907" y="3011"/>
                  </a:cubicBezTo>
                  <a:cubicBezTo>
                    <a:pt x="8419" y="3011"/>
                    <a:pt x="10300" y="2401"/>
                    <a:pt x="10092" y="2341"/>
                  </a:cubicBezTo>
                  <a:cubicBezTo>
                    <a:pt x="9605" y="2189"/>
                    <a:pt x="8633" y="1885"/>
                    <a:pt x="8390" y="1490"/>
                  </a:cubicBezTo>
                  <a:cubicBezTo>
                    <a:pt x="7842" y="578"/>
                    <a:pt x="6870" y="1"/>
                    <a:pt x="5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 flipH="1">
              <a:off x="7914600" y="1590688"/>
              <a:ext cx="60075" cy="85875"/>
            </a:xfrm>
            <a:custGeom>
              <a:avLst/>
              <a:gdLst/>
              <a:ahLst/>
              <a:cxnLst/>
              <a:rect l="l" t="t" r="r" b="b"/>
              <a:pathLst>
                <a:path w="2403" h="3435" extrusionOk="0">
                  <a:moveTo>
                    <a:pt x="1196" y="0"/>
                  </a:moveTo>
                  <a:cubicBezTo>
                    <a:pt x="1021" y="0"/>
                    <a:pt x="841" y="43"/>
                    <a:pt x="670" y="136"/>
                  </a:cubicBezTo>
                  <a:cubicBezTo>
                    <a:pt x="305" y="348"/>
                    <a:pt x="1" y="804"/>
                    <a:pt x="31" y="1655"/>
                  </a:cubicBezTo>
                  <a:cubicBezTo>
                    <a:pt x="90" y="3148"/>
                    <a:pt x="1062" y="3435"/>
                    <a:pt x="1743" y="3435"/>
                  </a:cubicBezTo>
                  <a:cubicBezTo>
                    <a:pt x="2116" y="3435"/>
                    <a:pt x="2402" y="3349"/>
                    <a:pt x="2402" y="3327"/>
                  </a:cubicBezTo>
                  <a:cubicBezTo>
                    <a:pt x="2402" y="3266"/>
                    <a:pt x="2341" y="2050"/>
                    <a:pt x="2311" y="1078"/>
                  </a:cubicBezTo>
                  <a:cubicBezTo>
                    <a:pt x="2288" y="450"/>
                    <a:pt x="1766" y="0"/>
                    <a:pt x="119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 flipH="1">
              <a:off x="7932850" y="1607738"/>
              <a:ext cx="26625" cy="51225"/>
            </a:xfrm>
            <a:custGeom>
              <a:avLst/>
              <a:gdLst/>
              <a:ahLst/>
              <a:cxnLst/>
              <a:rect l="l" t="t" r="r" b="b"/>
              <a:pathLst>
                <a:path w="1065" h="2049" extrusionOk="0">
                  <a:moveTo>
                    <a:pt x="517" y="1"/>
                  </a:moveTo>
                  <a:cubicBezTo>
                    <a:pt x="335" y="61"/>
                    <a:pt x="183" y="213"/>
                    <a:pt x="122" y="396"/>
                  </a:cubicBezTo>
                  <a:cubicBezTo>
                    <a:pt x="31" y="609"/>
                    <a:pt x="1" y="821"/>
                    <a:pt x="31" y="1065"/>
                  </a:cubicBezTo>
                  <a:cubicBezTo>
                    <a:pt x="1" y="1460"/>
                    <a:pt x="244" y="1855"/>
                    <a:pt x="639" y="2037"/>
                  </a:cubicBezTo>
                  <a:cubicBezTo>
                    <a:pt x="669" y="2045"/>
                    <a:pt x="702" y="2049"/>
                    <a:pt x="735" y="2049"/>
                  </a:cubicBezTo>
                  <a:cubicBezTo>
                    <a:pt x="835" y="2049"/>
                    <a:pt x="943" y="2014"/>
                    <a:pt x="1034" y="1946"/>
                  </a:cubicBezTo>
                  <a:cubicBezTo>
                    <a:pt x="1065" y="1885"/>
                    <a:pt x="1065" y="1824"/>
                    <a:pt x="1065" y="1824"/>
                  </a:cubicBezTo>
                  <a:lnTo>
                    <a:pt x="1065" y="1824"/>
                  </a:lnTo>
                  <a:cubicBezTo>
                    <a:pt x="1065" y="1824"/>
                    <a:pt x="1034" y="1855"/>
                    <a:pt x="973" y="1885"/>
                  </a:cubicBezTo>
                  <a:cubicBezTo>
                    <a:pt x="913" y="1900"/>
                    <a:pt x="859" y="1908"/>
                    <a:pt x="810" y="1908"/>
                  </a:cubicBezTo>
                  <a:cubicBezTo>
                    <a:pt x="761" y="1908"/>
                    <a:pt x="715" y="1900"/>
                    <a:pt x="669" y="1885"/>
                  </a:cubicBezTo>
                  <a:cubicBezTo>
                    <a:pt x="335" y="1703"/>
                    <a:pt x="153" y="1368"/>
                    <a:pt x="153" y="1004"/>
                  </a:cubicBezTo>
                  <a:cubicBezTo>
                    <a:pt x="153" y="821"/>
                    <a:pt x="183" y="609"/>
                    <a:pt x="244" y="426"/>
                  </a:cubicBezTo>
                  <a:cubicBezTo>
                    <a:pt x="305" y="305"/>
                    <a:pt x="396" y="183"/>
                    <a:pt x="548" y="122"/>
                  </a:cubicBezTo>
                  <a:cubicBezTo>
                    <a:pt x="571" y="115"/>
                    <a:pt x="593" y="111"/>
                    <a:pt x="616" y="111"/>
                  </a:cubicBezTo>
                  <a:cubicBezTo>
                    <a:pt x="683" y="111"/>
                    <a:pt x="745" y="145"/>
                    <a:pt x="791" y="213"/>
                  </a:cubicBezTo>
                  <a:cubicBezTo>
                    <a:pt x="821" y="274"/>
                    <a:pt x="791" y="335"/>
                    <a:pt x="821" y="335"/>
                  </a:cubicBezTo>
                  <a:cubicBezTo>
                    <a:pt x="852" y="335"/>
                    <a:pt x="852" y="274"/>
                    <a:pt x="852" y="213"/>
                  </a:cubicBezTo>
                  <a:cubicBezTo>
                    <a:pt x="821" y="153"/>
                    <a:pt x="791" y="92"/>
                    <a:pt x="761" y="61"/>
                  </a:cubicBezTo>
                  <a:cubicBezTo>
                    <a:pt x="669" y="1"/>
                    <a:pt x="609" y="1"/>
                    <a:pt x="5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 flipH="1">
              <a:off x="7504275" y="2791638"/>
              <a:ext cx="596525" cy="1564650"/>
            </a:xfrm>
            <a:custGeom>
              <a:avLst/>
              <a:gdLst/>
              <a:ahLst/>
              <a:cxnLst/>
              <a:rect l="l" t="t" r="r" b="b"/>
              <a:pathLst>
                <a:path w="23861" h="62586" extrusionOk="0">
                  <a:moveTo>
                    <a:pt x="1520" y="1"/>
                  </a:moveTo>
                  <a:cubicBezTo>
                    <a:pt x="213" y="5016"/>
                    <a:pt x="0" y="10275"/>
                    <a:pt x="973" y="15381"/>
                  </a:cubicBezTo>
                  <a:cubicBezTo>
                    <a:pt x="3465" y="27722"/>
                    <a:pt x="4347" y="62585"/>
                    <a:pt x="4347" y="62585"/>
                  </a:cubicBezTo>
                  <a:lnTo>
                    <a:pt x="6170" y="61704"/>
                  </a:lnTo>
                  <a:cubicBezTo>
                    <a:pt x="6712" y="61482"/>
                    <a:pt x="7101" y="61406"/>
                    <a:pt x="7454" y="61406"/>
                  </a:cubicBezTo>
                  <a:cubicBezTo>
                    <a:pt x="7874" y="61406"/>
                    <a:pt x="8242" y="61514"/>
                    <a:pt x="8754" y="61613"/>
                  </a:cubicBezTo>
                  <a:cubicBezTo>
                    <a:pt x="9858" y="61950"/>
                    <a:pt x="10882" y="62217"/>
                    <a:pt x="11888" y="62217"/>
                  </a:cubicBezTo>
                  <a:cubicBezTo>
                    <a:pt x="12517" y="62217"/>
                    <a:pt x="13139" y="62113"/>
                    <a:pt x="13769" y="61856"/>
                  </a:cubicBezTo>
                  <a:lnTo>
                    <a:pt x="14104" y="61734"/>
                  </a:lnTo>
                  <a:cubicBezTo>
                    <a:pt x="14726" y="61293"/>
                    <a:pt x="15467" y="61063"/>
                    <a:pt x="16223" y="61063"/>
                  </a:cubicBezTo>
                  <a:cubicBezTo>
                    <a:pt x="16612" y="61063"/>
                    <a:pt x="17004" y="61124"/>
                    <a:pt x="17386" y="61248"/>
                  </a:cubicBezTo>
                  <a:cubicBezTo>
                    <a:pt x="17857" y="61392"/>
                    <a:pt x="18339" y="61463"/>
                    <a:pt x="18820" y="61463"/>
                  </a:cubicBezTo>
                  <a:cubicBezTo>
                    <a:pt x="19458" y="61463"/>
                    <a:pt x="20093" y="61339"/>
                    <a:pt x="20700" y="61096"/>
                  </a:cubicBezTo>
                  <a:cubicBezTo>
                    <a:pt x="21044" y="60951"/>
                    <a:pt x="21411" y="60882"/>
                    <a:pt x="21779" y="60882"/>
                  </a:cubicBezTo>
                  <a:cubicBezTo>
                    <a:pt x="22028" y="60882"/>
                    <a:pt x="22278" y="60913"/>
                    <a:pt x="22523" y="60975"/>
                  </a:cubicBezTo>
                  <a:lnTo>
                    <a:pt x="22736" y="61035"/>
                  </a:lnTo>
                  <a:lnTo>
                    <a:pt x="23861" y="483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 flipH="1">
              <a:off x="7300625" y="1913213"/>
              <a:ext cx="369325" cy="649725"/>
            </a:xfrm>
            <a:custGeom>
              <a:avLst/>
              <a:gdLst/>
              <a:ahLst/>
              <a:cxnLst/>
              <a:rect l="l" t="t" r="r" b="b"/>
              <a:pathLst>
                <a:path w="14773" h="25989" extrusionOk="0">
                  <a:moveTo>
                    <a:pt x="0" y="1"/>
                  </a:moveTo>
                  <a:lnTo>
                    <a:pt x="2128" y="18208"/>
                  </a:lnTo>
                  <a:lnTo>
                    <a:pt x="4621" y="23557"/>
                  </a:lnTo>
                  <a:cubicBezTo>
                    <a:pt x="5361" y="25117"/>
                    <a:pt x="6902" y="25989"/>
                    <a:pt x="8473" y="25989"/>
                  </a:cubicBezTo>
                  <a:cubicBezTo>
                    <a:pt x="9352" y="25989"/>
                    <a:pt x="10241" y="25716"/>
                    <a:pt x="11004" y="25138"/>
                  </a:cubicBezTo>
                  <a:cubicBezTo>
                    <a:pt x="11368" y="24773"/>
                    <a:pt x="11642" y="24348"/>
                    <a:pt x="11764" y="23892"/>
                  </a:cubicBezTo>
                  <a:cubicBezTo>
                    <a:pt x="12341" y="22554"/>
                    <a:pt x="14773" y="12189"/>
                    <a:pt x="14773" y="12189"/>
                  </a:cubicBezTo>
                  <a:lnTo>
                    <a:pt x="14773" y="12189"/>
                  </a:lnTo>
                  <a:lnTo>
                    <a:pt x="13314" y="12311"/>
                  </a:lnTo>
                  <a:lnTo>
                    <a:pt x="9393" y="15715"/>
                  </a:lnTo>
                  <a:lnTo>
                    <a:pt x="3557" y="2645"/>
                  </a:lnTo>
                  <a:cubicBezTo>
                    <a:pt x="2979" y="1612"/>
                    <a:pt x="1368" y="4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7"/>
            <p:cNvSpPr/>
            <p:nvPr/>
          </p:nvSpPr>
          <p:spPr>
            <a:xfrm flipH="1">
              <a:off x="7509600" y="1810638"/>
              <a:ext cx="455200" cy="756875"/>
            </a:xfrm>
            <a:custGeom>
              <a:avLst/>
              <a:gdLst/>
              <a:ahLst/>
              <a:cxnLst/>
              <a:rect l="l" t="t" r="r" b="b"/>
              <a:pathLst>
                <a:path w="18208" h="30275" extrusionOk="0">
                  <a:moveTo>
                    <a:pt x="1126" y="0"/>
                  </a:moveTo>
                  <a:lnTo>
                    <a:pt x="518" y="2371"/>
                  </a:lnTo>
                  <a:lnTo>
                    <a:pt x="1" y="13101"/>
                  </a:lnTo>
                  <a:lnTo>
                    <a:pt x="8542" y="27660"/>
                  </a:lnTo>
                  <a:lnTo>
                    <a:pt x="15655" y="30274"/>
                  </a:lnTo>
                  <a:lnTo>
                    <a:pt x="18208" y="15107"/>
                  </a:lnTo>
                  <a:lnTo>
                    <a:pt x="9302" y="3982"/>
                  </a:lnTo>
                  <a:lnTo>
                    <a:pt x="9393" y="100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7"/>
            <p:cNvSpPr/>
            <p:nvPr/>
          </p:nvSpPr>
          <p:spPr>
            <a:xfrm flipH="1">
              <a:off x="7572650" y="1843313"/>
              <a:ext cx="589700" cy="1156300"/>
            </a:xfrm>
            <a:custGeom>
              <a:avLst/>
              <a:gdLst/>
              <a:ahLst/>
              <a:cxnLst/>
              <a:rect l="l" t="t" r="r" b="b"/>
              <a:pathLst>
                <a:path w="23588" h="46252" extrusionOk="0">
                  <a:moveTo>
                    <a:pt x="8632" y="0"/>
                  </a:moveTo>
                  <a:lnTo>
                    <a:pt x="6444" y="2219"/>
                  </a:lnTo>
                  <a:cubicBezTo>
                    <a:pt x="6444" y="2219"/>
                    <a:pt x="1824" y="4164"/>
                    <a:pt x="912" y="6292"/>
                  </a:cubicBezTo>
                  <a:cubicBezTo>
                    <a:pt x="0" y="8389"/>
                    <a:pt x="7538" y="26900"/>
                    <a:pt x="7538" y="26900"/>
                  </a:cubicBezTo>
                  <a:cubicBezTo>
                    <a:pt x="7538" y="26900"/>
                    <a:pt x="3404" y="36505"/>
                    <a:pt x="1824" y="44226"/>
                  </a:cubicBezTo>
                  <a:cubicBezTo>
                    <a:pt x="1824" y="44226"/>
                    <a:pt x="8160" y="46252"/>
                    <a:pt x="15785" y="46252"/>
                  </a:cubicBezTo>
                  <a:cubicBezTo>
                    <a:pt x="18306" y="46252"/>
                    <a:pt x="20967" y="46031"/>
                    <a:pt x="23587" y="45442"/>
                  </a:cubicBezTo>
                  <a:lnTo>
                    <a:pt x="23010" y="30183"/>
                  </a:lnTo>
                  <a:lnTo>
                    <a:pt x="21855" y="21642"/>
                  </a:lnTo>
                  <a:cubicBezTo>
                    <a:pt x="21855" y="21642"/>
                    <a:pt x="21611" y="16140"/>
                    <a:pt x="19940" y="14043"/>
                  </a:cubicBezTo>
                  <a:cubicBezTo>
                    <a:pt x="18268" y="11946"/>
                    <a:pt x="8632" y="0"/>
                    <a:pt x="8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7"/>
            <p:cNvSpPr/>
            <p:nvPr/>
          </p:nvSpPr>
          <p:spPr>
            <a:xfrm flipH="1">
              <a:off x="7471600" y="1868388"/>
              <a:ext cx="260650" cy="1110975"/>
            </a:xfrm>
            <a:custGeom>
              <a:avLst/>
              <a:gdLst/>
              <a:ahLst/>
              <a:cxnLst/>
              <a:rect l="l" t="t" r="r" b="b"/>
              <a:pathLst>
                <a:path w="10426" h="44439" extrusionOk="0">
                  <a:moveTo>
                    <a:pt x="61" y="0"/>
                  </a:moveTo>
                  <a:lnTo>
                    <a:pt x="0" y="1672"/>
                  </a:lnTo>
                  <a:cubicBezTo>
                    <a:pt x="0" y="1672"/>
                    <a:pt x="5958" y="11277"/>
                    <a:pt x="6353" y="13222"/>
                  </a:cubicBezTo>
                  <a:cubicBezTo>
                    <a:pt x="7295" y="18055"/>
                    <a:pt x="5654" y="26019"/>
                    <a:pt x="5654" y="26019"/>
                  </a:cubicBezTo>
                  <a:lnTo>
                    <a:pt x="6353" y="44439"/>
                  </a:lnTo>
                  <a:lnTo>
                    <a:pt x="9787" y="43436"/>
                  </a:lnTo>
                  <a:lnTo>
                    <a:pt x="7690" y="24894"/>
                  </a:lnTo>
                  <a:lnTo>
                    <a:pt x="7690" y="21368"/>
                  </a:lnTo>
                  <a:cubicBezTo>
                    <a:pt x="7690" y="21368"/>
                    <a:pt x="10426" y="15046"/>
                    <a:pt x="9544" y="11824"/>
                  </a:cubicBezTo>
                  <a:cubicBezTo>
                    <a:pt x="9180" y="10517"/>
                    <a:pt x="6322" y="6110"/>
                    <a:pt x="4894" y="3587"/>
                  </a:cubicBezTo>
                  <a:cubicBezTo>
                    <a:pt x="4255" y="2462"/>
                    <a:pt x="2736" y="1703"/>
                    <a:pt x="1702" y="1611"/>
                  </a:cubicBezTo>
                  <a:lnTo>
                    <a:pt x="1003" y="13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7"/>
            <p:cNvSpPr/>
            <p:nvPr/>
          </p:nvSpPr>
          <p:spPr>
            <a:xfrm flipH="1">
              <a:off x="7623199" y="1899538"/>
              <a:ext cx="392900" cy="452925"/>
            </a:xfrm>
            <a:custGeom>
              <a:avLst/>
              <a:gdLst/>
              <a:ahLst/>
              <a:cxnLst/>
              <a:rect l="l" t="t" r="r" b="b"/>
              <a:pathLst>
                <a:path w="15716" h="1811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61"/>
                    <a:pt x="62" y="92"/>
                    <a:pt x="122" y="122"/>
                  </a:cubicBezTo>
                  <a:cubicBezTo>
                    <a:pt x="92" y="92"/>
                    <a:pt x="62" y="31"/>
                    <a:pt x="1" y="1"/>
                  </a:cubicBezTo>
                  <a:close/>
                  <a:moveTo>
                    <a:pt x="122" y="122"/>
                  </a:moveTo>
                  <a:lnTo>
                    <a:pt x="426" y="487"/>
                  </a:lnTo>
                  <a:lnTo>
                    <a:pt x="1612" y="1824"/>
                  </a:lnTo>
                  <a:lnTo>
                    <a:pt x="3405" y="3861"/>
                  </a:lnTo>
                  <a:cubicBezTo>
                    <a:pt x="4104" y="4621"/>
                    <a:pt x="4925" y="5472"/>
                    <a:pt x="5776" y="6384"/>
                  </a:cubicBezTo>
                  <a:lnTo>
                    <a:pt x="5806" y="6414"/>
                  </a:lnTo>
                  <a:lnTo>
                    <a:pt x="5837" y="6414"/>
                  </a:lnTo>
                  <a:lnTo>
                    <a:pt x="7469" y="6123"/>
                  </a:lnTo>
                  <a:lnTo>
                    <a:pt x="7469" y="6123"/>
                  </a:lnTo>
                  <a:cubicBezTo>
                    <a:pt x="7677" y="6832"/>
                    <a:pt x="7911" y="7595"/>
                    <a:pt x="8116" y="8359"/>
                  </a:cubicBezTo>
                  <a:lnTo>
                    <a:pt x="8116" y="8390"/>
                  </a:lnTo>
                  <a:cubicBezTo>
                    <a:pt x="9484" y="9484"/>
                    <a:pt x="10913" y="10365"/>
                    <a:pt x="11977" y="11460"/>
                  </a:cubicBezTo>
                  <a:cubicBezTo>
                    <a:pt x="13588" y="13040"/>
                    <a:pt x="14773" y="14986"/>
                    <a:pt x="15442" y="17144"/>
                  </a:cubicBezTo>
                  <a:cubicBezTo>
                    <a:pt x="15533" y="17448"/>
                    <a:pt x="15594" y="17691"/>
                    <a:pt x="15655" y="17873"/>
                  </a:cubicBezTo>
                  <a:cubicBezTo>
                    <a:pt x="15655" y="17934"/>
                    <a:pt x="15685" y="18025"/>
                    <a:pt x="15715" y="18116"/>
                  </a:cubicBezTo>
                  <a:cubicBezTo>
                    <a:pt x="15715" y="18025"/>
                    <a:pt x="15715" y="17934"/>
                    <a:pt x="15715" y="17843"/>
                  </a:cubicBezTo>
                  <a:cubicBezTo>
                    <a:pt x="15685" y="17691"/>
                    <a:pt x="15624" y="17448"/>
                    <a:pt x="15533" y="17113"/>
                  </a:cubicBezTo>
                  <a:cubicBezTo>
                    <a:pt x="15290" y="16262"/>
                    <a:pt x="14955" y="15411"/>
                    <a:pt x="14530" y="14590"/>
                  </a:cubicBezTo>
                  <a:cubicBezTo>
                    <a:pt x="13892" y="13405"/>
                    <a:pt x="13071" y="12311"/>
                    <a:pt x="12129" y="11338"/>
                  </a:cubicBezTo>
                  <a:cubicBezTo>
                    <a:pt x="11042" y="10251"/>
                    <a:pt x="9625" y="9375"/>
                    <a:pt x="8266" y="8291"/>
                  </a:cubicBezTo>
                  <a:lnTo>
                    <a:pt x="8266" y="8291"/>
                  </a:lnTo>
                  <a:cubicBezTo>
                    <a:pt x="8054" y="7503"/>
                    <a:pt x="7812" y="6746"/>
                    <a:pt x="7600" y="5989"/>
                  </a:cubicBezTo>
                  <a:lnTo>
                    <a:pt x="7600" y="5928"/>
                  </a:lnTo>
                  <a:lnTo>
                    <a:pt x="7508" y="5928"/>
                  </a:lnTo>
                  <a:lnTo>
                    <a:pt x="5860" y="6222"/>
                  </a:lnTo>
                  <a:lnTo>
                    <a:pt x="5860" y="6222"/>
                  </a:lnTo>
                  <a:cubicBezTo>
                    <a:pt x="5022" y="5326"/>
                    <a:pt x="4216" y="4518"/>
                    <a:pt x="3527" y="3770"/>
                  </a:cubicBezTo>
                  <a:lnTo>
                    <a:pt x="1673" y="1764"/>
                  </a:lnTo>
                  <a:cubicBezTo>
                    <a:pt x="1156" y="1186"/>
                    <a:pt x="761" y="760"/>
                    <a:pt x="457" y="457"/>
                  </a:cubicBezTo>
                  <a:lnTo>
                    <a:pt x="122" y="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7"/>
            <p:cNvSpPr/>
            <p:nvPr/>
          </p:nvSpPr>
          <p:spPr>
            <a:xfrm flipH="1">
              <a:off x="7537700" y="1915488"/>
              <a:ext cx="152000" cy="436975"/>
            </a:xfrm>
            <a:custGeom>
              <a:avLst/>
              <a:gdLst/>
              <a:ahLst/>
              <a:cxnLst/>
              <a:rect l="l" t="t" r="r" b="b"/>
              <a:pathLst>
                <a:path w="6080" h="17479" extrusionOk="0">
                  <a:moveTo>
                    <a:pt x="0" y="1"/>
                  </a:moveTo>
                  <a:cubicBezTo>
                    <a:pt x="91" y="92"/>
                    <a:pt x="152" y="183"/>
                    <a:pt x="243" y="274"/>
                  </a:cubicBezTo>
                  <a:lnTo>
                    <a:pt x="912" y="974"/>
                  </a:lnTo>
                  <a:cubicBezTo>
                    <a:pt x="1513" y="1544"/>
                    <a:pt x="2322" y="2413"/>
                    <a:pt x="3427" y="3343"/>
                  </a:cubicBezTo>
                  <a:lnTo>
                    <a:pt x="3427" y="3343"/>
                  </a:lnTo>
                  <a:cubicBezTo>
                    <a:pt x="3339" y="3668"/>
                    <a:pt x="3250" y="3993"/>
                    <a:pt x="3161" y="4347"/>
                  </a:cubicBezTo>
                  <a:lnTo>
                    <a:pt x="3131" y="4439"/>
                  </a:lnTo>
                  <a:lnTo>
                    <a:pt x="3192" y="4439"/>
                  </a:lnTo>
                  <a:lnTo>
                    <a:pt x="4966" y="4971"/>
                  </a:lnTo>
                  <a:lnTo>
                    <a:pt x="4966" y="4971"/>
                  </a:lnTo>
                  <a:cubicBezTo>
                    <a:pt x="5144" y="5718"/>
                    <a:pt x="5323" y="6522"/>
                    <a:pt x="5502" y="7326"/>
                  </a:cubicBezTo>
                  <a:cubicBezTo>
                    <a:pt x="5654" y="8025"/>
                    <a:pt x="5775" y="8694"/>
                    <a:pt x="5867" y="9363"/>
                  </a:cubicBezTo>
                  <a:cubicBezTo>
                    <a:pt x="5897" y="9697"/>
                    <a:pt x="5927" y="10001"/>
                    <a:pt x="5897" y="10335"/>
                  </a:cubicBezTo>
                  <a:cubicBezTo>
                    <a:pt x="5867" y="10639"/>
                    <a:pt x="5867" y="10974"/>
                    <a:pt x="5806" y="11278"/>
                  </a:cubicBezTo>
                  <a:cubicBezTo>
                    <a:pt x="5684" y="12493"/>
                    <a:pt x="5532" y="13588"/>
                    <a:pt x="5350" y="14500"/>
                  </a:cubicBezTo>
                  <a:cubicBezTo>
                    <a:pt x="5198" y="15411"/>
                    <a:pt x="5076" y="16141"/>
                    <a:pt x="4985" y="16658"/>
                  </a:cubicBezTo>
                  <a:cubicBezTo>
                    <a:pt x="4955" y="16901"/>
                    <a:pt x="4924" y="17114"/>
                    <a:pt x="4894" y="17266"/>
                  </a:cubicBezTo>
                  <a:cubicBezTo>
                    <a:pt x="4864" y="17326"/>
                    <a:pt x="4864" y="17387"/>
                    <a:pt x="4864" y="17478"/>
                  </a:cubicBezTo>
                  <a:cubicBezTo>
                    <a:pt x="4894" y="17387"/>
                    <a:pt x="4894" y="17326"/>
                    <a:pt x="4924" y="17266"/>
                  </a:cubicBezTo>
                  <a:cubicBezTo>
                    <a:pt x="4955" y="17114"/>
                    <a:pt x="4985" y="16901"/>
                    <a:pt x="5046" y="16658"/>
                  </a:cubicBezTo>
                  <a:cubicBezTo>
                    <a:pt x="5167" y="16171"/>
                    <a:pt x="5319" y="15411"/>
                    <a:pt x="5471" y="14500"/>
                  </a:cubicBezTo>
                  <a:cubicBezTo>
                    <a:pt x="5654" y="13588"/>
                    <a:pt x="5836" y="12493"/>
                    <a:pt x="5958" y="11278"/>
                  </a:cubicBezTo>
                  <a:cubicBezTo>
                    <a:pt x="5988" y="10974"/>
                    <a:pt x="6049" y="10639"/>
                    <a:pt x="6049" y="10335"/>
                  </a:cubicBezTo>
                  <a:cubicBezTo>
                    <a:pt x="6079" y="10001"/>
                    <a:pt x="6079" y="9667"/>
                    <a:pt x="6019" y="9332"/>
                  </a:cubicBezTo>
                  <a:cubicBezTo>
                    <a:pt x="5958" y="8664"/>
                    <a:pt x="5806" y="7995"/>
                    <a:pt x="5684" y="7296"/>
                  </a:cubicBezTo>
                  <a:cubicBezTo>
                    <a:pt x="5502" y="6445"/>
                    <a:pt x="5319" y="5624"/>
                    <a:pt x="5107" y="4864"/>
                  </a:cubicBezTo>
                  <a:lnTo>
                    <a:pt x="5107" y="4834"/>
                  </a:lnTo>
                  <a:lnTo>
                    <a:pt x="5076" y="4834"/>
                  </a:lnTo>
                  <a:lnTo>
                    <a:pt x="3331" y="4339"/>
                  </a:lnTo>
                  <a:lnTo>
                    <a:pt x="3331" y="4339"/>
                  </a:lnTo>
                  <a:cubicBezTo>
                    <a:pt x="3416" y="3998"/>
                    <a:pt x="3501" y="3658"/>
                    <a:pt x="3587" y="3344"/>
                  </a:cubicBezTo>
                  <a:lnTo>
                    <a:pt x="3587" y="3284"/>
                  </a:lnTo>
                  <a:lnTo>
                    <a:pt x="3557" y="3253"/>
                  </a:lnTo>
                  <a:cubicBezTo>
                    <a:pt x="2432" y="2341"/>
                    <a:pt x="1581" y="1490"/>
                    <a:pt x="973" y="913"/>
                  </a:cubicBezTo>
                  <a:lnTo>
                    <a:pt x="274" y="244"/>
                  </a:lnTo>
                  <a:cubicBezTo>
                    <a:pt x="183" y="153"/>
                    <a:pt x="91" y="9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7"/>
            <p:cNvSpPr/>
            <p:nvPr/>
          </p:nvSpPr>
          <p:spPr>
            <a:xfrm flipH="1">
              <a:off x="7571900" y="2419313"/>
              <a:ext cx="26625" cy="564625"/>
            </a:xfrm>
            <a:custGeom>
              <a:avLst/>
              <a:gdLst/>
              <a:ahLst/>
              <a:cxnLst/>
              <a:rect l="l" t="t" r="r" b="b"/>
              <a:pathLst>
                <a:path w="1065" h="22585" extrusionOk="0">
                  <a:moveTo>
                    <a:pt x="61" y="0"/>
                  </a:moveTo>
                  <a:cubicBezTo>
                    <a:pt x="1" y="0"/>
                    <a:pt x="183" y="5046"/>
                    <a:pt x="457" y="11277"/>
                  </a:cubicBezTo>
                  <a:cubicBezTo>
                    <a:pt x="730" y="17538"/>
                    <a:pt x="973" y="22584"/>
                    <a:pt x="1004" y="22584"/>
                  </a:cubicBezTo>
                  <a:cubicBezTo>
                    <a:pt x="1065" y="22584"/>
                    <a:pt x="882" y="17508"/>
                    <a:pt x="639" y="11277"/>
                  </a:cubicBezTo>
                  <a:cubicBezTo>
                    <a:pt x="365" y="5046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7"/>
            <p:cNvSpPr/>
            <p:nvPr/>
          </p:nvSpPr>
          <p:spPr>
            <a:xfrm flipH="1">
              <a:off x="7877375" y="2567463"/>
              <a:ext cx="87425" cy="82875"/>
            </a:xfrm>
            <a:custGeom>
              <a:avLst/>
              <a:gdLst/>
              <a:ahLst/>
              <a:cxnLst/>
              <a:rect l="l" t="t" r="r" b="b"/>
              <a:pathLst>
                <a:path w="3497" h="3315" extrusionOk="0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23" y="214"/>
                    <a:pt x="244" y="396"/>
                    <a:pt x="396" y="579"/>
                  </a:cubicBezTo>
                  <a:cubicBezTo>
                    <a:pt x="761" y="1035"/>
                    <a:pt x="1156" y="1460"/>
                    <a:pt x="1551" y="1855"/>
                  </a:cubicBezTo>
                  <a:cubicBezTo>
                    <a:pt x="1946" y="2281"/>
                    <a:pt x="2402" y="2646"/>
                    <a:pt x="2858" y="2980"/>
                  </a:cubicBezTo>
                  <a:cubicBezTo>
                    <a:pt x="3041" y="3132"/>
                    <a:pt x="3253" y="3223"/>
                    <a:pt x="3496" y="3314"/>
                  </a:cubicBezTo>
                  <a:cubicBezTo>
                    <a:pt x="3314" y="3162"/>
                    <a:pt x="3132" y="3010"/>
                    <a:pt x="2919" y="2889"/>
                  </a:cubicBezTo>
                  <a:cubicBezTo>
                    <a:pt x="2493" y="2524"/>
                    <a:pt x="2068" y="2159"/>
                    <a:pt x="1673" y="1764"/>
                  </a:cubicBezTo>
                  <a:cubicBezTo>
                    <a:pt x="747" y="838"/>
                    <a:pt x="56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7"/>
            <p:cNvSpPr/>
            <p:nvPr/>
          </p:nvSpPr>
          <p:spPr>
            <a:xfrm flipH="1">
              <a:off x="7485275" y="2125988"/>
              <a:ext cx="49425" cy="262950"/>
            </a:xfrm>
            <a:custGeom>
              <a:avLst/>
              <a:gdLst/>
              <a:ahLst/>
              <a:cxnLst/>
              <a:rect l="l" t="t" r="r" b="b"/>
              <a:pathLst>
                <a:path w="1977" h="10518" extrusionOk="0">
                  <a:moveTo>
                    <a:pt x="1065" y="0"/>
                  </a:moveTo>
                  <a:cubicBezTo>
                    <a:pt x="1126" y="122"/>
                    <a:pt x="1156" y="274"/>
                    <a:pt x="1217" y="396"/>
                  </a:cubicBezTo>
                  <a:cubicBezTo>
                    <a:pt x="1247" y="517"/>
                    <a:pt x="1308" y="669"/>
                    <a:pt x="1369" y="852"/>
                  </a:cubicBezTo>
                  <a:cubicBezTo>
                    <a:pt x="1430" y="1064"/>
                    <a:pt x="1490" y="1277"/>
                    <a:pt x="1551" y="1520"/>
                  </a:cubicBezTo>
                  <a:cubicBezTo>
                    <a:pt x="1582" y="1763"/>
                    <a:pt x="1673" y="2007"/>
                    <a:pt x="1703" y="2311"/>
                  </a:cubicBezTo>
                  <a:cubicBezTo>
                    <a:pt x="1733" y="2584"/>
                    <a:pt x="1794" y="2888"/>
                    <a:pt x="1794" y="3222"/>
                  </a:cubicBezTo>
                  <a:cubicBezTo>
                    <a:pt x="1825" y="3921"/>
                    <a:pt x="1764" y="4621"/>
                    <a:pt x="1642" y="5320"/>
                  </a:cubicBezTo>
                  <a:cubicBezTo>
                    <a:pt x="1338" y="6566"/>
                    <a:pt x="974" y="7812"/>
                    <a:pt x="487" y="8998"/>
                  </a:cubicBezTo>
                  <a:cubicBezTo>
                    <a:pt x="335" y="9453"/>
                    <a:pt x="183" y="9849"/>
                    <a:pt x="123" y="10122"/>
                  </a:cubicBezTo>
                  <a:cubicBezTo>
                    <a:pt x="62" y="10244"/>
                    <a:pt x="31" y="10396"/>
                    <a:pt x="1" y="10517"/>
                  </a:cubicBezTo>
                  <a:cubicBezTo>
                    <a:pt x="92" y="10396"/>
                    <a:pt x="123" y="10274"/>
                    <a:pt x="183" y="10153"/>
                  </a:cubicBezTo>
                  <a:cubicBezTo>
                    <a:pt x="274" y="9849"/>
                    <a:pt x="426" y="9484"/>
                    <a:pt x="578" y="9058"/>
                  </a:cubicBezTo>
                  <a:cubicBezTo>
                    <a:pt x="1095" y="7843"/>
                    <a:pt x="1490" y="6627"/>
                    <a:pt x="1764" y="5350"/>
                  </a:cubicBezTo>
                  <a:cubicBezTo>
                    <a:pt x="1916" y="4651"/>
                    <a:pt x="1977" y="3921"/>
                    <a:pt x="1916" y="3222"/>
                  </a:cubicBezTo>
                  <a:cubicBezTo>
                    <a:pt x="1885" y="2918"/>
                    <a:pt x="1855" y="2584"/>
                    <a:pt x="1825" y="2280"/>
                  </a:cubicBezTo>
                  <a:cubicBezTo>
                    <a:pt x="1764" y="2007"/>
                    <a:pt x="1703" y="1733"/>
                    <a:pt x="1642" y="1490"/>
                  </a:cubicBezTo>
                  <a:cubicBezTo>
                    <a:pt x="1551" y="1277"/>
                    <a:pt x="1490" y="1034"/>
                    <a:pt x="1430" y="852"/>
                  </a:cubicBezTo>
                  <a:cubicBezTo>
                    <a:pt x="1369" y="669"/>
                    <a:pt x="1308" y="517"/>
                    <a:pt x="1247" y="396"/>
                  </a:cubicBezTo>
                  <a:cubicBezTo>
                    <a:pt x="1217" y="244"/>
                    <a:pt x="1156" y="122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7"/>
            <p:cNvSpPr/>
            <p:nvPr/>
          </p:nvSpPr>
          <p:spPr>
            <a:xfrm flipH="1">
              <a:off x="7545300" y="2420063"/>
              <a:ext cx="442275" cy="299875"/>
            </a:xfrm>
            <a:custGeom>
              <a:avLst/>
              <a:gdLst/>
              <a:ahLst/>
              <a:cxnLst/>
              <a:rect l="l" t="t" r="r" b="b"/>
              <a:pathLst>
                <a:path w="17691" h="11995" extrusionOk="0">
                  <a:moveTo>
                    <a:pt x="0" y="1"/>
                  </a:moveTo>
                  <a:lnTo>
                    <a:pt x="0" y="1"/>
                  </a:lnTo>
                  <a:cubicBezTo>
                    <a:pt x="547" y="1855"/>
                    <a:pt x="1216" y="3678"/>
                    <a:pt x="1976" y="5441"/>
                  </a:cubicBezTo>
                  <a:cubicBezTo>
                    <a:pt x="2675" y="7113"/>
                    <a:pt x="3678" y="8663"/>
                    <a:pt x="4894" y="10001"/>
                  </a:cubicBezTo>
                  <a:cubicBezTo>
                    <a:pt x="6017" y="11151"/>
                    <a:pt x="7564" y="11995"/>
                    <a:pt x="9141" y="11995"/>
                  </a:cubicBezTo>
                  <a:cubicBezTo>
                    <a:pt x="9356" y="11995"/>
                    <a:pt x="9572" y="11979"/>
                    <a:pt x="9788" y="11946"/>
                  </a:cubicBezTo>
                  <a:cubicBezTo>
                    <a:pt x="11064" y="11764"/>
                    <a:pt x="12189" y="11004"/>
                    <a:pt x="13253" y="10274"/>
                  </a:cubicBezTo>
                  <a:lnTo>
                    <a:pt x="16414" y="8147"/>
                  </a:lnTo>
                  <a:cubicBezTo>
                    <a:pt x="16809" y="7903"/>
                    <a:pt x="17143" y="7599"/>
                    <a:pt x="17447" y="7265"/>
                  </a:cubicBezTo>
                  <a:cubicBezTo>
                    <a:pt x="17690" y="6870"/>
                    <a:pt x="17569" y="6414"/>
                    <a:pt x="17599" y="5958"/>
                  </a:cubicBezTo>
                  <a:lnTo>
                    <a:pt x="17599" y="5958"/>
                  </a:lnTo>
                  <a:cubicBezTo>
                    <a:pt x="16049" y="6718"/>
                    <a:pt x="14560" y="7903"/>
                    <a:pt x="13009" y="8663"/>
                  </a:cubicBezTo>
                  <a:cubicBezTo>
                    <a:pt x="11915" y="9210"/>
                    <a:pt x="10912" y="9909"/>
                    <a:pt x="9696" y="10122"/>
                  </a:cubicBezTo>
                  <a:cubicBezTo>
                    <a:pt x="9436" y="10184"/>
                    <a:pt x="9170" y="10214"/>
                    <a:pt x="8904" y="10214"/>
                  </a:cubicBezTo>
                  <a:cubicBezTo>
                    <a:pt x="8115" y="10214"/>
                    <a:pt x="7331" y="9946"/>
                    <a:pt x="6718" y="9423"/>
                  </a:cubicBezTo>
                  <a:cubicBezTo>
                    <a:pt x="6110" y="8967"/>
                    <a:pt x="5046" y="7539"/>
                    <a:pt x="4590" y="6931"/>
                  </a:cubicBezTo>
                  <a:cubicBezTo>
                    <a:pt x="3040" y="4651"/>
                    <a:pt x="1550" y="22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7"/>
            <p:cNvSpPr/>
            <p:nvPr/>
          </p:nvSpPr>
          <p:spPr>
            <a:xfrm flipH="1">
              <a:off x="7474625" y="1964913"/>
              <a:ext cx="724200" cy="712500"/>
            </a:xfrm>
            <a:custGeom>
              <a:avLst/>
              <a:gdLst/>
              <a:ahLst/>
              <a:cxnLst/>
              <a:rect l="l" t="t" r="r" b="b"/>
              <a:pathLst>
                <a:path w="28968" h="28500" extrusionOk="0">
                  <a:moveTo>
                    <a:pt x="5425" y="0"/>
                  </a:moveTo>
                  <a:cubicBezTo>
                    <a:pt x="4501" y="0"/>
                    <a:pt x="3495" y="330"/>
                    <a:pt x="2462" y="1215"/>
                  </a:cubicBezTo>
                  <a:cubicBezTo>
                    <a:pt x="2462" y="1215"/>
                    <a:pt x="0" y="5471"/>
                    <a:pt x="3526" y="10668"/>
                  </a:cubicBezTo>
                  <a:cubicBezTo>
                    <a:pt x="6262" y="14711"/>
                    <a:pt x="12128" y="23556"/>
                    <a:pt x="14104" y="26505"/>
                  </a:cubicBezTo>
                  <a:cubicBezTo>
                    <a:pt x="14560" y="27264"/>
                    <a:pt x="15259" y="27812"/>
                    <a:pt x="16079" y="28115"/>
                  </a:cubicBezTo>
                  <a:cubicBezTo>
                    <a:pt x="16546" y="28238"/>
                    <a:pt x="17092" y="28500"/>
                    <a:pt x="17669" y="28500"/>
                  </a:cubicBezTo>
                  <a:cubicBezTo>
                    <a:pt x="17806" y="28500"/>
                    <a:pt x="17945" y="28485"/>
                    <a:pt x="18086" y="28450"/>
                  </a:cubicBezTo>
                  <a:cubicBezTo>
                    <a:pt x="19453" y="28085"/>
                    <a:pt x="26323" y="24650"/>
                    <a:pt x="28542" y="23435"/>
                  </a:cubicBezTo>
                  <a:lnTo>
                    <a:pt x="28967" y="22036"/>
                  </a:lnTo>
                  <a:lnTo>
                    <a:pt x="27630" y="19605"/>
                  </a:lnTo>
                  <a:lnTo>
                    <a:pt x="26232" y="17052"/>
                  </a:lnTo>
                  <a:lnTo>
                    <a:pt x="18450" y="19331"/>
                  </a:lnTo>
                  <a:lnTo>
                    <a:pt x="10122" y="2796"/>
                  </a:lnTo>
                  <a:cubicBezTo>
                    <a:pt x="10122" y="2796"/>
                    <a:pt x="8118" y="0"/>
                    <a:pt x="5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7"/>
            <p:cNvSpPr/>
            <p:nvPr/>
          </p:nvSpPr>
          <p:spPr>
            <a:xfrm flipH="1">
              <a:off x="7473125" y="2100913"/>
              <a:ext cx="572975" cy="575500"/>
            </a:xfrm>
            <a:custGeom>
              <a:avLst/>
              <a:gdLst/>
              <a:ahLst/>
              <a:cxnLst/>
              <a:rect l="l" t="t" r="r" b="b"/>
              <a:pathLst>
                <a:path w="22919" h="23020" extrusionOk="0">
                  <a:moveTo>
                    <a:pt x="5320" y="0"/>
                  </a:moveTo>
                  <a:cubicBezTo>
                    <a:pt x="5320" y="0"/>
                    <a:pt x="5320" y="31"/>
                    <a:pt x="5350" y="61"/>
                  </a:cubicBezTo>
                  <a:cubicBezTo>
                    <a:pt x="5320" y="1"/>
                    <a:pt x="5320" y="0"/>
                    <a:pt x="5320" y="0"/>
                  </a:cubicBezTo>
                  <a:close/>
                  <a:moveTo>
                    <a:pt x="5350" y="61"/>
                  </a:moveTo>
                  <a:lnTo>
                    <a:pt x="5441" y="274"/>
                  </a:lnTo>
                  <a:cubicBezTo>
                    <a:pt x="5533" y="456"/>
                    <a:pt x="5654" y="699"/>
                    <a:pt x="5806" y="1034"/>
                  </a:cubicBezTo>
                  <a:lnTo>
                    <a:pt x="7235" y="3861"/>
                  </a:lnTo>
                  <a:lnTo>
                    <a:pt x="12280" y="13922"/>
                  </a:lnTo>
                  <a:lnTo>
                    <a:pt x="12311" y="13982"/>
                  </a:lnTo>
                  <a:lnTo>
                    <a:pt x="12372" y="13982"/>
                  </a:lnTo>
                  <a:lnTo>
                    <a:pt x="20120" y="11721"/>
                  </a:lnTo>
                  <a:lnTo>
                    <a:pt x="20120" y="11721"/>
                  </a:lnTo>
                  <a:cubicBezTo>
                    <a:pt x="20989" y="13281"/>
                    <a:pt x="21887" y="14928"/>
                    <a:pt x="22786" y="16605"/>
                  </a:cubicBezTo>
                  <a:lnTo>
                    <a:pt x="22786" y="16605"/>
                  </a:lnTo>
                  <a:cubicBezTo>
                    <a:pt x="22668" y="16987"/>
                    <a:pt x="22550" y="17369"/>
                    <a:pt x="22433" y="17751"/>
                  </a:cubicBezTo>
                  <a:cubicBezTo>
                    <a:pt x="22410" y="17798"/>
                    <a:pt x="22386" y="17862"/>
                    <a:pt x="22377" y="17916"/>
                  </a:cubicBezTo>
                  <a:lnTo>
                    <a:pt x="22377" y="17916"/>
                  </a:lnTo>
                  <a:lnTo>
                    <a:pt x="16931" y="20639"/>
                  </a:lnTo>
                  <a:lnTo>
                    <a:pt x="14317" y="21916"/>
                  </a:lnTo>
                  <a:cubicBezTo>
                    <a:pt x="13891" y="22128"/>
                    <a:pt x="13466" y="22341"/>
                    <a:pt x="13040" y="22524"/>
                  </a:cubicBezTo>
                  <a:lnTo>
                    <a:pt x="12706" y="22675"/>
                  </a:lnTo>
                  <a:cubicBezTo>
                    <a:pt x="12615" y="22706"/>
                    <a:pt x="12524" y="22767"/>
                    <a:pt x="12402" y="22797"/>
                  </a:cubicBezTo>
                  <a:cubicBezTo>
                    <a:pt x="12189" y="22827"/>
                    <a:pt x="11977" y="22858"/>
                    <a:pt x="11733" y="22858"/>
                  </a:cubicBezTo>
                  <a:cubicBezTo>
                    <a:pt x="11639" y="22865"/>
                    <a:pt x="11544" y="22868"/>
                    <a:pt x="11449" y="22868"/>
                  </a:cubicBezTo>
                  <a:cubicBezTo>
                    <a:pt x="10688" y="22868"/>
                    <a:pt x="9920" y="22652"/>
                    <a:pt x="9271" y="22220"/>
                  </a:cubicBezTo>
                  <a:cubicBezTo>
                    <a:pt x="8907" y="22007"/>
                    <a:pt x="8603" y="21703"/>
                    <a:pt x="8329" y="21399"/>
                  </a:cubicBezTo>
                  <a:cubicBezTo>
                    <a:pt x="8207" y="21247"/>
                    <a:pt x="8055" y="21095"/>
                    <a:pt x="7934" y="20913"/>
                  </a:cubicBezTo>
                  <a:cubicBezTo>
                    <a:pt x="7843" y="20761"/>
                    <a:pt x="7721" y="20578"/>
                    <a:pt x="7600" y="20426"/>
                  </a:cubicBezTo>
                  <a:lnTo>
                    <a:pt x="5046" y="16718"/>
                  </a:lnTo>
                  <a:lnTo>
                    <a:pt x="1368" y="11368"/>
                  </a:lnTo>
                  <a:lnTo>
                    <a:pt x="365" y="9909"/>
                  </a:lnTo>
                  <a:lnTo>
                    <a:pt x="92" y="9545"/>
                  </a:lnTo>
                  <a:lnTo>
                    <a:pt x="1" y="9423"/>
                  </a:lnTo>
                  <a:lnTo>
                    <a:pt x="1" y="9423"/>
                  </a:lnTo>
                  <a:lnTo>
                    <a:pt x="92" y="9575"/>
                  </a:lnTo>
                  <a:lnTo>
                    <a:pt x="335" y="9940"/>
                  </a:lnTo>
                  <a:lnTo>
                    <a:pt x="1308" y="11429"/>
                  </a:lnTo>
                  <a:cubicBezTo>
                    <a:pt x="2189" y="12675"/>
                    <a:pt x="3435" y="14529"/>
                    <a:pt x="4955" y="16809"/>
                  </a:cubicBezTo>
                  <a:lnTo>
                    <a:pt x="7478" y="20517"/>
                  </a:lnTo>
                  <a:cubicBezTo>
                    <a:pt x="7600" y="20669"/>
                    <a:pt x="7721" y="20852"/>
                    <a:pt x="7843" y="21004"/>
                  </a:cubicBezTo>
                  <a:cubicBezTo>
                    <a:pt x="7964" y="21186"/>
                    <a:pt x="8086" y="21338"/>
                    <a:pt x="8207" y="21520"/>
                  </a:cubicBezTo>
                  <a:cubicBezTo>
                    <a:pt x="8511" y="21824"/>
                    <a:pt x="8815" y="22128"/>
                    <a:pt x="9180" y="22372"/>
                  </a:cubicBezTo>
                  <a:cubicBezTo>
                    <a:pt x="9856" y="22804"/>
                    <a:pt x="10627" y="23020"/>
                    <a:pt x="11431" y="23020"/>
                  </a:cubicBezTo>
                  <a:cubicBezTo>
                    <a:pt x="11531" y="23020"/>
                    <a:pt x="11632" y="23017"/>
                    <a:pt x="11733" y="23010"/>
                  </a:cubicBezTo>
                  <a:cubicBezTo>
                    <a:pt x="11946" y="22979"/>
                    <a:pt x="12189" y="22979"/>
                    <a:pt x="12402" y="22919"/>
                  </a:cubicBezTo>
                  <a:cubicBezTo>
                    <a:pt x="12524" y="22888"/>
                    <a:pt x="12645" y="22858"/>
                    <a:pt x="12767" y="22797"/>
                  </a:cubicBezTo>
                  <a:lnTo>
                    <a:pt x="13071" y="22645"/>
                  </a:lnTo>
                  <a:cubicBezTo>
                    <a:pt x="13496" y="22463"/>
                    <a:pt x="13922" y="22250"/>
                    <a:pt x="14347" y="22068"/>
                  </a:cubicBezTo>
                  <a:lnTo>
                    <a:pt x="16961" y="20791"/>
                  </a:lnTo>
                  <a:lnTo>
                    <a:pt x="22463" y="18055"/>
                  </a:lnTo>
                  <a:lnTo>
                    <a:pt x="22493" y="18055"/>
                  </a:lnTo>
                  <a:lnTo>
                    <a:pt x="22493" y="18025"/>
                  </a:lnTo>
                  <a:lnTo>
                    <a:pt x="22554" y="17812"/>
                  </a:lnTo>
                  <a:cubicBezTo>
                    <a:pt x="22676" y="17387"/>
                    <a:pt x="22797" y="17022"/>
                    <a:pt x="22919" y="16627"/>
                  </a:cubicBezTo>
                  <a:lnTo>
                    <a:pt x="22919" y="16596"/>
                  </a:lnTo>
                  <a:lnTo>
                    <a:pt x="22919" y="16566"/>
                  </a:lnTo>
                  <a:cubicBezTo>
                    <a:pt x="22007" y="14864"/>
                    <a:pt x="21065" y="13192"/>
                    <a:pt x="20214" y="11581"/>
                  </a:cubicBezTo>
                  <a:lnTo>
                    <a:pt x="20183" y="11551"/>
                  </a:lnTo>
                  <a:lnTo>
                    <a:pt x="20123" y="11551"/>
                  </a:lnTo>
                  <a:lnTo>
                    <a:pt x="12377" y="13811"/>
                  </a:lnTo>
                  <a:lnTo>
                    <a:pt x="12377" y="13811"/>
                  </a:lnTo>
                  <a:lnTo>
                    <a:pt x="7265" y="3800"/>
                  </a:lnTo>
                  <a:lnTo>
                    <a:pt x="5837" y="1003"/>
                  </a:lnTo>
                  <a:lnTo>
                    <a:pt x="5441" y="244"/>
                  </a:lnTo>
                  <a:lnTo>
                    <a:pt x="5350" y="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7"/>
            <p:cNvSpPr/>
            <p:nvPr/>
          </p:nvSpPr>
          <p:spPr>
            <a:xfrm flipH="1">
              <a:off x="7737550" y="2448188"/>
              <a:ext cx="31950" cy="91200"/>
            </a:xfrm>
            <a:custGeom>
              <a:avLst/>
              <a:gdLst/>
              <a:ahLst/>
              <a:cxnLst/>
              <a:rect l="l" t="t" r="r" b="b"/>
              <a:pathLst>
                <a:path w="1278" h="3648" extrusionOk="0">
                  <a:moveTo>
                    <a:pt x="1277" y="0"/>
                  </a:moveTo>
                  <a:cubicBezTo>
                    <a:pt x="1247" y="0"/>
                    <a:pt x="1034" y="821"/>
                    <a:pt x="700" y="1824"/>
                  </a:cubicBezTo>
                  <a:cubicBezTo>
                    <a:pt x="365" y="2827"/>
                    <a:pt x="1" y="3648"/>
                    <a:pt x="61" y="3648"/>
                  </a:cubicBezTo>
                  <a:cubicBezTo>
                    <a:pt x="700" y="2523"/>
                    <a:pt x="1125" y="1277"/>
                    <a:pt x="1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7"/>
            <p:cNvSpPr/>
            <p:nvPr/>
          </p:nvSpPr>
          <p:spPr>
            <a:xfrm flipH="1">
              <a:off x="7207150" y="2317488"/>
              <a:ext cx="325250" cy="193025"/>
            </a:xfrm>
            <a:custGeom>
              <a:avLst/>
              <a:gdLst/>
              <a:ahLst/>
              <a:cxnLst/>
              <a:rect l="l" t="t" r="r" b="b"/>
              <a:pathLst>
                <a:path w="13010" h="7721" extrusionOk="0">
                  <a:moveTo>
                    <a:pt x="7052" y="0"/>
                  </a:moveTo>
                  <a:cubicBezTo>
                    <a:pt x="6991" y="0"/>
                    <a:pt x="6900" y="31"/>
                    <a:pt x="6809" y="61"/>
                  </a:cubicBezTo>
                  <a:lnTo>
                    <a:pt x="0" y="3526"/>
                  </a:lnTo>
                  <a:lnTo>
                    <a:pt x="2310" y="7721"/>
                  </a:lnTo>
                  <a:lnTo>
                    <a:pt x="4195" y="6444"/>
                  </a:lnTo>
                  <a:cubicBezTo>
                    <a:pt x="4328" y="6615"/>
                    <a:pt x="4544" y="6685"/>
                    <a:pt x="4808" y="6685"/>
                  </a:cubicBezTo>
                  <a:cubicBezTo>
                    <a:pt x="6047" y="6685"/>
                    <a:pt x="8359" y="5137"/>
                    <a:pt x="8359" y="5137"/>
                  </a:cubicBezTo>
                  <a:cubicBezTo>
                    <a:pt x="8359" y="5137"/>
                    <a:pt x="9879" y="4468"/>
                    <a:pt x="10000" y="3830"/>
                  </a:cubicBezTo>
                  <a:cubicBezTo>
                    <a:pt x="10031" y="3587"/>
                    <a:pt x="9028" y="1338"/>
                    <a:pt x="9028" y="1338"/>
                  </a:cubicBezTo>
                  <a:cubicBezTo>
                    <a:pt x="9028" y="1338"/>
                    <a:pt x="10335" y="1216"/>
                    <a:pt x="11733" y="1125"/>
                  </a:cubicBezTo>
                  <a:cubicBezTo>
                    <a:pt x="13009" y="1003"/>
                    <a:pt x="12979" y="486"/>
                    <a:pt x="12858" y="213"/>
                  </a:cubicBezTo>
                  <a:cubicBezTo>
                    <a:pt x="12827" y="122"/>
                    <a:pt x="12736" y="61"/>
                    <a:pt x="12614" y="61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7"/>
            <p:cNvSpPr/>
            <p:nvPr/>
          </p:nvSpPr>
          <p:spPr>
            <a:xfrm flipH="1">
              <a:off x="7277050" y="2406388"/>
              <a:ext cx="38800" cy="63375"/>
            </a:xfrm>
            <a:custGeom>
              <a:avLst/>
              <a:gdLst/>
              <a:ahLst/>
              <a:cxnLst/>
              <a:rect l="l" t="t" r="r" b="b"/>
              <a:pathLst>
                <a:path w="1552" h="2535" extrusionOk="0">
                  <a:moveTo>
                    <a:pt x="1551" y="0"/>
                  </a:moveTo>
                  <a:lnTo>
                    <a:pt x="335" y="304"/>
                  </a:lnTo>
                  <a:cubicBezTo>
                    <a:pt x="305" y="517"/>
                    <a:pt x="1" y="1733"/>
                    <a:pt x="31" y="1946"/>
                  </a:cubicBezTo>
                  <a:cubicBezTo>
                    <a:pt x="31" y="2189"/>
                    <a:pt x="153" y="2371"/>
                    <a:pt x="335" y="2493"/>
                  </a:cubicBezTo>
                  <a:cubicBezTo>
                    <a:pt x="401" y="2521"/>
                    <a:pt x="473" y="2535"/>
                    <a:pt x="545" y="2535"/>
                  </a:cubicBezTo>
                  <a:cubicBezTo>
                    <a:pt x="706" y="2535"/>
                    <a:pt x="869" y="2467"/>
                    <a:pt x="974" y="2341"/>
                  </a:cubicBezTo>
                  <a:cubicBezTo>
                    <a:pt x="1126" y="2128"/>
                    <a:pt x="1217" y="1885"/>
                    <a:pt x="1278" y="1642"/>
                  </a:cubicBezTo>
                  <a:cubicBezTo>
                    <a:pt x="1429" y="1125"/>
                    <a:pt x="1521" y="548"/>
                    <a:pt x="15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7"/>
            <p:cNvSpPr/>
            <p:nvPr/>
          </p:nvSpPr>
          <p:spPr>
            <a:xfrm flipH="1">
              <a:off x="7271750" y="2344163"/>
              <a:ext cx="44850" cy="92650"/>
            </a:xfrm>
            <a:custGeom>
              <a:avLst/>
              <a:gdLst/>
              <a:ahLst/>
              <a:cxnLst/>
              <a:rect l="l" t="t" r="r" b="b"/>
              <a:pathLst>
                <a:path w="1794" h="3706" extrusionOk="0">
                  <a:moveTo>
                    <a:pt x="416" y="0"/>
                  </a:moveTo>
                  <a:cubicBezTo>
                    <a:pt x="272" y="0"/>
                    <a:pt x="130" y="31"/>
                    <a:pt x="1" y="88"/>
                  </a:cubicBezTo>
                  <a:lnTo>
                    <a:pt x="1429" y="3705"/>
                  </a:lnTo>
                  <a:cubicBezTo>
                    <a:pt x="1581" y="3158"/>
                    <a:pt x="1794" y="2581"/>
                    <a:pt x="1763" y="2307"/>
                  </a:cubicBezTo>
                  <a:cubicBezTo>
                    <a:pt x="1733" y="2064"/>
                    <a:pt x="1520" y="1882"/>
                    <a:pt x="1277" y="1851"/>
                  </a:cubicBezTo>
                  <a:cubicBezTo>
                    <a:pt x="1459" y="1699"/>
                    <a:pt x="1520" y="1456"/>
                    <a:pt x="1399" y="1243"/>
                  </a:cubicBezTo>
                  <a:cubicBezTo>
                    <a:pt x="1277" y="1091"/>
                    <a:pt x="1095" y="1000"/>
                    <a:pt x="882" y="970"/>
                  </a:cubicBezTo>
                  <a:cubicBezTo>
                    <a:pt x="1064" y="878"/>
                    <a:pt x="1156" y="666"/>
                    <a:pt x="1156" y="453"/>
                  </a:cubicBezTo>
                  <a:cubicBezTo>
                    <a:pt x="1125" y="301"/>
                    <a:pt x="1004" y="179"/>
                    <a:pt x="882" y="119"/>
                  </a:cubicBezTo>
                  <a:cubicBezTo>
                    <a:pt x="738" y="38"/>
                    <a:pt x="576" y="0"/>
                    <a:pt x="41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 flipH="1">
              <a:off x="7292250" y="2420063"/>
              <a:ext cx="63875" cy="44850"/>
            </a:xfrm>
            <a:custGeom>
              <a:avLst/>
              <a:gdLst/>
              <a:ahLst/>
              <a:cxnLst/>
              <a:rect l="l" t="t" r="r" b="b"/>
              <a:pathLst>
                <a:path w="2555" h="1794" extrusionOk="0">
                  <a:moveTo>
                    <a:pt x="2524" y="1"/>
                  </a:moveTo>
                  <a:cubicBezTo>
                    <a:pt x="2493" y="1"/>
                    <a:pt x="2433" y="153"/>
                    <a:pt x="2250" y="335"/>
                  </a:cubicBezTo>
                  <a:cubicBezTo>
                    <a:pt x="1977" y="578"/>
                    <a:pt x="1673" y="760"/>
                    <a:pt x="1338" y="912"/>
                  </a:cubicBezTo>
                  <a:cubicBezTo>
                    <a:pt x="578" y="1338"/>
                    <a:pt x="1" y="1733"/>
                    <a:pt x="31" y="1794"/>
                  </a:cubicBezTo>
                  <a:cubicBezTo>
                    <a:pt x="518" y="1581"/>
                    <a:pt x="1004" y="1368"/>
                    <a:pt x="1430" y="1095"/>
                  </a:cubicBezTo>
                  <a:cubicBezTo>
                    <a:pt x="1794" y="943"/>
                    <a:pt x="2098" y="730"/>
                    <a:pt x="2341" y="426"/>
                  </a:cubicBezTo>
                  <a:cubicBezTo>
                    <a:pt x="2554" y="183"/>
                    <a:pt x="2524" y="1"/>
                    <a:pt x="252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 flipH="1">
              <a:off x="7282375" y="2389463"/>
              <a:ext cx="31950" cy="6950"/>
            </a:xfrm>
            <a:custGeom>
              <a:avLst/>
              <a:gdLst/>
              <a:ahLst/>
              <a:cxnLst/>
              <a:rect l="l" t="t" r="r" b="b"/>
              <a:pathLst>
                <a:path w="1278" h="278" extrusionOk="0">
                  <a:moveTo>
                    <a:pt x="818" y="1"/>
                  </a:moveTo>
                  <a:cubicBezTo>
                    <a:pt x="761" y="1"/>
                    <a:pt x="700" y="3"/>
                    <a:pt x="639" y="9"/>
                  </a:cubicBezTo>
                  <a:cubicBezTo>
                    <a:pt x="274" y="70"/>
                    <a:pt x="1" y="191"/>
                    <a:pt x="31" y="252"/>
                  </a:cubicBezTo>
                  <a:cubicBezTo>
                    <a:pt x="31" y="271"/>
                    <a:pt x="57" y="278"/>
                    <a:pt x="104" y="278"/>
                  </a:cubicBezTo>
                  <a:cubicBezTo>
                    <a:pt x="207" y="278"/>
                    <a:pt x="408" y="242"/>
                    <a:pt x="639" y="221"/>
                  </a:cubicBezTo>
                  <a:cubicBezTo>
                    <a:pt x="1004" y="191"/>
                    <a:pt x="1277" y="130"/>
                    <a:pt x="1277" y="100"/>
                  </a:cubicBezTo>
                  <a:cubicBezTo>
                    <a:pt x="1277" y="50"/>
                    <a:pt x="1075" y="1"/>
                    <a:pt x="81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7"/>
            <p:cNvSpPr/>
            <p:nvPr/>
          </p:nvSpPr>
          <p:spPr>
            <a:xfrm flipH="1">
              <a:off x="7293025" y="2342138"/>
              <a:ext cx="44100" cy="8400"/>
            </a:xfrm>
            <a:custGeom>
              <a:avLst/>
              <a:gdLst/>
              <a:ahLst/>
              <a:cxnLst/>
              <a:rect l="l" t="t" r="r" b="b"/>
              <a:pathLst>
                <a:path w="1764" h="336" extrusionOk="0">
                  <a:moveTo>
                    <a:pt x="948" y="0"/>
                  </a:moveTo>
                  <a:cubicBezTo>
                    <a:pt x="614" y="0"/>
                    <a:pt x="281" y="107"/>
                    <a:pt x="1" y="321"/>
                  </a:cubicBezTo>
                  <a:cubicBezTo>
                    <a:pt x="6" y="331"/>
                    <a:pt x="20" y="335"/>
                    <a:pt x="42" y="335"/>
                  </a:cubicBezTo>
                  <a:cubicBezTo>
                    <a:pt x="154" y="335"/>
                    <a:pt x="476" y="225"/>
                    <a:pt x="882" y="200"/>
                  </a:cubicBezTo>
                  <a:cubicBezTo>
                    <a:pt x="938" y="196"/>
                    <a:pt x="992" y="195"/>
                    <a:pt x="1045" y="195"/>
                  </a:cubicBezTo>
                  <a:cubicBezTo>
                    <a:pt x="1359" y="195"/>
                    <a:pt x="1615" y="247"/>
                    <a:pt x="1716" y="247"/>
                  </a:cubicBezTo>
                  <a:cubicBezTo>
                    <a:pt x="1747" y="247"/>
                    <a:pt x="1764" y="242"/>
                    <a:pt x="1764" y="230"/>
                  </a:cubicBezTo>
                  <a:cubicBezTo>
                    <a:pt x="1513" y="77"/>
                    <a:pt x="1230" y="0"/>
                    <a:pt x="9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7"/>
            <p:cNvSpPr/>
            <p:nvPr/>
          </p:nvSpPr>
          <p:spPr>
            <a:xfrm flipH="1">
              <a:off x="7281625" y="2365913"/>
              <a:ext cx="37250" cy="10100"/>
            </a:xfrm>
            <a:custGeom>
              <a:avLst/>
              <a:gdLst/>
              <a:ahLst/>
              <a:cxnLst/>
              <a:rect l="l" t="t" r="r" b="b"/>
              <a:pathLst>
                <a:path w="1490" h="404" extrusionOk="0">
                  <a:moveTo>
                    <a:pt x="864" y="1"/>
                  </a:moveTo>
                  <a:cubicBezTo>
                    <a:pt x="830" y="1"/>
                    <a:pt x="796" y="3"/>
                    <a:pt x="760" y="8"/>
                  </a:cubicBezTo>
                  <a:cubicBezTo>
                    <a:pt x="726" y="5"/>
                    <a:pt x="692" y="3"/>
                    <a:pt x="658" y="3"/>
                  </a:cubicBezTo>
                  <a:cubicBezTo>
                    <a:pt x="419" y="3"/>
                    <a:pt x="186" y="96"/>
                    <a:pt x="0" y="282"/>
                  </a:cubicBezTo>
                  <a:cubicBezTo>
                    <a:pt x="0" y="294"/>
                    <a:pt x="14" y="299"/>
                    <a:pt x="40" y="299"/>
                  </a:cubicBezTo>
                  <a:cubicBezTo>
                    <a:pt x="144" y="299"/>
                    <a:pt x="442" y="215"/>
                    <a:pt x="760" y="191"/>
                  </a:cubicBezTo>
                  <a:cubicBezTo>
                    <a:pt x="943" y="191"/>
                    <a:pt x="1095" y="221"/>
                    <a:pt x="1247" y="312"/>
                  </a:cubicBezTo>
                  <a:cubicBezTo>
                    <a:pt x="1368" y="343"/>
                    <a:pt x="1429" y="404"/>
                    <a:pt x="1459" y="404"/>
                  </a:cubicBezTo>
                  <a:cubicBezTo>
                    <a:pt x="1490" y="373"/>
                    <a:pt x="1459" y="282"/>
                    <a:pt x="1338" y="191"/>
                  </a:cubicBezTo>
                  <a:cubicBezTo>
                    <a:pt x="1186" y="64"/>
                    <a:pt x="1034" y="1"/>
                    <a:pt x="86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7"/>
            <p:cNvSpPr/>
            <p:nvPr/>
          </p:nvSpPr>
          <p:spPr>
            <a:xfrm flipH="1">
              <a:off x="7280100" y="2169313"/>
              <a:ext cx="105650" cy="145900"/>
            </a:xfrm>
            <a:custGeom>
              <a:avLst/>
              <a:gdLst/>
              <a:ahLst/>
              <a:cxnLst/>
              <a:rect l="l" t="t" r="r" b="b"/>
              <a:pathLst>
                <a:path w="4226" h="5836" extrusionOk="0">
                  <a:moveTo>
                    <a:pt x="4225" y="0"/>
                  </a:moveTo>
                  <a:lnTo>
                    <a:pt x="1034" y="3495"/>
                  </a:lnTo>
                  <a:lnTo>
                    <a:pt x="0" y="5836"/>
                  </a:lnTo>
                  <a:cubicBezTo>
                    <a:pt x="0" y="5836"/>
                    <a:pt x="2463" y="5198"/>
                    <a:pt x="422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7"/>
            <p:cNvSpPr/>
            <p:nvPr/>
          </p:nvSpPr>
          <p:spPr>
            <a:xfrm flipH="1">
              <a:off x="7236775" y="1993013"/>
              <a:ext cx="270550" cy="397450"/>
            </a:xfrm>
            <a:custGeom>
              <a:avLst/>
              <a:gdLst/>
              <a:ahLst/>
              <a:cxnLst/>
              <a:rect l="l" t="t" r="r" b="b"/>
              <a:pathLst>
                <a:path w="10822" h="15898" extrusionOk="0">
                  <a:moveTo>
                    <a:pt x="10730" y="0"/>
                  </a:moveTo>
                  <a:lnTo>
                    <a:pt x="5836" y="2827"/>
                  </a:lnTo>
                  <a:cubicBezTo>
                    <a:pt x="5593" y="2979"/>
                    <a:pt x="5380" y="3192"/>
                    <a:pt x="5259" y="3465"/>
                  </a:cubicBezTo>
                  <a:lnTo>
                    <a:pt x="0" y="15897"/>
                  </a:lnTo>
                  <a:lnTo>
                    <a:pt x="4803" y="13070"/>
                  </a:lnTo>
                  <a:cubicBezTo>
                    <a:pt x="4803" y="13070"/>
                    <a:pt x="10821" y="0"/>
                    <a:pt x="10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7"/>
            <p:cNvSpPr/>
            <p:nvPr/>
          </p:nvSpPr>
          <p:spPr>
            <a:xfrm flipH="1">
              <a:off x="7270225" y="2059888"/>
              <a:ext cx="106400" cy="205175"/>
            </a:xfrm>
            <a:custGeom>
              <a:avLst/>
              <a:gdLst/>
              <a:ahLst/>
              <a:cxnLst/>
              <a:rect l="l" t="t" r="r" b="b"/>
              <a:pathLst>
                <a:path w="4256" h="8207" extrusionOk="0">
                  <a:moveTo>
                    <a:pt x="3860" y="0"/>
                  </a:moveTo>
                  <a:cubicBezTo>
                    <a:pt x="3222" y="61"/>
                    <a:pt x="3070" y="517"/>
                    <a:pt x="3101" y="1125"/>
                  </a:cubicBezTo>
                  <a:cubicBezTo>
                    <a:pt x="3101" y="1368"/>
                    <a:pt x="3283" y="2310"/>
                    <a:pt x="3283" y="2310"/>
                  </a:cubicBezTo>
                  <a:lnTo>
                    <a:pt x="3040" y="3374"/>
                  </a:lnTo>
                  <a:cubicBezTo>
                    <a:pt x="3009" y="2827"/>
                    <a:pt x="2918" y="2280"/>
                    <a:pt x="2705" y="1793"/>
                  </a:cubicBezTo>
                  <a:cubicBezTo>
                    <a:pt x="2641" y="1691"/>
                    <a:pt x="2544" y="1653"/>
                    <a:pt x="2443" y="1653"/>
                  </a:cubicBezTo>
                  <a:cubicBezTo>
                    <a:pt x="2303" y="1653"/>
                    <a:pt x="2155" y="1723"/>
                    <a:pt x="2067" y="1793"/>
                  </a:cubicBezTo>
                  <a:cubicBezTo>
                    <a:pt x="1794" y="2037"/>
                    <a:pt x="1915" y="2371"/>
                    <a:pt x="1976" y="3161"/>
                  </a:cubicBezTo>
                  <a:cubicBezTo>
                    <a:pt x="2098" y="4681"/>
                    <a:pt x="2037" y="4924"/>
                    <a:pt x="2037" y="4924"/>
                  </a:cubicBezTo>
                  <a:cubicBezTo>
                    <a:pt x="2037" y="4347"/>
                    <a:pt x="1915" y="3769"/>
                    <a:pt x="1672" y="3252"/>
                  </a:cubicBezTo>
                  <a:cubicBezTo>
                    <a:pt x="1550" y="3033"/>
                    <a:pt x="1428" y="2892"/>
                    <a:pt x="1275" y="2892"/>
                  </a:cubicBezTo>
                  <a:cubicBezTo>
                    <a:pt x="1237" y="2892"/>
                    <a:pt x="1197" y="2900"/>
                    <a:pt x="1155" y="2918"/>
                  </a:cubicBezTo>
                  <a:cubicBezTo>
                    <a:pt x="973" y="3009"/>
                    <a:pt x="730" y="3344"/>
                    <a:pt x="882" y="3921"/>
                  </a:cubicBezTo>
                  <a:cubicBezTo>
                    <a:pt x="1094" y="4590"/>
                    <a:pt x="1216" y="5289"/>
                    <a:pt x="1186" y="5988"/>
                  </a:cubicBezTo>
                  <a:cubicBezTo>
                    <a:pt x="973" y="5714"/>
                    <a:pt x="821" y="5410"/>
                    <a:pt x="669" y="5076"/>
                  </a:cubicBezTo>
                  <a:cubicBezTo>
                    <a:pt x="638" y="4935"/>
                    <a:pt x="526" y="4867"/>
                    <a:pt x="412" y="4867"/>
                  </a:cubicBezTo>
                  <a:cubicBezTo>
                    <a:pt x="305" y="4867"/>
                    <a:pt x="196" y="4928"/>
                    <a:pt x="152" y="5046"/>
                  </a:cubicBezTo>
                  <a:cubicBezTo>
                    <a:pt x="0" y="5410"/>
                    <a:pt x="61" y="5532"/>
                    <a:pt x="304" y="6596"/>
                  </a:cubicBezTo>
                  <a:cubicBezTo>
                    <a:pt x="395" y="7173"/>
                    <a:pt x="578" y="8207"/>
                    <a:pt x="578" y="8207"/>
                  </a:cubicBezTo>
                  <a:cubicBezTo>
                    <a:pt x="578" y="8207"/>
                    <a:pt x="2553" y="6778"/>
                    <a:pt x="2857" y="6110"/>
                  </a:cubicBezTo>
                  <a:cubicBezTo>
                    <a:pt x="2918" y="5988"/>
                    <a:pt x="4164" y="4164"/>
                    <a:pt x="4195" y="3404"/>
                  </a:cubicBezTo>
                  <a:lnTo>
                    <a:pt x="4256" y="2037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7"/>
            <p:cNvSpPr/>
            <p:nvPr/>
          </p:nvSpPr>
          <p:spPr>
            <a:xfrm flipH="1">
              <a:off x="7293025" y="2144213"/>
              <a:ext cx="15225" cy="73750"/>
            </a:xfrm>
            <a:custGeom>
              <a:avLst/>
              <a:gdLst/>
              <a:ahLst/>
              <a:cxnLst/>
              <a:rect l="l" t="t" r="r" b="b"/>
              <a:pathLst>
                <a:path w="609" h="2950" extrusionOk="0">
                  <a:moveTo>
                    <a:pt x="274" y="1"/>
                  </a:moveTo>
                  <a:cubicBezTo>
                    <a:pt x="274" y="518"/>
                    <a:pt x="335" y="1034"/>
                    <a:pt x="426" y="1551"/>
                  </a:cubicBezTo>
                  <a:cubicBezTo>
                    <a:pt x="457" y="1673"/>
                    <a:pt x="457" y="1764"/>
                    <a:pt x="457" y="1885"/>
                  </a:cubicBezTo>
                  <a:cubicBezTo>
                    <a:pt x="457" y="1977"/>
                    <a:pt x="457" y="2037"/>
                    <a:pt x="426" y="2129"/>
                  </a:cubicBezTo>
                  <a:cubicBezTo>
                    <a:pt x="366" y="2281"/>
                    <a:pt x="305" y="2433"/>
                    <a:pt x="214" y="2585"/>
                  </a:cubicBezTo>
                  <a:cubicBezTo>
                    <a:pt x="122" y="2706"/>
                    <a:pt x="62" y="2828"/>
                    <a:pt x="1" y="2949"/>
                  </a:cubicBezTo>
                  <a:cubicBezTo>
                    <a:pt x="122" y="2858"/>
                    <a:pt x="214" y="2767"/>
                    <a:pt x="305" y="2615"/>
                  </a:cubicBezTo>
                  <a:cubicBezTo>
                    <a:pt x="396" y="2493"/>
                    <a:pt x="487" y="2341"/>
                    <a:pt x="548" y="2189"/>
                  </a:cubicBezTo>
                  <a:cubicBezTo>
                    <a:pt x="578" y="2068"/>
                    <a:pt x="609" y="1977"/>
                    <a:pt x="609" y="1855"/>
                  </a:cubicBezTo>
                  <a:cubicBezTo>
                    <a:pt x="609" y="1764"/>
                    <a:pt x="578" y="1673"/>
                    <a:pt x="578" y="1551"/>
                  </a:cubicBezTo>
                  <a:cubicBezTo>
                    <a:pt x="518" y="1034"/>
                    <a:pt x="426" y="518"/>
                    <a:pt x="27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7"/>
            <p:cNvSpPr/>
            <p:nvPr/>
          </p:nvSpPr>
          <p:spPr>
            <a:xfrm flipH="1">
              <a:off x="7314300" y="2138913"/>
              <a:ext cx="23575" cy="86650"/>
            </a:xfrm>
            <a:custGeom>
              <a:avLst/>
              <a:gdLst/>
              <a:ahLst/>
              <a:cxnLst/>
              <a:rect l="l" t="t" r="r" b="b"/>
              <a:pathLst>
                <a:path w="943" h="3466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244" y="790"/>
                    <a:pt x="487" y="1733"/>
                  </a:cubicBezTo>
                  <a:cubicBezTo>
                    <a:pt x="608" y="2189"/>
                    <a:pt x="700" y="2645"/>
                    <a:pt x="791" y="2949"/>
                  </a:cubicBezTo>
                  <a:cubicBezTo>
                    <a:pt x="821" y="3131"/>
                    <a:pt x="852" y="3313"/>
                    <a:pt x="912" y="3465"/>
                  </a:cubicBezTo>
                  <a:cubicBezTo>
                    <a:pt x="943" y="3283"/>
                    <a:pt x="912" y="3131"/>
                    <a:pt x="882" y="2949"/>
                  </a:cubicBezTo>
                  <a:cubicBezTo>
                    <a:pt x="821" y="2523"/>
                    <a:pt x="730" y="2097"/>
                    <a:pt x="608" y="1702"/>
                  </a:cubicBezTo>
                  <a:cubicBezTo>
                    <a:pt x="487" y="1125"/>
                    <a:pt x="274" y="547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7"/>
            <p:cNvSpPr/>
            <p:nvPr/>
          </p:nvSpPr>
          <p:spPr>
            <a:xfrm flipH="1">
              <a:off x="7337100" y="2188288"/>
              <a:ext cx="23575" cy="61575"/>
            </a:xfrm>
            <a:custGeom>
              <a:avLst/>
              <a:gdLst/>
              <a:ahLst/>
              <a:cxnLst/>
              <a:rect l="l" t="t" r="r" b="b"/>
              <a:pathLst>
                <a:path w="943" h="246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22"/>
                    <a:pt x="61" y="244"/>
                    <a:pt x="122" y="366"/>
                  </a:cubicBezTo>
                  <a:cubicBezTo>
                    <a:pt x="213" y="609"/>
                    <a:pt x="365" y="882"/>
                    <a:pt x="548" y="1217"/>
                  </a:cubicBezTo>
                  <a:cubicBezTo>
                    <a:pt x="669" y="1490"/>
                    <a:pt x="791" y="1794"/>
                    <a:pt x="821" y="2098"/>
                  </a:cubicBezTo>
                  <a:cubicBezTo>
                    <a:pt x="852" y="2311"/>
                    <a:pt x="852" y="2463"/>
                    <a:pt x="852" y="2463"/>
                  </a:cubicBezTo>
                  <a:cubicBezTo>
                    <a:pt x="912" y="2341"/>
                    <a:pt x="943" y="2220"/>
                    <a:pt x="912" y="2068"/>
                  </a:cubicBezTo>
                  <a:cubicBezTo>
                    <a:pt x="882" y="1764"/>
                    <a:pt x="821" y="1429"/>
                    <a:pt x="669" y="1156"/>
                  </a:cubicBezTo>
                  <a:cubicBezTo>
                    <a:pt x="487" y="822"/>
                    <a:pt x="305" y="548"/>
                    <a:pt x="213" y="335"/>
                  </a:cubicBezTo>
                  <a:cubicBezTo>
                    <a:pt x="153" y="214"/>
                    <a:pt x="92" y="92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7"/>
            <p:cNvSpPr/>
            <p:nvPr/>
          </p:nvSpPr>
          <p:spPr>
            <a:xfrm flipH="1">
              <a:off x="7239075" y="1989863"/>
              <a:ext cx="279650" cy="400600"/>
            </a:xfrm>
            <a:custGeom>
              <a:avLst/>
              <a:gdLst/>
              <a:ahLst/>
              <a:cxnLst/>
              <a:rect l="l" t="t" r="r" b="b"/>
              <a:pathLst>
                <a:path w="11186" h="16024" extrusionOk="0">
                  <a:moveTo>
                    <a:pt x="10797" y="0"/>
                  </a:moveTo>
                  <a:cubicBezTo>
                    <a:pt x="10691" y="0"/>
                    <a:pt x="10584" y="31"/>
                    <a:pt x="10487" y="96"/>
                  </a:cubicBezTo>
                  <a:lnTo>
                    <a:pt x="5867" y="2740"/>
                  </a:lnTo>
                  <a:cubicBezTo>
                    <a:pt x="5623" y="2892"/>
                    <a:pt x="5411" y="3105"/>
                    <a:pt x="5289" y="3379"/>
                  </a:cubicBezTo>
                  <a:lnTo>
                    <a:pt x="0" y="15567"/>
                  </a:lnTo>
                  <a:lnTo>
                    <a:pt x="456" y="16023"/>
                  </a:lnTo>
                  <a:lnTo>
                    <a:pt x="5715" y="3591"/>
                  </a:lnTo>
                  <a:cubicBezTo>
                    <a:pt x="5836" y="3318"/>
                    <a:pt x="6049" y="3105"/>
                    <a:pt x="6292" y="2953"/>
                  </a:cubicBezTo>
                  <a:lnTo>
                    <a:pt x="11186" y="126"/>
                  </a:lnTo>
                  <a:lnTo>
                    <a:pt x="11064" y="65"/>
                  </a:lnTo>
                  <a:cubicBezTo>
                    <a:pt x="10980" y="23"/>
                    <a:pt x="10888" y="0"/>
                    <a:pt x="107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7"/>
            <p:cNvSpPr/>
            <p:nvPr/>
          </p:nvSpPr>
          <p:spPr>
            <a:xfrm flipH="1">
              <a:off x="7239075" y="1993013"/>
              <a:ext cx="267500" cy="394400"/>
            </a:xfrm>
            <a:custGeom>
              <a:avLst/>
              <a:gdLst/>
              <a:ahLst/>
              <a:cxnLst/>
              <a:rect l="l" t="t" r="r" b="b"/>
              <a:pathLst>
                <a:path w="10700" h="15776" extrusionOk="0">
                  <a:moveTo>
                    <a:pt x="10700" y="0"/>
                  </a:moveTo>
                  <a:cubicBezTo>
                    <a:pt x="10639" y="0"/>
                    <a:pt x="10578" y="31"/>
                    <a:pt x="10548" y="61"/>
                  </a:cubicBezTo>
                  <a:lnTo>
                    <a:pt x="10031" y="335"/>
                  </a:lnTo>
                  <a:lnTo>
                    <a:pt x="8147" y="1398"/>
                  </a:lnTo>
                  <a:lnTo>
                    <a:pt x="6870" y="2128"/>
                  </a:lnTo>
                  <a:lnTo>
                    <a:pt x="6171" y="2523"/>
                  </a:lnTo>
                  <a:lnTo>
                    <a:pt x="5776" y="2736"/>
                  </a:lnTo>
                  <a:cubicBezTo>
                    <a:pt x="5654" y="2827"/>
                    <a:pt x="5502" y="2918"/>
                    <a:pt x="5411" y="3040"/>
                  </a:cubicBezTo>
                  <a:cubicBezTo>
                    <a:pt x="5289" y="3161"/>
                    <a:pt x="5198" y="3283"/>
                    <a:pt x="5137" y="3435"/>
                  </a:cubicBezTo>
                  <a:lnTo>
                    <a:pt x="4955" y="3860"/>
                  </a:lnTo>
                  <a:cubicBezTo>
                    <a:pt x="4833" y="4134"/>
                    <a:pt x="4712" y="4438"/>
                    <a:pt x="4590" y="4742"/>
                  </a:cubicBezTo>
                  <a:lnTo>
                    <a:pt x="3800" y="6566"/>
                  </a:lnTo>
                  <a:cubicBezTo>
                    <a:pt x="2736" y="9119"/>
                    <a:pt x="1764" y="11399"/>
                    <a:pt x="1064" y="13070"/>
                  </a:cubicBezTo>
                  <a:lnTo>
                    <a:pt x="274" y="15046"/>
                  </a:lnTo>
                  <a:lnTo>
                    <a:pt x="61" y="15593"/>
                  </a:lnTo>
                  <a:cubicBezTo>
                    <a:pt x="31" y="15654"/>
                    <a:pt x="1" y="15715"/>
                    <a:pt x="1" y="15776"/>
                  </a:cubicBezTo>
                  <a:cubicBezTo>
                    <a:pt x="31" y="15745"/>
                    <a:pt x="61" y="15684"/>
                    <a:pt x="92" y="15593"/>
                  </a:cubicBezTo>
                  <a:lnTo>
                    <a:pt x="335" y="15076"/>
                  </a:lnTo>
                  <a:cubicBezTo>
                    <a:pt x="548" y="14590"/>
                    <a:pt x="852" y="13921"/>
                    <a:pt x="1186" y="13131"/>
                  </a:cubicBezTo>
                  <a:cubicBezTo>
                    <a:pt x="1916" y="11490"/>
                    <a:pt x="2888" y="9210"/>
                    <a:pt x="3982" y="6657"/>
                  </a:cubicBezTo>
                  <a:cubicBezTo>
                    <a:pt x="4256" y="6049"/>
                    <a:pt x="4499" y="5411"/>
                    <a:pt x="4773" y="4833"/>
                  </a:cubicBezTo>
                  <a:cubicBezTo>
                    <a:pt x="4894" y="4529"/>
                    <a:pt x="5016" y="4225"/>
                    <a:pt x="5137" y="3952"/>
                  </a:cubicBezTo>
                  <a:lnTo>
                    <a:pt x="5320" y="3526"/>
                  </a:lnTo>
                  <a:cubicBezTo>
                    <a:pt x="5381" y="3374"/>
                    <a:pt x="5441" y="3253"/>
                    <a:pt x="5563" y="3161"/>
                  </a:cubicBezTo>
                  <a:cubicBezTo>
                    <a:pt x="5745" y="2979"/>
                    <a:pt x="5989" y="2797"/>
                    <a:pt x="6232" y="2675"/>
                  </a:cubicBezTo>
                  <a:lnTo>
                    <a:pt x="6961" y="2280"/>
                  </a:lnTo>
                  <a:lnTo>
                    <a:pt x="8207" y="1520"/>
                  </a:lnTo>
                  <a:lnTo>
                    <a:pt x="10062" y="426"/>
                  </a:lnTo>
                  <a:lnTo>
                    <a:pt x="10548" y="91"/>
                  </a:lnTo>
                  <a:cubicBezTo>
                    <a:pt x="10609" y="61"/>
                    <a:pt x="10669" y="31"/>
                    <a:pt x="10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 flipH="1">
              <a:off x="7306700" y="2073238"/>
              <a:ext cx="16750" cy="16875"/>
            </a:xfrm>
            <a:custGeom>
              <a:avLst/>
              <a:gdLst/>
              <a:ahLst/>
              <a:cxnLst/>
              <a:rect l="l" t="t" r="r" b="b"/>
              <a:pathLst>
                <a:path w="670" h="675" extrusionOk="0">
                  <a:moveTo>
                    <a:pt x="423" y="1"/>
                  </a:moveTo>
                  <a:cubicBezTo>
                    <a:pt x="329" y="1"/>
                    <a:pt x="226" y="62"/>
                    <a:pt x="123" y="165"/>
                  </a:cubicBezTo>
                  <a:cubicBezTo>
                    <a:pt x="1" y="348"/>
                    <a:pt x="1" y="560"/>
                    <a:pt x="123" y="651"/>
                  </a:cubicBezTo>
                  <a:cubicBezTo>
                    <a:pt x="154" y="667"/>
                    <a:pt x="189" y="675"/>
                    <a:pt x="227" y="675"/>
                  </a:cubicBezTo>
                  <a:cubicBezTo>
                    <a:pt x="334" y="675"/>
                    <a:pt x="458" y="612"/>
                    <a:pt x="548" y="499"/>
                  </a:cubicBezTo>
                  <a:cubicBezTo>
                    <a:pt x="670" y="317"/>
                    <a:pt x="670" y="104"/>
                    <a:pt x="548" y="44"/>
                  </a:cubicBezTo>
                  <a:cubicBezTo>
                    <a:pt x="509" y="14"/>
                    <a:pt x="467" y="1"/>
                    <a:pt x="4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12" name="Google Shape;2412;p57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3" name="Google Shape;2413;p57"/>
          <p:cNvGrpSpPr/>
          <p:nvPr/>
        </p:nvGrpSpPr>
        <p:grpSpPr>
          <a:xfrm>
            <a:off x="1136000" y="2094277"/>
            <a:ext cx="5784677" cy="1725013"/>
            <a:chOff x="1136000" y="2094277"/>
            <a:chExt cx="5784677" cy="1725013"/>
          </a:xfrm>
        </p:grpSpPr>
        <p:grpSp>
          <p:nvGrpSpPr>
            <p:cNvPr id="2414" name="Google Shape;2414;p57"/>
            <p:cNvGrpSpPr/>
            <p:nvPr/>
          </p:nvGrpSpPr>
          <p:grpSpPr>
            <a:xfrm>
              <a:off x="1136122" y="2314266"/>
              <a:ext cx="5783521" cy="221967"/>
              <a:chOff x="867406" y="1540275"/>
              <a:chExt cx="6469263" cy="362100"/>
            </a:xfrm>
          </p:grpSpPr>
          <p:sp>
            <p:nvSpPr>
              <p:cNvPr id="2415" name="Google Shape;2415;p57"/>
              <p:cNvSpPr/>
              <p:nvPr/>
            </p:nvSpPr>
            <p:spPr>
              <a:xfrm>
                <a:off x="867406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6" name="Google Shape;2416;p57"/>
              <p:cNvSpPr/>
              <p:nvPr/>
            </p:nvSpPr>
            <p:spPr>
              <a:xfrm>
                <a:off x="1801698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7" name="Google Shape;2417;p57"/>
              <p:cNvSpPr/>
              <p:nvPr/>
            </p:nvSpPr>
            <p:spPr>
              <a:xfrm>
                <a:off x="2735991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8" name="Google Shape;2418;p57"/>
              <p:cNvSpPr/>
              <p:nvPr/>
            </p:nvSpPr>
            <p:spPr>
              <a:xfrm>
                <a:off x="3668772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9" name="Google Shape;2419;p57"/>
              <p:cNvSpPr/>
              <p:nvPr/>
            </p:nvSpPr>
            <p:spPr>
              <a:xfrm>
                <a:off x="4600696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0" name="Google Shape;2420;p57"/>
              <p:cNvSpPr/>
              <p:nvPr/>
            </p:nvSpPr>
            <p:spPr>
              <a:xfrm>
                <a:off x="5531967" y="1540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1" name="Google Shape;2421;p57"/>
              <p:cNvSpPr/>
              <p:nvPr/>
            </p:nvSpPr>
            <p:spPr>
              <a:xfrm>
                <a:off x="6463369" y="1540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22" name="Google Shape;2422;p57"/>
            <p:cNvGrpSpPr/>
            <p:nvPr/>
          </p:nvGrpSpPr>
          <p:grpSpPr>
            <a:xfrm>
              <a:off x="1136231" y="2570878"/>
              <a:ext cx="5784446" cy="221967"/>
              <a:chOff x="867427" y="1958698"/>
              <a:chExt cx="7061953" cy="362100"/>
            </a:xfrm>
          </p:grpSpPr>
          <p:sp>
            <p:nvSpPr>
              <p:cNvPr id="2423" name="Google Shape;2423;p57"/>
              <p:cNvSpPr/>
              <p:nvPr/>
            </p:nvSpPr>
            <p:spPr>
              <a:xfrm>
                <a:off x="867427" y="1958698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4" name="Google Shape;2424;p57"/>
              <p:cNvSpPr/>
              <p:nvPr/>
            </p:nvSpPr>
            <p:spPr>
              <a:xfrm>
                <a:off x="1887301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5" name="Google Shape;2425;p57"/>
              <p:cNvSpPr/>
              <p:nvPr/>
            </p:nvSpPr>
            <p:spPr>
              <a:xfrm>
                <a:off x="2907174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5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6" name="Google Shape;2426;p57"/>
              <p:cNvSpPr/>
              <p:nvPr/>
            </p:nvSpPr>
            <p:spPr>
              <a:xfrm>
                <a:off x="3925399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6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7" name="Google Shape;2427;p57"/>
              <p:cNvSpPr/>
              <p:nvPr/>
            </p:nvSpPr>
            <p:spPr>
              <a:xfrm>
                <a:off x="4942687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7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8" name="Google Shape;2428;p57"/>
              <p:cNvSpPr/>
              <p:nvPr/>
            </p:nvSpPr>
            <p:spPr>
              <a:xfrm>
                <a:off x="5959262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8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9" name="Google Shape;2429;p57"/>
              <p:cNvSpPr/>
              <p:nvPr/>
            </p:nvSpPr>
            <p:spPr>
              <a:xfrm>
                <a:off x="6975980" y="1958698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9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30" name="Google Shape;2430;p57"/>
            <p:cNvGrpSpPr/>
            <p:nvPr/>
          </p:nvGrpSpPr>
          <p:grpSpPr>
            <a:xfrm>
              <a:off x="1136122" y="2827489"/>
              <a:ext cx="5783521" cy="221967"/>
              <a:chOff x="867406" y="2377121"/>
              <a:chExt cx="6469263" cy="362100"/>
            </a:xfrm>
          </p:grpSpPr>
          <p:sp>
            <p:nvSpPr>
              <p:cNvPr id="2431" name="Google Shape;2431;p57"/>
              <p:cNvSpPr/>
              <p:nvPr/>
            </p:nvSpPr>
            <p:spPr>
              <a:xfrm>
                <a:off x="867406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2" name="Google Shape;2432;p57"/>
              <p:cNvSpPr/>
              <p:nvPr/>
            </p:nvSpPr>
            <p:spPr>
              <a:xfrm>
                <a:off x="1801698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3" name="Google Shape;2433;p57"/>
              <p:cNvSpPr/>
              <p:nvPr/>
            </p:nvSpPr>
            <p:spPr>
              <a:xfrm>
                <a:off x="2735991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4" name="Google Shape;2434;p57"/>
              <p:cNvSpPr/>
              <p:nvPr/>
            </p:nvSpPr>
            <p:spPr>
              <a:xfrm>
                <a:off x="3668772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5" name="Google Shape;2435;p57"/>
              <p:cNvSpPr/>
              <p:nvPr/>
            </p:nvSpPr>
            <p:spPr>
              <a:xfrm>
                <a:off x="4600696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14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6" name="Google Shape;2436;p57"/>
              <p:cNvSpPr/>
              <p:nvPr/>
            </p:nvSpPr>
            <p:spPr>
              <a:xfrm>
                <a:off x="5531967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15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7" name="Google Shape;2437;p57"/>
              <p:cNvSpPr/>
              <p:nvPr/>
            </p:nvSpPr>
            <p:spPr>
              <a:xfrm>
                <a:off x="6463369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16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38" name="Google Shape;2438;p57"/>
            <p:cNvGrpSpPr/>
            <p:nvPr/>
          </p:nvGrpSpPr>
          <p:grpSpPr>
            <a:xfrm>
              <a:off x="1136122" y="3084101"/>
              <a:ext cx="5783521" cy="221967"/>
              <a:chOff x="867406" y="2795544"/>
              <a:chExt cx="6469263" cy="362100"/>
            </a:xfrm>
          </p:grpSpPr>
          <p:sp>
            <p:nvSpPr>
              <p:cNvPr id="2439" name="Google Shape;2439;p57"/>
              <p:cNvSpPr/>
              <p:nvPr/>
            </p:nvSpPr>
            <p:spPr>
              <a:xfrm>
                <a:off x="867406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17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0" name="Google Shape;2440;p57"/>
              <p:cNvSpPr/>
              <p:nvPr/>
            </p:nvSpPr>
            <p:spPr>
              <a:xfrm>
                <a:off x="1801698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18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1" name="Google Shape;2441;p57"/>
              <p:cNvSpPr/>
              <p:nvPr/>
            </p:nvSpPr>
            <p:spPr>
              <a:xfrm>
                <a:off x="2735991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19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2" name="Google Shape;2442;p57"/>
              <p:cNvSpPr/>
              <p:nvPr/>
            </p:nvSpPr>
            <p:spPr>
              <a:xfrm>
                <a:off x="3668772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3" name="Google Shape;2443;p57"/>
              <p:cNvSpPr/>
              <p:nvPr/>
            </p:nvSpPr>
            <p:spPr>
              <a:xfrm>
                <a:off x="4600696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4" name="Google Shape;2444;p57"/>
              <p:cNvSpPr/>
              <p:nvPr/>
            </p:nvSpPr>
            <p:spPr>
              <a:xfrm>
                <a:off x="5531967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5" name="Google Shape;2445;p57"/>
              <p:cNvSpPr/>
              <p:nvPr/>
            </p:nvSpPr>
            <p:spPr>
              <a:xfrm>
                <a:off x="6463369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46" name="Google Shape;2446;p57"/>
            <p:cNvGrpSpPr/>
            <p:nvPr/>
          </p:nvGrpSpPr>
          <p:grpSpPr>
            <a:xfrm>
              <a:off x="1136110" y="3340712"/>
              <a:ext cx="5784568" cy="221967"/>
              <a:chOff x="867278" y="3213967"/>
              <a:chExt cx="7062102" cy="362100"/>
            </a:xfrm>
          </p:grpSpPr>
          <p:sp>
            <p:nvSpPr>
              <p:cNvPr id="2447" name="Google Shape;2447;p57"/>
              <p:cNvSpPr/>
              <p:nvPr/>
            </p:nvSpPr>
            <p:spPr>
              <a:xfrm>
                <a:off x="867278" y="3213967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24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8" name="Google Shape;2448;p57"/>
              <p:cNvSpPr/>
              <p:nvPr/>
            </p:nvSpPr>
            <p:spPr>
              <a:xfrm>
                <a:off x="1887152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25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9" name="Google Shape;2449;p57"/>
              <p:cNvSpPr/>
              <p:nvPr/>
            </p:nvSpPr>
            <p:spPr>
              <a:xfrm>
                <a:off x="2907026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26</a:t>
                </a:r>
                <a:endParaRPr sz="900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0" name="Google Shape;2450;p57"/>
              <p:cNvSpPr/>
              <p:nvPr/>
            </p:nvSpPr>
            <p:spPr>
              <a:xfrm>
                <a:off x="3925250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27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1" name="Google Shape;2451;p57"/>
              <p:cNvSpPr/>
              <p:nvPr/>
            </p:nvSpPr>
            <p:spPr>
              <a:xfrm>
                <a:off x="4942538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28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2" name="Google Shape;2452;p57"/>
              <p:cNvSpPr/>
              <p:nvPr/>
            </p:nvSpPr>
            <p:spPr>
              <a:xfrm>
                <a:off x="5959262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29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3" name="Google Shape;2453;p57"/>
              <p:cNvSpPr/>
              <p:nvPr/>
            </p:nvSpPr>
            <p:spPr>
              <a:xfrm>
                <a:off x="6975980" y="3213967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54" name="Google Shape;2454;p57"/>
            <p:cNvGrpSpPr/>
            <p:nvPr/>
          </p:nvGrpSpPr>
          <p:grpSpPr>
            <a:xfrm>
              <a:off x="1136000" y="3597323"/>
              <a:ext cx="5783643" cy="221967"/>
              <a:chOff x="867269" y="3629275"/>
              <a:chExt cx="6469399" cy="362100"/>
            </a:xfrm>
          </p:grpSpPr>
          <p:sp>
            <p:nvSpPr>
              <p:cNvPr id="2455" name="Google Shape;2455;p57"/>
              <p:cNvSpPr/>
              <p:nvPr/>
            </p:nvSpPr>
            <p:spPr>
              <a:xfrm>
                <a:off x="867269" y="3629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6" name="Google Shape;2456;p57"/>
              <p:cNvSpPr/>
              <p:nvPr/>
            </p:nvSpPr>
            <p:spPr>
              <a:xfrm>
                <a:off x="1801562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7" name="Google Shape;2457;p57"/>
              <p:cNvSpPr/>
              <p:nvPr/>
            </p:nvSpPr>
            <p:spPr>
              <a:xfrm>
                <a:off x="2735854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8" name="Google Shape;2458;p57"/>
              <p:cNvSpPr/>
              <p:nvPr/>
            </p:nvSpPr>
            <p:spPr>
              <a:xfrm>
                <a:off x="3668636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9" name="Google Shape;2459;p57"/>
              <p:cNvSpPr/>
              <p:nvPr/>
            </p:nvSpPr>
            <p:spPr>
              <a:xfrm>
                <a:off x="4600560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0" name="Google Shape;2460;p57"/>
              <p:cNvSpPr/>
              <p:nvPr/>
            </p:nvSpPr>
            <p:spPr>
              <a:xfrm>
                <a:off x="5531967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1" name="Google Shape;2461;p57"/>
              <p:cNvSpPr/>
              <p:nvPr/>
            </p:nvSpPr>
            <p:spPr>
              <a:xfrm>
                <a:off x="6463369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62" name="Google Shape;2462;p57"/>
            <p:cNvGrpSpPr/>
            <p:nvPr/>
          </p:nvGrpSpPr>
          <p:grpSpPr>
            <a:xfrm>
              <a:off x="1136812" y="2094277"/>
              <a:ext cx="5782833" cy="185221"/>
              <a:chOff x="868175" y="1219675"/>
              <a:chExt cx="6468494" cy="264300"/>
            </a:xfrm>
          </p:grpSpPr>
          <p:sp>
            <p:nvSpPr>
              <p:cNvPr id="2463" name="Google Shape;2463;p57"/>
              <p:cNvSpPr/>
              <p:nvPr/>
            </p:nvSpPr>
            <p:spPr>
              <a:xfrm>
                <a:off x="868175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SUN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4" name="Google Shape;2464;p57"/>
              <p:cNvSpPr/>
              <p:nvPr/>
            </p:nvSpPr>
            <p:spPr>
              <a:xfrm>
                <a:off x="1800707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MON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5" name="Google Shape;2465;p57"/>
              <p:cNvSpPr/>
              <p:nvPr/>
            </p:nvSpPr>
            <p:spPr>
              <a:xfrm>
                <a:off x="2733240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TUE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6" name="Google Shape;2466;p57"/>
              <p:cNvSpPr/>
              <p:nvPr/>
            </p:nvSpPr>
            <p:spPr>
              <a:xfrm>
                <a:off x="3665772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WED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7" name="Google Shape;2467;p57"/>
              <p:cNvSpPr/>
              <p:nvPr/>
            </p:nvSpPr>
            <p:spPr>
              <a:xfrm>
                <a:off x="4598304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THU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8" name="Google Shape;2468;p57"/>
              <p:cNvSpPr/>
              <p:nvPr/>
            </p:nvSpPr>
            <p:spPr>
              <a:xfrm>
                <a:off x="5530836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FRI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9" name="Google Shape;2469;p57"/>
              <p:cNvSpPr/>
              <p:nvPr/>
            </p:nvSpPr>
            <p:spPr>
              <a:xfrm>
                <a:off x="6463369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SAT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2470" name="Google Shape;2470;p57"/>
          <p:cNvGrpSpPr/>
          <p:nvPr/>
        </p:nvGrpSpPr>
        <p:grpSpPr>
          <a:xfrm>
            <a:off x="1136799" y="3856999"/>
            <a:ext cx="2987851" cy="222000"/>
            <a:chOff x="1136799" y="3856999"/>
            <a:chExt cx="2987851" cy="222000"/>
          </a:xfrm>
        </p:grpSpPr>
        <p:sp>
          <p:nvSpPr>
            <p:cNvPr id="2471" name="Google Shape;2471;p57"/>
            <p:cNvSpPr/>
            <p:nvPr/>
          </p:nvSpPr>
          <p:spPr>
            <a:xfrm>
              <a:off x="1136799" y="3856999"/>
              <a:ext cx="222000" cy="22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2" name="Google Shape;2472;p57"/>
            <p:cNvSpPr txBox="1"/>
            <p:nvPr/>
          </p:nvSpPr>
          <p:spPr>
            <a:xfrm>
              <a:off x="1334050" y="3891650"/>
              <a:ext cx="27906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Venus has a beautiful name 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73" name="Google Shape;2473;p57"/>
          <p:cNvGrpSpPr/>
          <p:nvPr/>
        </p:nvGrpSpPr>
        <p:grpSpPr>
          <a:xfrm>
            <a:off x="4102946" y="3856999"/>
            <a:ext cx="2987850" cy="222000"/>
            <a:chOff x="4102946" y="3856999"/>
            <a:chExt cx="2987850" cy="222000"/>
          </a:xfrm>
        </p:grpSpPr>
        <p:sp>
          <p:nvSpPr>
            <p:cNvPr id="2474" name="Google Shape;2474;p57"/>
            <p:cNvSpPr/>
            <p:nvPr/>
          </p:nvSpPr>
          <p:spPr>
            <a:xfrm>
              <a:off x="4102946" y="3856999"/>
              <a:ext cx="222000" cy="22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57"/>
            <p:cNvSpPr txBox="1"/>
            <p:nvPr/>
          </p:nvSpPr>
          <p:spPr>
            <a:xfrm>
              <a:off x="4300196" y="3891650"/>
              <a:ext cx="27906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Mars actually is a very cold place</a:t>
              </a:r>
              <a:endParaRPr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6" name="Google Shape;2476;p57"/>
          <p:cNvSpPr txBox="1">
            <a:spLocks noGrp="1"/>
          </p:cNvSpPr>
          <p:nvPr>
            <p:ph type="subTitle" idx="4294967295"/>
          </p:nvPr>
        </p:nvSpPr>
        <p:spPr>
          <a:xfrm>
            <a:off x="1040875" y="1666029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01" b="1" dirty="0"/>
              <a:t>Agosto</a:t>
            </a:r>
            <a:r>
              <a:rPr lang="en" b="1" dirty="0"/>
              <a:t> - 202</a:t>
            </a:r>
            <a:r>
              <a:rPr lang="en-001" b="1" dirty="0"/>
              <a:t>5</a:t>
            </a:r>
            <a:endParaRPr b="1" dirty="0"/>
          </a:p>
        </p:txBody>
      </p:sp>
      <p:sp>
        <p:nvSpPr>
          <p:cNvPr id="139" name="Google Shape;2340;p57">
            <a:extLst>
              <a:ext uri="{FF2B5EF4-FFF2-40B4-BE49-F238E27FC236}">
                <a16:creationId xmlns:a16="http://schemas.microsoft.com/office/drawing/2014/main" id="{E63D4637-F952-43E9-A7A1-59F50BDD6C2B}"/>
              </a:ext>
            </a:extLst>
          </p:cNvPr>
          <p:cNvSpPr txBox="1">
            <a:spLocks/>
          </p:cNvSpPr>
          <p:nvPr/>
        </p:nvSpPr>
        <p:spPr>
          <a:xfrm>
            <a:off x="832595" y="781594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ES" sz="1200" dirty="0"/>
              <a:t>Fase 1: Revisión documental y técnica</a:t>
            </a:r>
            <a:r>
              <a:rPr lang="en-001" sz="1200" dirty="0"/>
              <a:t> (</a:t>
            </a:r>
            <a:r>
              <a:rPr lang="es-BO" sz="1200" dirty="0"/>
              <a:t>16 – 22 agosto 2025</a:t>
            </a:r>
            <a:r>
              <a:rPr lang="en-001" sz="1200" dirty="0"/>
              <a:t>)</a:t>
            </a:r>
            <a:endParaRPr lang="es-BO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1" name="Google Shape;551;p36"/>
          <p:cNvCxnSpPr/>
          <p:nvPr/>
        </p:nvCxnSpPr>
        <p:spPr>
          <a:xfrm rot="10800000">
            <a:off x="891655" y="4470111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36"/>
          <p:cNvSpPr/>
          <p:nvPr/>
        </p:nvSpPr>
        <p:spPr>
          <a:xfrm flipH="1">
            <a:off x="4846768" y="3589030"/>
            <a:ext cx="186163" cy="246659"/>
          </a:xfrm>
          <a:custGeom>
            <a:avLst/>
            <a:gdLst/>
            <a:ahLst/>
            <a:cxnLst/>
            <a:rect l="l" t="t" r="r" b="b"/>
            <a:pathLst>
              <a:path w="8007" h="10609" extrusionOk="0">
                <a:moveTo>
                  <a:pt x="568" y="1"/>
                </a:moveTo>
                <a:lnTo>
                  <a:pt x="568" y="1"/>
                </a:lnTo>
                <a:cubicBezTo>
                  <a:pt x="1" y="4869"/>
                  <a:pt x="3200" y="9404"/>
                  <a:pt x="8001" y="10473"/>
                </a:cubicBezTo>
                <a:lnTo>
                  <a:pt x="8001" y="10473"/>
                </a:lnTo>
                <a:cubicBezTo>
                  <a:pt x="7783" y="5826"/>
                  <a:pt x="4863" y="1752"/>
                  <a:pt x="568" y="1"/>
                </a:cubicBezTo>
                <a:close/>
                <a:moveTo>
                  <a:pt x="8001" y="10473"/>
                </a:moveTo>
                <a:cubicBezTo>
                  <a:pt x="8003" y="10518"/>
                  <a:pt x="8005" y="10563"/>
                  <a:pt x="8006" y="10608"/>
                </a:cubicBezTo>
                <a:lnTo>
                  <a:pt x="8006" y="10475"/>
                </a:lnTo>
                <a:cubicBezTo>
                  <a:pt x="8004" y="10474"/>
                  <a:pt x="8003" y="10474"/>
                  <a:pt x="8001" y="10473"/>
                </a:cubicBezTo>
                <a:close/>
              </a:path>
            </a:pathLst>
          </a:cu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2646000" y="219616"/>
            <a:ext cx="3852000" cy="10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4000" dirty="0"/>
              <a:t>Introducción</a:t>
            </a:r>
            <a:endParaRPr lang="es-BO" sz="40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552;p36">
            <a:extLst>
              <a:ext uri="{FF2B5EF4-FFF2-40B4-BE49-F238E27FC236}">
                <a16:creationId xmlns:a16="http://schemas.microsoft.com/office/drawing/2014/main" id="{BAB32A55-5133-4116-AAFC-315DB10906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11664" y="1199006"/>
            <a:ext cx="3317100" cy="2985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bg1"/>
                </a:solidFill>
              </a:rPr>
              <a:t>Framework de e-</a:t>
            </a:r>
            <a:r>
              <a:rPr lang="es-ES" sz="1200" dirty="0" err="1">
                <a:solidFill>
                  <a:schemeClr val="bg1"/>
                </a:solidFill>
              </a:rPr>
              <a:t>commerce</a:t>
            </a:r>
            <a:r>
              <a:rPr lang="es-ES" sz="1200" dirty="0">
                <a:solidFill>
                  <a:schemeClr val="bg1"/>
                </a:solidFill>
              </a:rPr>
              <a:t> basado en Laravel.</a:t>
            </a:r>
            <a:endParaRPr lang="en-001" sz="12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bg1"/>
                </a:solidFill>
              </a:rPr>
              <a:t>Modular y escalable: soporta tiendas simples y </a:t>
            </a:r>
            <a:r>
              <a:rPr lang="es-ES" sz="1200" dirty="0" err="1">
                <a:solidFill>
                  <a:schemeClr val="bg1"/>
                </a:solidFill>
              </a:rPr>
              <a:t>marketplaces</a:t>
            </a:r>
            <a:r>
              <a:rPr lang="es-ES" sz="1200" dirty="0">
                <a:solidFill>
                  <a:schemeClr val="bg1"/>
                </a:solidFill>
              </a:rPr>
              <a:t>.</a:t>
            </a:r>
            <a:endParaRPr lang="en-001" sz="12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bg1"/>
                </a:solidFill>
              </a:rPr>
              <a:t>Funcionalidades: catálogo, pedidos, pagos, envíos, inventario.</a:t>
            </a:r>
            <a:endParaRPr lang="en-001" sz="12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bg1"/>
                </a:solidFill>
              </a:rPr>
              <a:t>Integración con pasarelas de pago y servicios externos.</a:t>
            </a:r>
            <a:endParaRPr lang="en-001" sz="1200" dirty="0">
              <a:solidFill>
                <a:schemeClr val="bg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s-ES" sz="1200" dirty="0">
                <a:solidFill>
                  <a:schemeClr val="bg1"/>
                </a:solidFill>
              </a:rPr>
              <a:t>Plataforma flexible y personalizable para tiendas online profesionales.</a:t>
            </a:r>
            <a:endParaRPr sz="1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Aimeos &gt; THE Laravel E-Commerce Platform &gt; Open + Free - Aimeos">
            <a:extLst>
              <a:ext uri="{FF2B5EF4-FFF2-40B4-BE49-F238E27FC236}">
                <a16:creationId xmlns:a16="http://schemas.microsoft.com/office/drawing/2014/main" id="{D4D2E971-3805-485A-A1E0-326D0D75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3" y="1286763"/>
            <a:ext cx="4911429" cy="256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57"/>
          <p:cNvGrpSpPr/>
          <p:nvPr/>
        </p:nvGrpSpPr>
        <p:grpSpPr>
          <a:xfrm>
            <a:off x="832595" y="1275250"/>
            <a:ext cx="6428330" cy="3133800"/>
            <a:chOff x="832595" y="1275250"/>
            <a:chExt cx="6428330" cy="3133800"/>
          </a:xfrm>
        </p:grpSpPr>
        <p:sp>
          <p:nvSpPr>
            <p:cNvPr id="2342" name="Google Shape;2342;p57"/>
            <p:cNvSpPr/>
            <p:nvPr/>
          </p:nvSpPr>
          <p:spPr>
            <a:xfrm flipH="1">
              <a:off x="833577" y="1286650"/>
              <a:ext cx="6417408" cy="3122400"/>
            </a:xfrm>
            <a:custGeom>
              <a:avLst/>
              <a:gdLst/>
              <a:ahLst/>
              <a:cxnLst/>
              <a:rect l="l" t="t" r="r" b="b"/>
              <a:pathLst>
                <a:path w="196236" h="124896" extrusionOk="0">
                  <a:moveTo>
                    <a:pt x="1" y="0"/>
                  </a:moveTo>
                  <a:lnTo>
                    <a:pt x="1" y="124896"/>
                  </a:lnTo>
                  <a:lnTo>
                    <a:pt x="196236" y="124896"/>
                  </a:lnTo>
                  <a:lnTo>
                    <a:pt x="196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 flipH="1">
              <a:off x="832595" y="1279050"/>
              <a:ext cx="6419370" cy="186950"/>
            </a:xfrm>
            <a:custGeom>
              <a:avLst/>
              <a:gdLst/>
              <a:ahLst/>
              <a:cxnLst/>
              <a:rect l="l" t="t" r="r" b="b"/>
              <a:pathLst>
                <a:path w="196296" h="7478" extrusionOk="0">
                  <a:moveTo>
                    <a:pt x="0" y="0"/>
                  </a:moveTo>
                  <a:lnTo>
                    <a:pt x="0" y="7478"/>
                  </a:lnTo>
                  <a:lnTo>
                    <a:pt x="196296" y="7478"/>
                  </a:lnTo>
                  <a:lnTo>
                    <a:pt x="196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 flipH="1">
              <a:off x="7123513" y="135200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23" y="1625"/>
                    <a:pt x="937" y="1700"/>
                    <a:pt x="1146" y="1700"/>
                  </a:cubicBezTo>
                  <a:cubicBezTo>
                    <a:pt x="1587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 flipH="1">
              <a:off x="7058938" y="135200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6" y="0"/>
                  </a:moveTo>
                  <a:cubicBezTo>
                    <a:pt x="396" y="0"/>
                    <a:pt x="1" y="912"/>
                    <a:pt x="548" y="1459"/>
                  </a:cubicBezTo>
                  <a:cubicBezTo>
                    <a:pt x="724" y="1625"/>
                    <a:pt x="938" y="1700"/>
                    <a:pt x="1147" y="1700"/>
                  </a:cubicBezTo>
                  <a:cubicBezTo>
                    <a:pt x="1587" y="1700"/>
                    <a:pt x="2007" y="1367"/>
                    <a:pt x="2007" y="851"/>
                  </a:cubicBezTo>
                  <a:cubicBezTo>
                    <a:pt x="2007" y="365"/>
                    <a:pt x="1612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 flipH="1">
              <a:off x="6994338" y="135200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6" y="0"/>
                  </a:moveTo>
                  <a:cubicBezTo>
                    <a:pt x="366" y="0"/>
                    <a:pt x="1" y="912"/>
                    <a:pt x="518" y="1459"/>
                  </a:cubicBezTo>
                  <a:cubicBezTo>
                    <a:pt x="694" y="1625"/>
                    <a:pt x="907" y="1700"/>
                    <a:pt x="1116" y="1700"/>
                  </a:cubicBezTo>
                  <a:cubicBezTo>
                    <a:pt x="1557" y="1700"/>
                    <a:pt x="1977" y="1367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 flipH="1">
              <a:off x="832595" y="1275250"/>
              <a:ext cx="6428330" cy="3133800"/>
            </a:xfrm>
            <a:custGeom>
              <a:avLst/>
              <a:gdLst/>
              <a:ahLst/>
              <a:cxnLst/>
              <a:rect l="l" t="t" r="r" b="b"/>
              <a:pathLst>
                <a:path w="196570" h="125352" extrusionOk="0">
                  <a:moveTo>
                    <a:pt x="1" y="0"/>
                  </a:moveTo>
                  <a:lnTo>
                    <a:pt x="1" y="152"/>
                  </a:lnTo>
                  <a:lnTo>
                    <a:pt x="1" y="125230"/>
                  </a:lnTo>
                  <a:lnTo>
                    <a:pt x="1" y="125352"/>
                  </a:lnTo>
                  <a:lnTo>
                    <a:pt x="122" y="125352"/>
                  </a:lnTo>
                  <a:lnTo>
                    <a:pt x="196479" y="125230"/>
                  </a:lnTo>
                  <a:lnTo>
                    <a:pt x="274" y="125078"/>
                  </a:lnTo>
                  <a:lnTo>
                    <a:pt x="274" y="125078"/>
                  </a:lnTo>
                  <a:lnTo>
                    <a:pt x="274" y="304"/>
                  </a:lnTo>
                  <a:lnTo>
                    <a:pt x="274" y="304"/>
                  </a:lnTo>
                  <a:lnTo>
                    <a:pt x="196357" y="274"/>
                  </a:lnTo>
                  <a:lnTo>
                    <a:pt x="196357" y="274"/>
                  </a:lnTo>
                  <a:cubicBezTo>
                    <a:pt x="196418" y="76951"/>
                    <a:pt x="196479" y="124258"/>
                    <a:pt x="196479" y="125230"/>
                  </a:cubicBezTo>
                  <a:cubicBezTo>
                    <a:pt x="196479" y="124257"/>
                    <a:pt x="196509" y="76901"/>
                    <a:pt x="196570" y="152"/>
                  </a:cubicBezTo>
                  <a:lnTo>
                    <a:pt x="196570" y="31"/>
                  </a:lnTo>
                  <a:lnTo>
                    <a:pt x="196479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57"/>
          <p:cNvGrpSpPr/>
          <p:nvPr/>
        </p:nvGrpSpPr>
        <p:grpSpPr>
          <a:xfrm>
            <a:off x="7082615" y="1171230"/>
            <a:ext cx="1338918" cy="3434720"/>
            <a:chOff x="7207150" y="1317838"/>
            <a:chExt cx="1268275" cy="3253500"/>
          </a:xfrm>
        </p:grpSpPr>
        <p:grpSp>
          <p:nvGrpSpPr>
            <p:cNvPr id="2349" name="Google Shape;2349;p57"/>
            <p:cNvGrpSpPr/>
            <p:nvPr/>
          </p:nvGrpSpPr>
          <p:grpSpPr>
            <a:xfrm>
              <a:off x="7702600" y="3133113"/>
              <a:ext cx="772825" cy="1438225"/>
              <a:chOff x="7702600" y="3133113"/>
              <a:chExt cx="772825" cy="1438225"/>
            </a:xfrm>
          </p:grpSpPr>
          <p:grpSp>
            <p:nvGrpSpPr>
              <p:cNvPr id="2350" name="Google Shape;2350;p57"/>
              <p:cNvGrpSpPr/>
              <p:nvPr/>
            </p:nvGrpSpPr>
            <p:grpSpPr>
              <a:xfrm>
                <a:off x="7702600" y="3133113"/>
                <a:ext cx="772825" cy="1438225"/>
                <a:chOff x="7702600" y="3133113"/>
                <a:chExt cx="772825" cy="1438225"/>
              </a:xfrm>
            </p:grpSpPr>
            <p:sp>
              <p:nvSpPr>
                <p:cNvPr id="2351" name="Google Shape;2351;p57"/>
                <p:cNvSpPr/>
                <p:nvPr/>
              </p:nvSpPr>
              <p:spPr>
                <a:xfrm flipH="1">
                  <a:off x="7702600" y="3133113"/>
                  <a:ext cx="772825" cy="140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3" h="56343" extrusionOk="0">
                      <a:moveTo>
                        <a:pt x="5524" y="1"/>
                      </a:moveTo>
                      <a:cubicBezTo>
                        <a:pt x="5189" y="1"/>
                        <a:pt x="4985" y="81"/>
                        <a:pt x="4985" y="81"/>
                      </a:cubicBezTo>
                      <a:lnTo>
                        <a:pt x="5046" y="81"/>
                      </a:lnTo>
                      <a:cubicBezTo>
                        <a:pt x="5046" y="81"/>
                        <a:pt x="1824" y="506"/>
                        <a:pt x="3556" y="7588"/>
                      </a:cubicBezTo>
                      <a:cubicBezTo>
                        <a:pt x="5289" y="14671"/>
                        <a:pt x="6809" y="18318"/>
                        <a:pt x="6809" y="18318"/>
                      </a:cubicBezTo>
                      <a:cubicBezTo>
                        <a:pt x="6809" y="18318"/>
                        <a:pt x="7043" y="19870"/>
                        <a:pt x="5845" y="19870"/>
                      </a:cubicBezTo>
                      <a:cubicBezTo>
                        <a:pt x="5822" y="19870"/>
                        <a:pt x="5799" y="19869"/>
                        <a:pt x="5775" y="19868"/>
                      </a:cubicBezTo>
                      <a:cubicBezTo>
                        <a:pt x="4981" y="19831"/>
                        <a:pt x="3704" y="19424"/>
                        <a:pt x="2619" y="19424"/>
                      </a:cubicBezTo>
                      <a:cubicBezTo>
                        <a:pt x="1919" y="19424"/>
                        <a:pt x="1300" y="19594"/>
                        <a:pt x="942" y="20142"/>
                      </a:cubicBezTo>
                      <a:cubicBezTo>
                        <a:pt x="0" y="21570"/>
                        <a:pt x="790" y="23333"/>
                        <a:pt x="2827" y="25157"/>
                      </a:cubicBezTo>
                      <a:cubicBezTo>
                        <a:pt x="4833" y="26981"/>
                        <a:pt x="9088" y="31175"/>
                        <a:pt x="9484" y="31571"/>
                      </a:cubicBezTo>
                      <a:cubicBezTo>
                        <a:pt x="9848" y="31935"/>
                        <a:pt x="10152" y="32726"/>
                        <a:pt x="9271" y="32817"/>
                      </a:cubicBezTo>
                      <a:cubicBezTo>
                        <a:pt x="9212" y="32823"/>
                        <a:pt x="9130" y="32825"/>
                        <a:pt x="9029" y="32825"/>
                      </a:cubicBezTo>
                      <a:cubicBezTo>
                        <a:pt x="8653" y="32825"/>
                        <a:pt x="8010" y="32793"/>
                        <a:pt x="7258" y="32793"/>
                      </a:cubicBezTo>
                      <a:cubicBezTo>
                        <a:pt x="5094" y="32793"/>
                        <a:pt x="2032" y="33059"/>
                        <a:pt x="1885" y="35127"/>
                      </a:cubicBezTo>
                      <a:cubicBezTo>
                        <a:pt x="1702" y="38136"/>
                        <a:pt x="8146" y="42331"/>
                        <a:pt x="8845" y="42817"/>
                      </a:cubicBezTo>
                      <a:cubicBezTo>
                        <a:pt x="9544" y="43303"/>
                        <a:pt x="9635" y="43668"/>
                        <a:pt x="9484" y="44063"/>
                      </a:cubicBezTo>
                      <a:cubicBezTo>
                        <a:pt x="9440" y="44177"/>
                        <a:pt x="9234" y="44220"/>
                        <a:pt x="8920" y="44220"/>
                      </a:cubicBezTo>
                      <a:cubicBezTo>
                        <a:pt x="8146" y="44220"/>
                        <a:pt x="6716" y="43959"/>
                        <a:pt x="5441" y="43850"/>
                      </a:cubicBezTo>
                      <a:cubicBezTo>
                        <a:pt x="5116" y="43823"/>
                        <a:pt x="4781" y="43805"/>
                        <a:pt x="4451" y="43805"/>
                      </a:cubicBezTo>
                      <a:cubicBezTo>
                        <a:pt x="2958" y="43805"/>
                        <a:pt x="1556" y="44164"/>
                        <a:pt x="1581" y="45583"/>
                      </a:cubicBezTo>
                      <a:cubicBezTo>
                        <a:pt x="1611" y="47316"/>
                        <a:pt x="4985" y="51753"/>
                        <a:pt x="14864" y="55066"/>
                      </a:cubicBezTo>
                      <a:lnTo>
                        <a:pt x="19544" y="56343"/>
                      </a:lnTo>
                      <a:lnTo>
                        <a:pt x="23070" y="52939"/>
                      </a:lnTo>
                      <a:cubicBezTo>
                        <a:pt x="30092" y="45218"/>
                        <a:pt x="30912" y="39717"/>
                        <a:pt x="30092" y="38197"/>
                      </a:cubicBezTo>
                      <a:cubicBezTo>
                        <a:pt x="29770" y="37590"/>
                        <a:pt x="29281" y="37356"/>
                        <a:pt x="28716" y="37356"/>
                      </a:cubicBezTo>
                      <a:cubicBezTo>
                        <a:pt x="27837" y="37356"/>
                        <a:pt x="26773" y="37921"/>
                        <a:pt x="25867" y="38531"/>
                      </a:cubicBezTo>
                      <a:cubicBezTo>
                        <a:pt x="24504" y="39449"/>
                        <a:pt x="23039" y="40723"/>
                        <a:pt x="22567" y="40723"/>
                      </a:cubicBezTo>
                      <a:cubicBezTo>
                        <a:pt x="22523" y="40723"/>
                        <a:pt x="22488" y="40712"/>
                        <a:pt x="22462" y="40689"/>
                      </a:cubicBezTo>
                      <a:cubicBezTo>
                        <a:pt x="22128" y="40385"/>
                        <a:pt x="22037" y="40021"/>
                        <a:pt x="22402" y="39261"/>
                      </a:cubicBezTo>
                      <a:cubicBezTo>
                        <a:pt x="22797" y="38531"/>
                        <a:pt x="26414" y="31723"/>
                        <a:pt x="24773" y="29200"/>
                      </a:cubicBezTo>
                      <a:cubicBezTo>
                        <a:pt x="24368" y="28567"/>
                        <a:pt x="23742" y="28326"/>
                        <a:pt x="23017" y="28326"/>
                      </a:cubicBezTo>
                      <a:cubicBezTo>
                        <a:pt x="20855" y="28326"/>
                        <a:pt x="17819" y="30469"/>
                        <a:pt x="17204" y="30720"/>
                      </a:cubicBezTo>
                      <a:cubicBezTo>
                        <a:pt x="17072" y="30773"/>
                        <a:pt x="16958" y="30797"/>
                        <a:pt x="16860" y="30797"/>
                      </a:cubicBezTo>
                      <a:cubicBezTo>
                        <a:pt x="16351" y="30797"/>
                        <a:pt x="16286" y="30150"/>
                        <a:pt x="16414" y="29716"/>
                      </a:cubicBezTo>
                      <a:cubicBezTo>
                        <a:pt x="16566" y="29230"/>
                        <a:pt x="18268" y="23485"/>
                        <a:pt x="19119" y="20902"/>
                      </a:cubicBezTo>
                      <a:cubicBezTo>
                        <a:pt x="20000" y="18318"/>
                        <a:pt x="19848" y="16403"/>
                        <a:pt x="18329" y="15613"/>
                      </a:cubicBezTo>
                      <a:cubicBezTo>
                        <a:pt x="18104" y="15489"/>
                        <a:pt x="17874" y="15435"/>
                        <a:pt x="17641" y="15435"/>
                      </a:cubicBezTo>
                      <a:cubicBezTo>
                        <a:pt x="16330" y="15435"/>
                        <a:pt x="14937" y="17142"/>
                        <a:pt x="13982" y="17710"/>
                      </a:cubicBezTo>
                      <a:cubicBezTo>
                        <a:pt x="13781" y="17833"/>
                        <a:pt x="13598" y="17883"/>
                        <a:pt x="13433" y="17883"/>
                      </a:cubicBezTo>
                      <a:cubicBezTo>
                        <a:pt x="12695" y="17883"/>
                        <a:pt x="12310" y="16890"/>
                        <a:pt x="12310" y="16890"/>
                      </a:cubicBezTo>
                      <a:cubicBezTo>
                        <a:pt x="12310" y="16890"/>
                        <a:pt x="11854" y="12969"/>
                        <a:pt x="9970" y="5917"/>
                      </a:cubicBezTo>
                      <a:cubicBezTo>
                        <a:pt x="8569" y="673"/>
                        <a:pt x="6495" y="1"/>
                        <a:pt x="55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7"/>
                <p:cNvSpPr/>
                <p:nvPr/>
              </p:nvSpPr>
              <p:spPr>
                <a:xfrm flipH="1">
                  <a:off x="7984525" y="3293938"/>
                  <a:ext cx="326025" cy="12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1" h="51096" extrusionOk="0">
                      <a:moveTo>
                        <a:pt x="1" y="0"/>
                      </a:moveTo>
                      <a:cubicBezTo>
                        <a:pt x="1" y="1"/>
                        <a:pt x="1" y="31"/>
                        <a:pt x="31" y="152"/>
                      </a:cubicBezTo>
                      <a:cubicBezTo>
                        <a:pt x="62" y="244"/>
                        <a:pt x="92" y="396"/>
                        <a:pt x="153" y="578"/>
                      </a:cubicBezTo>
                      <a:cubicBezTo>
                        <a:pt x="244" y="973"/>
                        <a:pt x="396" y="1520"/>
                        <a:pt x="578" y="2250"/>
                      </a:cubicBezTo>
                      <a:cubicBezTo>
                        <a:pt x="974" y="3709"/>
                        <a:pt x="1521" y="5806"/>
                        <a:pt x="2189" y="8390"/>
                      </a:cubicBezTo>
                      <a:cubicBezTo>
                        <a:pt x="3527" y="13587"/>
                        <a:pt x="5320" y="20761"/>
                        <a:pt x="7326" y="28694"/>
                      </a:cubicBezTo>
                      <a:cubicBezTo>
                        <a:pt x="9302" y="36658"/>
                        <a:pt x="11582" y="45898"/>
                        <a:pt x="12949" y="51095"/>
                      </a:cubicBezTo>
                      <a:lnTo>
                        <a:pt x="13041" y="51065"/>
                      </a:lnTo>
                      <a:cubicBezTo>
                        <a:pt x="11703" y="45867"/>
                        <a:pt x="9454" y="36597"/>
                        <a:pt x="7478" y="28663"/>
                      </a:cubicBezTo>
                      <a:cubicBezTo>
                        <a:pt x="5472" y="20730"/>
                        <a:pt x="3648" y="13557"/>
                        <a:pt x="2281" y="8359"/>
                      </a:cubicBezTo>
                      <a:cubicBezTo>
                        <a:pt x="1581" y="5776"/>
                        <a:pt x="1004" y="3678"/>
                        <a:pt x="639" y="2250"/>
                      </a:cubicBezTo>
                      <a:lnTo>
                        <a:pt x="183" y="578"/>
                      </a:lnTo>
                      <a:lnTo>
                        <a:pt x="62" y="152"/>
                      </a:lnTo>
                      <a:cubicBezTo>
                        <a:pt x="1" y="31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7"/>
                <p:cNvSpPr/>
                <p:nvPr/>
              </p:nvSpPr>
              <p:spPr>
                <a:xfrm flipH="1">
                  <a:off x="8179050" y="3677688"/>
                  <a:ext cx="182400" cy="1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6" h="50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2" y="61"/>
                        <a:pt x="183" y="152"/>
                        <a:pt x="304" y="213"/>
                      </a:cubicBezTo>
                      <a:lnTo>
                        <a:pt x="1064" y="760"/>
                      </a:lnTo>
                      <a:lnTo>
                        <a:pt x="3617" y="2584"/>
                      </a:lnTo>
                      <a:cubicBezTo>
                        <a:pt x="4621" y="3313"/>
                        <a:pt x="5502" y="3952"/>
                        <a:pt x="6171" y="4408"/>
                      </a:cubicBezTo>
                      <a:cubicBezTo>
                        <a:pt x="6505" y="4620"/>
                        <a:pt x="6809" y="4803"/>
                        <a:pt x="6991" y="4924"/>
                      </a:cubicBezTo>
                      <a:cubicBezTo>
                        <a:pt x="7083" y="4985"/>
                        <a:pt x="7174" y="5046"/>
                        <a:pt x="7295" y="5076"/>
                      </a:cubicBezTo>
                      <a:cubicBezTo>
                        <a:pt x="7204" y="4985"/>
                        <a:pt x="7113" y="4924"/>
                        <a:pt x="7022" y="4864"/>
                      </a:cubicBezTo>
                      <a:lnTo>
                        <a:pt x="6262" y="4316"/>
                      </a:lnTo>
                      <a:lnTo>
                        <a:pt x="3709" y="2462"/>
                      </a:lnTo>
                      <a:cubicBezTo>
                        <a:pt x="2706" y="1763"/>
                        <a:pt x="1794" y="1125"/>
                        <a:pt x="1125" y="669"/>
                      </a:cubicBezTo>
                      <a:cubicBezTo>
                        <a:pt x="791" y="456"/>
                        <a:pt x="517" y="274"/>
                        <a:pt x="335" y="152"/>
                      </a:cubicBezTo>
                      <a:cubicBezTo>
                        <a:pt x="213" y="91"/>
                        <a:pt x="122" y="3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7"/>
                <p:cNvSpPr/>
                <p:nvPr/>
              </p:nvSpPr>
              <p:spPr>
                <a:xfrm flipH="1">
                  <a:off x="8027825" y="3584213"/>
                  <a:ext cx="142125" cy="21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8603" extrusionOk="0">
                      <a:moveTo>
                        <a:pt x="5622" y="0"/>
                      </a:moveTo>
                      <a:cubicBezTo>
                        <a:pt x="5573" y="0"/>
                        <a:pt x="4304" y="1904"/>
                        <a:pt x="2766" y="4256"/>
                      </a:cubicBezTo>
                      <a:cubicBezTo>
                        <a:pt x="1246" y="6627"/>
                        <a:pt x="0" y="8572"/>
                        <a:pt x="31" y="8603"/>
                      </a:cubicBezTo>
                      <a:cubicBezTo>
                        <a:pt x="31" y="8603"/>
                        <a:pt x="32" y="8603"/>
                        <a:pt x="32" y="8603"/>
                      </a:cubicBezTo>
                      <a:cubicBezTo>
                        <a:pt x="111" y="8603"/>
                        <a:pt x="1380" y="6699"/>
                        <a:pt x="2918" y="4347"/>
                      </a:cubicBezTo>
                      <a:cubicBezTo>
                        <a:pt x="4438" y="1946"/>
                        <a:pt x="5684" y="1"/>
                        <a:pt x="5623" y="1"/>
                      </a:cubicBezTo>
                      <a:cubicBezTo>
                        <a:pt x="5623" y="0"/>
                        <a:pt x="5623" y="0"/>
                        <a:pt x="56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7"/>
                <p:cNvSpPr/>
                <p:nvPr/>
              </p:nvSpPr>
              <p:spPr>
                <a:xfrm flipH="1">
                  <a:off x="7940450" y="3952013"/>
                  <a:ext cx="165675" cy="15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6201" extrusionOk="0">
                      <a:moveTo>
                        <a:pt x="6627" y="0"/>
                      </a:moveTo>
                      <a:lnTo>
                        <a:pt x="6627" y="0"/>
                      </a:lnTo>
                      <a:cubicBezTo>
                        <a:pt x="6505" y="61"/>
                        <a:pt x="6444" y="152"/>
                        <a:pt x="6353" y="243"/>
                      </a:cubicBezTo>
                      <a:lnTo>
                        <a:pt x="5684" y="942"/>
                      </a:lnTo>
                      <a:cubicBezTo>
                        <a:pt x="5107" y="1520"/>
                        <a:pt x="4317" y="2340"/>
                        <a:pt x="3405" y="3192"/>
                      </a:cubicBezTo>
                      <a:cubicBezTo>
                        <a:pt x="2462" y="4043"/>
                        <a:pt x="1611" y="4772"/>
                        <a:pt x="1003" y="5319"/>
                      </a:cubicBezTo>
                      <a:lnTo>
                        <a:pt x="274" y="5958"/>
                      </a:lnTo>
                      <a:cubicBezTo>
                        <a:pt x="152" y="6018"/>
                        <a:pt x="92" y="6110"/>
                        <a:pt x="0" y="6201"/>
                      </a:cubicBezTo>
                      <a:cubicBezTo>
                        <a:pt x="92" y="6140"/>
                        <a:pt x="183" y="6079"/>
                        <a:pt x="274" y="5988"/>
                      </a:cubicBezTo>
                      <a:cubicBezTo>
                        <a:pt x="456" y="5866"/>
                        <a:pt x="730" y="5654"/>
                        <a:pt x="1034" y="5410"/>
                      </a:cubicBezTo>
                      <a:cubicBezTo>
                        <a:pt x="1672" y="4894"/>
                        <a:pt x="2554" y="4134"/>
                        <a:pt x="3465" y="3283"/>
                      </a:cubicBezTo>
                      <a:cubicBezTo>
                        <a:pt x="4408" y="2432"/>
                        <a:pt x="5198" y="1611"/>
                        <a:pt x="5745" y="1003"/>
                      </a:cubicBezTo>
                      <a:cubicBezTo>
                        <a:pt x="6019" y="699"/>
                        <a:pt x="6262" y="456"/>
                        <a:pt x="6383" y="274"/>
                      </a:cubicBezTo>
                      <a:cubicBezTo>
                        <a:pt x="6475" y="213"/>
                        <a:pt x="6566" y="91"/>
                        <a:pt x="66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57"/>
                <p:cNvSpPr/>
                <p:nvPr/>
              </p:nvSpPr>
              <p:spPr>
                <a:xfrm flipH="1">
                  <a:off x="8106100" y="4035588"/>
                  <a:ext cx="198350" cy="6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4" h="2737" extrusionOk="0">
                      <a:moveTo>
                        <a:pt x="0" y="1"/>
                      </a:moveTo>
                      <a:cubicBezTo>
                        <a:pt x="91" y="61"/>
                        <a:pt x="213" y="92"/>
                        <a:pt x="304" y="122"/>
                      </a:cubicBezTo>
                      <a:lnTo>
                        <a:pt x="1155" y="456"/>
                      </a:lnTo>
                      <a:cubicBezTo>
                        <a:pt x="1854" y="700"/>
                        <a:pt x="2857" y="1064"/>
                        <a:pt x="3952" y="1429"/>
                      </a:cubicBezTo>
                      <a:cubicBezTo>
                        <a:pt x="5046" y="1824"/>
                        <a:pt x="6049" y="2159"/>
                        <a:pt x="6748" y="2402"/>
                      </a:cubicBezTo>
                      <a:lnTo>
                        <a:pt x="7629" y="2675"/>
                      </a:lnTo>
                      <a:cubicBezTo>
                        <a:pt x="7721" y="2706"/>
                        <a:pt x="7842" y="2736"/>
                        <a:pt x="7933" y="2736"/>
                      </a:cubicBezTo>
                      <a:cubicBezTo>
                        <a:pt x="7842" y="2706"/>
                        <a:pt x="7751" y="2645"/>
                        <a:pt x="7629" y="2615"/>
                      </a:cubicBezTo>
                      <a:lnTo>
                        <a:pt x="6809" y="2280"/>
                      </a:lnTo>
                      <a:cubicBezTo>
                        <a:pt x="6079" y="2037"/>
                        <a:pt x="5107" y="1672"/>
                        <a:pt x="4012" y="1308"/>
                      </a:cubicBezTo>
                      <a:cubicBezTo>
                        <a:pt x="2918" y="912"/>
                        <a:pt x="1915" y="578"/>
                        <a:pt x="1186" y="335"/>
                      </a:cubicBezTo>
                      <a:lnTo>
                        <a:pt x="334" y="92"/>
                      </a:lnTo>
                      <a:cubicBezTo>
                        <a:pt x="213" y="31"/>
                        <a:pt x="12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57"/>
                <p:cNvSpPr/>
                <p:nvPr/>
              </p:nvSpPr>
              <p:spPr>
                <a:xfrm flipH="1">
                  <a:off x="8028600" y="4314463"/>
                  <a:ext cx="254575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3" h="343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2" y="62"/>
                        <a:pt x="243" y="122"/>
                        <a:pt x="365" y="153"/>
                      </a:cubicBezTo>
                      <a:lnTo>
                        <a:pt x="1459" y="548"/>
                      </a:lnTo>
                      <a:cubicBezTo>
                        <a:pt x="2401" y="852"/>
                        <a:pt x="3648" y="1308"/>
                        <a:pt x="5046" y="1764"/>
                      </a:cubicBezTo>
                      <a:cubicBezTo>
                        <a:pt x="6474" y="2250"/>
                        <a:pt x="7751" y="2676"/>
                        <a:pt x="8663" y="2979"/>
                      </a:cubicBezTo>
                      <a:lnTo>
                        <a:pt x="9757" y="3314"/>
                      </a:lnTo>
                      <a:cubicBezTo>
                        <a:pt x="9909" y="3375"/>
                        <a:pt x="10031" y="3405"/>
                        <a:pt x="10183" y="3435"/>
                      </a:cubicBezTo>
                      <a:cubicBezTo>
                        <a:pt x="10061" y="3344"/>
                        <a:pt x="9940" y="3314"/>
                        <a:pt x="9788" y="3253"/>
                      </a:cubicBezTo>
                      <a:lnTo>
                        <a:pt x="8724" y="2888"/>
                      </a:lnTo>
                      <a:cubicBezTo>
                        <a:pt x="7781" y="2554"/>
                        <a:pt x="6505" y="2128"/>
                        <a:pt x="5107" y="1642"/>
                      </a:cubicBezTo>
                      <a:cubicBezTo>
                        <a:pt x="3708" y="1186"/>
                        <a:pt x="2432" y="761"/>
                        <a:pt x="1490" y="457"/>
                      </a:cubicBezTo>
                      <a:lnTo>
                        <a:pt x="395" y="92"/>
                      </a:lnTo>
                      <a:cubicBezTo>
                        <a:pt x="274" y="62"/>
                        <a:pt x="122" y="3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8" name="Google Shape;2358;p57"/>
              <p:cNvSpPr/>
              <p:nvPr/>
            </p:nvSpPr>
            <p:spPr>
              <a:xfrm flipH="1">
                <a:off x="7828750" y="4194413"/>
                <a:ext cx="205200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086" extrusionOk="0">
                    <a:moveTo>
                      <a:pt x="8208" y="0"/>
                    </a:moveTo>
                    <a:cubicBezTo>
                      <a:pt x="8086" y="91"/>
                      <a:pt x="7995" y="183"/>
                      <a:pt x="7873" y="304"/>
                    </a:cubicBezTo>
                    <a:lnTo>
                      <a:pt x="7053" y="1216"/>
                    </a:lnTo>
                    <a:cubicBezTo>
                      <a:pt x="6323" y="1976"/>
                      <a:pt x="5320" y="3009"/>
                      <a:pt x="4196" y="4104"/>
                    </a:cubicBezTo>
                    <a:cubicBezTo>
                      <a:pt x="3071" y="5228"/>
                      <a:pt x="2007" y="6231"/>
                      <a:pt x="1247" y="6930"/>
                    </a:cubicBezTo>
                    <a:lnTo>
                      <a:pt x="335" y="7781"/>
                    </a:lnTo>
                    <a:cubicBezTo>
                      <a:pt x="214" y="7873"/>
                      <a:pt x="92" y="7964"/>
                      <a:pt x="1" y="8085"/>
                    </a:cubicBezTo>
                    <a:cubicBezTo>
                      <a:pt x="123" y="7994"/>
                      <a:pt x="244" y="7903"/>
                      <a:pt x="366" y="7812"/>
                    </a:cubicBezTo>
                    <a:cubicBezTo>
                      <a:pt x="609" y="7630"/>
                      <a:pt x="943" y="7356"/>
                      <a:pt x="1308" y="7022"/>
                    </a:cubicBezTo>
                    <a:cubicBezTo>
                      <a:pt x="2098" y="6322"/>
                      <a:pt x="3162" y="5350"/>
                      <a:pt x="4287" y="4225"/>
                    </a:cubicBezTo>
                    <a:cubicBezTo>
                      <a:pt x="5442" y="3101"/>
                      <a:pt x="6414" y="2037"/>
                      <a:pt x="7114" y="1277"/>
                    </a:cubicBezTo>
                    <a:cubicBezTo>
                      <a:pt x="7478" y="882"/>
                      <a:pt x="7752" y="578"/>
                      <a:pt x="7934" y="335"/>
                    </a:cubicBezTo>
                    <a:cubicBezTo>
                      <a:pt x="8025" y="243"/>
                      <a:pt x="8117" y="122"/>
                      <a:pt x="8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9" name="Google Shape;2359;p57"/>
            <p:cNvSpPr/>
            <p:nvPr/>
          </p:nvSpPr>
          <p:spPr>
            <a:xfrm flipH="1">
              <a:off x="7300625" y="2327913"/>
              <a:ext cx="54625" cy="64975"/>
            </a:xfrm>
            <a:custGeom>
              <a:avLst/>
              <a:gdLst/>
              <a:ahLst/>
              <a:cxnLst/>
              <a:rect l="l" t="t" r="r" b="b"/>
              <a:pathLst>
                <a:path w="2185" h="2599" extrusionOk="0">
                  <a:moveTo>
                    <a:pt x="1228" y="1404"/>
                  </a:moveTo>
                  <a:cubicBezTo>
                    <a:pt x="1425" y="1404"/>
                    <a:pt x="1607" y="1577"/>
                    <a:pt x="1607" y="1802"/>
                  </a:cubicBezTo>
                  <a:cubicBezTo>
                    <a:pt x="1607" y="1999"/>
                    <a:pt x="1425" y="2170"/>
                    <a:pt x="1229" y="2170"/>
                  </a:cubicBezTo>
                  <a:cubicBezTo>
                    <a:pt x="1213" y="2170"/>
                    <a:pt x="1197" y="2169"/>
                    <a:pt x="1182" y="2167"/>
                  </a:cubicBezTo>
                  <a:cubicBezTo>
                    <a:pt x="908" y="2167"/>
                    <a:pt x="756" y="2015"/>
                    <a:pt x="756" y="1802"/>
                  </a:cubicBezTo>
                  <a:cubicBezTo>
                    <a:pt x="728" y="1577"/>
                    <a:pt x="909" y="1404"/>
                    <a:pt x="1129" y="1404"/>
                  </a:cubicBezTo>
                  <a:cubicBezTo>
                    <a:pt x="1146" y="1404"/>
                    <a:pt x="1164" y="1405"/>
                    <a:pt x="1182" y="1407"/>
                  </a:cubicBezTo>
                  <a:cubicBezTo>
                    <a:pt x="1197" y="1405"/>
                    <a:pt x="1213" y="1404"/>
                    <a:pt x="1228" y="1404"/>
                  </a:cubicBezTo>
                  <a:close/>
                  <a:moveTo>
                    <a:pt x="1489" y="1"/>
                  </a:moveTo>
                  <a:cubicBezTo>
                    <a:pt x="1448" y="1"/>
                    <a:pt x="1406" y="3"/>
                    <a:pt x="1364" y="9"/>
                  </a:cubicBezTo>
                  <a:cubicBezTo>
                    <a:pt x="1332" y="6"/>
                    <a:pt x="1300" y="5"/>
                    <a:pt x="1268" y="5"/>
                  </a:cubicBezTo>
                  <a:cubicBezTo>
                    <a:pt x="554" y="5"/>
                    <a:pt x="0" y="648"/>
                    <a:pt x="88" y="1346"/>
                  </a:cubicBezTo>
                  <a:cubicBezTo>
                    <a:pt x="88" y="2167"/>
                    <a:pt x="513" y="2592"/>
                    <a:pt x="1212" y="2592"/>
                  </a:cubicBezTo>
                  <a:cubicBezTo>
                    <a:pt x="1248" y="2596"/>
                    <a:pt x="1283" y="2598"/>
                    <a:pt x="1317" y="2598"/>
                  </a:cubicBezTo>
                  <a:cubicBezTo>
                    <a:pt x="1785" y="2598"/>
                    <a:pt x="2156" y="2225"/>
                    <a:pt x="2185" y="1772"/>
                  </a:cubicBezTo>
                  <a:cubicBezTo>
                    <a:pt x="2157" y="1321"/>
                    <a:pt x="1815" y="975"/>
                    <a:pt x="1378" y="975"/>
                  </a:cubicBezTo>
                  <a:cubicBezTo>
                    <a:pt x="1344" y="975"/>
                    <a:pt x="1309" y="977"/>
                    <a:pt x="1273" y="981"/>
                  </a:cubicBezTo>
                  <a:cubicBezTo>
                    <a:pt x="1060" y="981"/>
                    <a:pt x="847" y="1042"/>
                    <a:pt x="665" y="1194"/>
                  </a:cubicBezTo>
                  <a:cubicBezTo>
                    <a:pt x="636" y="814"/>
                    <a:pt x="943" y="463"/>
                    <a:pt x="1318" y="463"/>
                  </a:cubicBezTo>
                  <a:cubicBezTo>
                    <a:pt x="1333" y="463"/>
                    <a:pt x="1349" y="463"/>
                    <a:pt x="1364" y="465"/>
                  </a:cubicBezTo>
                  <a:cubicBezTo>
                    <a:pt x="1547" y="465"/>
                    <a:pt x="1698" y="525"/>
                    <a:pt x="1850" y="586"/>
                  </a:cubicBezTo>
                  <a:lnTo>
                    <a:pt x="2063" y="161"/>
                  </a:lnTo>
                  <a:cubicBezTo>
                    <a:pt x="1887" y="60"/>
                    <a:pt x="1690" y="1"/>
                    <a:pt x="1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 flipH="1">
              <a:off x="7602300" y="3105488"/>
              <a:ext cx="328300" cy="1383025"/>
            </a:xfrm>
            <a:custGeom>
              <a:avLst/>
              <a:gdLst/>
              <a:ahLst/>
              <a:cxnLst/>
              <a:rect l="l" t="t" r="r" b="b"/>
              <a:pathLst>
                <a:path w="13132" h="55321" extrusionOk="0">
                  <a:moveTo>
                    <a:pt x="13132" y="0"/>
                  </a:moveTo>
                  <a:lnTo>
                    <a:pt x="1" y="1459"/>
                  </a:lnTo>
                  <a:cubicBezTo>
                    <a:pt x="183" y="3678"/>
                    <a:pt x="2584" y="10244"/>
                    <a:pt x="2584" y="10244"/>
                  </a:cubicBezTo>
                  <a:lnTo>
                    <a:pt x="3648" y="38420"/>
                  </a:lnTo>
                  <a:lnTo>
                    <a:pt x="3831" y="55320"/>
                  </a:lnTo>
                  <a:lnTo>
                    <a:pt x="10609" y="54621"/>
                  </a:lnTo>
                  <a:lnTo>
                    <a:pt x="12129" y="31642"/>
                  </a:lnTo>
                  <a:lnTo>
                    <a:pt x="131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 flipH="1">
              <a:off x="7464000" y="4454288"/>
              <a:ext cx="373875" cy="107925"/>
            </a:xfrm>
            <a:custGeom>
              <a:avLst/>
              <a:gdLst/>
              <a:ahLst/>
              <a:cxnLst/>
              <a:rect l="l" t="t" r="r" b="b"/>
              <a:pathLst>
                <a:path w="14955" h="4317" extrusionOk="0">
                  <a:moveTo>
                    <a:pt x="6930" y="0"/>
                  </a:moveTo>
                  <a:cubicBezTo>
                    <a:pt x="5659" y="513"/>
                    <a:pt x="4316" y="776"/>
                    <a:pt x="2969" y="776"/>
                  </a:cubicBezTo>
                  <a:cubicBezTo>
                    <a:pt x="2159" y="776"/>
                    <a:pt x="1347" y="681"/>
                    <a:pt x="547" y="487"/>
                  </a:cubicBezTo>
                  <a:lnTo>
                    <a:pt x="0" y="335"/>
                  </a:lnTo>
                  <a:lnTo>
                    <a:pt x="0" y="4256"/>
                  </a:lnTo>
                  <a:lnTo>
                    <a:pt x="14955" y="4317"/>
                  </a:lnTo>
                  <a:cubicBezTo>
                    <a:pt x="14894" y="2888"/>
                    <a:pt x="6930" y="0"/>
                    <a:pt x="6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 flipH="1">
              <a:off x="7715525" y="3104713"/>
              <a:ext cx="328300" cy="1383025"/>
            </a:xfrm>
            <a:custGeom>
              <a:avLst/>
              <a:gdLst/>
              <a:ahLst/>
              <a:cxnLst/>
              <a:rect l="l" t="t" r="r" b="b"/>
              <a:pathLst>
                <a:path w="13132" h="55321" extrusionOk="0">
                  <a:moveTo>
                    <a:pt x="13132" y="1"/>
                  </a:moveTo>
                  <a:lnTo>
                    <a:pt x="1" y="1460"/>
                  </a:lnTo>
                  <a:cubicBezTo>
                    <a:pt x="183" y="3679"/>
                    <a:pt x="2584" y="10244"/>
                    <a:pt x="2584" y="10244"/>
                  </a:cubicBezTo>
                  <a:lnTo>
                    <a:pt x="3648" y="38421"/>
                  </a:lnTo>
                  <a:lnTo>
                    <a:pt x="3831" y="55321"/>
                  </a:lnTo>
                  <a:lnTo>
                    <a:pt x="10609" y="54652"/>
                  </a:lnTo>
                  <a:lnTo>
                    <a:pt x="12129" y="31643"/>
                  </a:lnTo>
                  <a:lnTo>
                    <a:pt x="1313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 flipH="1">
              <a:off x="7584050" y="4455038"/>
              <a:ext cx="368575" cy="107175"/>
            </a:xfrm>
            <a:custGeom>
              <a:avLst/>
              <a:gdLst/>
              <a:ahLst/>
              <a:cxnLst/>
              <a:rect l="l" t="t" r="r" b="b"/>
              <a:pathLst>
                <a:path w="14743" h="4287" extrusionOk="0">
                  <a:moveTo>
                    <a:pt x="7052" y="1"/>
                  </a:moveTo>
                  <a:cubicBezTo>
                    <a:pt x="5766" y="512"/>
                    <a:pt x="4397" y="763"/>
                    <a:pt x="3026" y="763"/>
                  </a:cubicBezTo>
                  <a:cubicBezTo>
                    <a:pt x="2194" y="763"/>
                    <a:pt x="1362" y="671"/>
                    <a:pt x="547" y="487"/>
                  </a:cubicBezTo>
                  <a:lnTo>
                    <a:pt x="0" y="366"/>
                  </a:lnTo>
                  <a:lnTo>
                    <a:pt x="0" y="4226"/>
                  </a:lnTo>
                  <a:lnTo>
                    <a:pt x="14742" y="4287"/>
                  </a:lnTo>
                  <a:cubicBezTo>
                    <a:pt x="14681" y="2858"/>
                    <a:pt x="7052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 flipH="1">
              <a:off x="7771750" y="4342588"/>
              <a:ext cx="7625" cy="112475"/>
            </a:xfrm>
            <a:custGeom>
              <a:avLst/>
              <a:gdLst/>
              <a:ahLst/>
              <a:cxnLst/>
              <a:rect l="l" t="t" r="r" b="b"/>
              <a:pathLst>
                <a:path w="305" h="4499" extrusionOk="0">
                  <a:moveTo>
                    <a:pt x="213" y="0"/>
                  </a:moveTo>
                  <a:cubicBezTo>
                    <a:pt x="92" y="730"/>
                    <a:pt x="31" y="1490"/>
                    <a:pt x="61" y="2250"/>
                  </a:cubicBezTo>
                  <a:cubicBezTo>
                    <a:pt x="1" y="2979"/>
                    <a:pt x="1" y="3739"/>
                    <a:pt x="92" y="4499"/>
                  </a:cubicBezTo>
                  <a:cubicBezTo>
                    <a:pt x="213" y="3739"/>
                    <a:pt x="274" y="2979"/>
                    <a:pt x="244" y="2250"/>
                  </a:cubicBezTo>
                  <a:cubicBezTo>
                    <a:pt x="304" y="1490"/>
                    <a:pt x="304" y="730"/>
                    <a:pt x="21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 flipH="1">
              <a:off x="7511875" y="1737688"/>
              <a:ext cx="258375" cy="262250"/>
            </a:xfrm>
            <a:custGeom>
              <a:avLst/>
              <a:gdLst/>
              <a:ahLst/>
              <a:cxnLst/>
              <a:rect l="l" t="t" r="r" b="b"/>
              <a:pathLst>
                <a:path w="10335" h="10490" extrusionOk="0">
                  <a:moveTo>
                    <a:pt x="2006" y="0"/>
                  </a:moveTo>
                  <a:lnTo>
                    <a:pt x="0" y="426"/>
                  </a:lnTo>
                  <a:cubicBezTo>
                    <a:pt x="183" y="3283"/>
                    <a:pt x="1277" y="6019"/>
                    <a:pt x="3131" y="8207"/>
                  </a:cubicBezTo>
                  <a:cubicBezTo>
                    <a:pt x="4167" y="9420"/>
                    <a:pt x="5576" y="10489"/>
                    <a:pt x="7165" y="10489"/>
                  </a:cubicBezTo>
                  <a:cubicBezTo>
                    <a:pt x="7208" y="10489"/>
                    <a:pt x="7252" y="10488"/>
                    <a:pt x="7295" y="10487"/>
                  </a:cubicBezTo>
                  <a:cubicBezTo>
                    <a:pt x="9028" y="10274"/>
                    <a:pt x="10335" y="8785"/>
                    <a:pt x="10304" y="7022"/>
                  </a:cubicBezTo>
                  <a:cubicBezTo>
                    <a:pt x="10274" y="5289"/>
                    <a:pt x="8967" y="3830"/>
                    <a:pt x="7234" y="3678"/>
                  </a:cubicBezTo>
                  <a:cubicBezTo>
                    <a:pt x="7508" y="2371"/>
                    <a:pt x="6657" y="1095"/>
                    <a:pt x="5350" y="821"/>
                  </a:cubicBezTo>
                  <a:cubicBezTo>
                    <a:pt x="5176" y="786"/>
                    <a:pt x="5003" y="774"/>
                    <a:pt x="4829" y="774"/>
                  </a:cubicBezTo>
                  <a:cubicBezTo>
                    <a:pt x="4395" y="774"/>
                    <a:pt x="3960" y="851"/>
                    <a:pt x="3526" y="851"/>
                  </a:cubicBezTo>
                  <a:cubicBezTo>
                    <a:pt x="2888" y="821"/>
                    <a:pt x="2219" y="5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 flipH="1">
              <a:off x="7549100" y="1317838"/>
              <a:ext cx="316150" cy="488650"/>
            </a:xfrm>
            <a:custGeom>
              <a:avLst/>
              <a:gdLst/>
              <a:ahLst/>
              <a:cxnLst/>
              <a:rect l="l" t="t" r="r" b="b"/>
              <a:pathLst>
                <a:path w="12646" h="19546" extrusionOk="0">
                  <a:moveTo>
                    <a:pt x="3075" y="0"/>
                  </a:moveTo>
                  <a:cubicBezTo>
                    <a:pt x="1713" y="0"/>
                    <a:pt x="123" y="887"/>
                    <a:pt x="1" y="2204"/>
                  </a:cubicBezTo>
                  <a:lnTo>
                    <a:pt x="4439" y="18770"/>
                  </a:lnTo>
                  <a:cubicBezTo>
                    <a:pt x="4653" y="19253"/>
                    <a:pt x="5151" y="19546"/>
                    <a:pt x="5662" y="19546"/>
                  </a:cubicBezTo>
                  <a:cubicBezTo>
                    <a:pt x="5730" y="19546"/>
                    <a:pt x="5799" y="19541"/>
                    <a:pt x="5867" y="19530"/>
                  </a:cubicBezTo>
                  <a:cubicBezTo>
                    <a:pt x="6445" y="19378"/>
                    <a:pt x="6961" y="19044"/>
                    <a:pt x="7326" y="18588"/>
                  </a:cubicBezTo>
                  <a:cubicBezTo>
                    <a:pt x="7691" y="18132"/>
                    <a:pt x="8116" y="17706"/>
                    <a:pt x="8542" y="17311"/>
                  </a:cubicBezTo>
                  <a:cubicBezTo>
                    <a:pt x="8968" y="17007"/>
                    <a:pt x="9363" y="16673"/>
                    <a:pt x="9697" y="16308"/>
                  </a:cubicBezTo>
                  <a:cubicBezTo>
                    <a:pt x="10457" y="15275"/>
                    <a:pt x="9849" y="13755"/>
                    <a:pt x="10244" y="12509"/>
                  </a:cubicBezTo>
                  <a:cubicBezTo>
                    <a:pt x="10609" y="11475"/>
                    <a:pt x="11612" y="10867"/>
                    <a:pt x="12129" y="9925"/>
                  </a:cubicBezTo>
                  <a:cubicBezTo>
                    <a:pt x="12645" y="8952"/>
                    <a:pt x="12645" y="7797"/>
                    <a:pt x="12129" y="6825"/>
                  </a:cubicBezTo>
                  <a:cubicBezTo>
                    <a:pt x="11703" y="6095"/>
                    <a:pt x="11004" y="5548"/>
                    <a:pt x="10548" y="4849"/>
                  </a:cubicBezTo>
                  <a:cubicBezTo>
                    <a:pt x="10183" y="4180"/>
                    <a:pt x="9910" y="3511"/>
                    <a:pt x="9667" y="2812"/>
                  </a:cubicBezTo>
                  <a:cubicBezTo>
                    <a:pt x="9363" y="2113"/>
                    <a:pt x="8968" y="1475"/>
                    <a:pt x="8238" y="1232"/>
                  </a:cubicBezTo>
                  <a:cubicBezTo>
                    <a:pt x="7964" y="1129"/>
                    <a:pt x="7674" y="1104"/>
                    <a:pt x="7380" y="1104"/>
                  </a:cubicBezTo>
                  <a:cubicBezTo>
                    <a:pt x="7087" y="1104"/>
                    <a:pt x="6791" y="1129"/>
                    <a:pt x="6507" y="1129"/>
                  </a:cubicBezTo>
                  <a:cubicBezTo>
                    <a:pt x="6317" y="1129"/>
                    <a:pt x="6133" y="1118"/>
                    <a:pt x="5958" y="1080"/>
                  </a:cubicBezTo>
                  <a:cubicBezTo>
                    <a:pt x="5259" y="928"/>
                    <a:pt x="4682" y="441"/>
                    <a:pt x="4013" y="168"/>
                  </a:cubicBezTo>
                  <a:cubicBezTo>
                    <a:pt x="3731" y="54"/>
                    <a:pt x="3410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 flipH="1">
              <a:off x="7636500" y="1390813"/>
              <a:ext cx="314600" cy="617475"/>
            </a:xfrm>
            <a:custGeom>
              <a:avLst/>
              <a:gdLst/>
              <a:ahLst/>
              <a:cxnLst/>
              <a:rect l="l" t="t" r="r" b="b"/>
              <a:pathLst>
                <a:path w="12584" h="24699" extrusionOk="0">
                  <a:moveTo>
                    <a:pt x="8633" y="0"/>
                  </a:moveTo>
                  <a:cubicBezTo>
                    <a:pt x="8543" y="0"/>
                    <a:pt x="8451" y="5"/>
                    <a:pt x="8359" y="15"/>
                  </a:cubicBezTo>
                  <a:lnTo>
                    <a:pt x="1216" y="1839"/>
                  </a:lnTo>
                  <a:cubicBezTo>
                    <a:pt x="517" y="1930"/>
                    <a:pt x="0" y="2507"/>
                    <a:pt x="30" y="3206"/>
                  </a:cubicBezTo>
                  <a:lnTo>
                    <a:pt x="821" y="21383"/>
                  </a:lnTo>
                  <a:cubicBezTo>
                    <a:pt x="850" y="23490"/>
                    <a:pt x="3834" y="24698"/>
                    <a:pt x="6125" y="24698"/>
                  </a:cubicBezTo>
                  <a:cubicBezTo>
                    <a:pt x="6181" y="24698"/>
                    <a:pt x="6237" y="24698"/>
                    <a:pt x="6292" y="24696"/>
                  </a:cubicBezTo>
                  <a:cubicBezTo>
                    <a:pt x="8602" y="24635"/>
                    <a:pt x="8693" y="23511"/>
                    <a:pt x="8724" y="21474"/>
                  </a:cubicBezTo>
                  <a:cubicBezTo>
                    <a:pt x="8754" y="18079"/>
                    <a:pt x="8754" y="16793"/>
                    <a:pt x="8754" y="16793"/>
                  </a:cubicBezTo>
                  <a:cubicBezTo>
                    <a:pt x="8754" y="16793"/>
                    <a:pt x="8754" y="16793"/>
                    <a:pt x="8754" y="16793"/>
                  </a:cubicBezTo>
                  <a:cubicBezTo>
                    <a:pt x="8754" y="16793"/>
                    <a:pt x="11702" y="16277"/>
                    <a:pt x="12310" y="12447"/>
                  </a:cubicBezTo>
                  <a:cubicBezTo>
                    <a:pt x="12584" y="10562"/>
                    <a:pt x="12493" y="7431"/>
                    <a:pt x="12341" y="4878"/>
                  </a:cubicBezTo>
                  <a:cubicBezTo>
                    <a:pt x="12195" y="2691"/>
                    <a:pt x="10762" y="0"/>
                    <a:pt x="86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 flipH="1">
              <a:off x="7666125" y="1567388"/>
              <a:ext cx="24350" cy="22975"/>
            </a:xfrm>
            <a:custGeom>
              <a:avLst/>
              <a:gdLst/>
              <a:ahLst/>
              <a:cxnLst/>
              <a:rect l="l" t="t" r="r" b="b"/>
              <a:pathLst>
                <a:path w="974" h="919" extrusionOk="0">
                  <a:moveTo>
                    <a:pt x="540" y="0"/>
                  </a:moveTo>
                  <a:cubicBezTo>
                    <a:pt x="523" y="0"/>
                    <a:pt x="505" y="1"/>
                    <a:pt x="487" y="4"/>
                  </a:cubicBezTo>
                  <a:cubicBezTo>
                    <a:pt x="214" y="4"/>
                    <a:pt x="1" y="216"/>
                    <a:pt x="1" y="490"/>
                  </a:cubicBezTo>
                  <a:cubicBezTo>
                    <a:pt x="29" y="744"/>
                    <a:pt x="214" y="919"/>
                    <a:pt x="459" y="919"/>
                  </a:cubicBezTo>
                  <a:cubicBezTo>
                    <a:pt x="478" y="919"/>
                    <a:pt x="498" y="918"/>
                    <a:pt x="518" y="916"/>
                  </a:cubicBezTo>
                  <a:cubicBezTo>
                    <a:pt x="791" y="916"/>
                    <a:pt x="973" y="703"/>
                    <a:pt x="973" y="429"/>
                  </a:cubicBezTo>
                  <a:cubicBezTo>
                    <a:pt x="973" y="176"/>
                    <a:pt x="764" y="0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 flipH="1">
              <a:off x="7659275" y="1540863"/>
              <a:ext cx="50200" cy="13175"/>
            </a:xfrm>
            <a:custGeom>
              <a:avLst/>
              <a:gdLst/>
              <a:ahLst/>
              <a:cxnLst/>
              <a:rect l="l" t="t" r="r" b="b"/>
              <a:pathLst>
                <a:path w="2008" h="527" extrusionOk="0">
                  <a:moveTo>
                    <a:pt x="1004" y="1"/>
                  </a:moveTo>
                  <a:cubicBezTo>
                    <a:pt x="761" y="1"/>
                    <a:pt x="487" y="92"/>
                    <a:pt x="244" y="244"/>
                  </a:cubicBezTo>
                  <a:cubicBezTo>
                    <a:pt x="92" y="366"/>
                    <a:pt x="1" y="426"/>
                    <a:pt x="62" y="518"/>
                  </a:cubicBezTo>
                  <a:cubicBezTo>
                    <a:pt x="68" y="524"/>
                    <a:pt x="77" y="526"/>
                    <a:pt x="89" y="526"/>
                  </a:cubicBezTo>
                  <a:cubicBezTo>
                    <a:pt x="197" y="526"/>
                    <a:pt x="542" y="305"/>
                    <a:pt x="1034" y="305"/>
                  </a:cubicBezTo>
                  <a:cubicBezTo>
                    <a:pt x="1499" y="305"/>
                    <a:pt x="1841" y="526"/>
                    <a:pt x="1949" y="526"/>
                  </a:cubicBezTo>
                  <a:cubicBezTo>
                    <a:pt x="1961" y="526"/>
                    <a:pt x="1971" y="524"/>
                    <a:pt x="1977" y="518"/>
                  </a:cubicBezTo>
                  <a:cubicBezTo>
                    <a:pt x="2007" y="487"/>
                    <a:pt x="1977" y="366"/>
                    <a:pt x="1764" y="244"/>
                  </a:cubicBezTo>
                  <a:cubicBezTo>
                    <a:pt x="1551" y="92"/>
                    <a:pt x="1278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 flipH="1">
              <a:off x="7789225" y="1568163"/>
              <a:ext cx="24350" cy="23725"/>
            </a:xfrm>
            <a:custGeom>
              <a:avLst/>
              <a:gdLst/>
              <a:ahLst/>
              <a:cxnLst/>
              <a:rect l="l" t="t" r="r" b="b"/>
              <a:pathLst>
                <a:path w="974" h="949" extrusionOk="0">
                  <a:moveTo>
                    <a:pt x="508" y="0"/>
                  </a:moveTo>
                  <a:cubicBezTo>
                    <a:pt x="491" y="0"/>
                    <a:pt x="474" y="1"/>
                    <a:pt x="457" y="3"/>
                  </a:cubicBezTo>
                  <a:cubicBezTo>
                    <a:pt x="213" y="3"/>
                    <a:pt x="1" y="246"/>
                    <a:pt x="1" y="489"/>
                  </a:cubicBezTo>
                  <a:cubicBezTo>
                    <a:pt x="1" y="745"/>
                    <a:pt x="214" y="948"/>
                    <a:pt x="440" y="948"/>
                  </a:cubicBezTo>
                  <a:cubicBezTo>
                    <a:pt x="456" y="948"/>
                    <a:pt x="471" y="947"/>
                    <a:pt x="487" y="945"/>
                  </a:cubicBezTo>
                  <a:cubicBezTo>
                    <a:pt x="761" y="945"/>
                    <a:pt x="973" y="702"/>
                    <a:pt x="973" y="459"/>
                  </a:cubicBezTo>
                  <a:cubicBezTo>
                    <a:pt x="945" y="203"/>
                    <a:pt x="757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 flipH="1">
              <a:off x="7788475" y="1543163"/>
              <a:ext cx="50925" cy="13150"/>
            </a:xfrm>
            <a:custGeom>
              <a:avLst/>
              <a:gdLst/>
              <a:ahLst/>
              <a:cxnLst/>
              <a:rect l="l" t="t" r="r" b="b"/>
              <a:pathLst>
                <a:path w="2037" h="526" extrusionOk="0">
                  <a:moveTo>
                    <a:pt x="1034" y="0"/>
                  </a:moveTo>
                  <a:cubicBezTo>
                    <a:pt x="760" y="0"/>
                    <a:pt x="487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7" y="526"/>
                    <a:pt x="89" y="526"/>
                  </a:cubicBezTo>
                  <a:cubicBezTo>
                    <a:pt x="202" y="526"/>
                    <a:pt x="569" y="304"/>
                    <a:pt x="1034" y="304"/>
                  </a:cubicBezTo>
                  <a:cubicBezTo>
                    <a:pt x="1499" y="304"/>
                    <a:pt x="1865" y="526"/>
                    <a:pt x="1978" y="526"/>
                  </a:cubicBezTo>
                  <a:cubicBezTo>
                    <a:pt x="1991" y="526"/>
                    <a:pt x="2000" y="523"/>
                    <a:pt x="2006" y="517"/>
                  </a:cubicBezTo>
                  <a:cubicBezTo>
                    <a:pt x="2037" y="486"/>
                    <a:pt x="1976" y="395"/>
                    <a:pt x="1794" y="243"/>
                  </a:cubicBezTo>
                  <a:cubicBezTo>
                    <a:pt x="1550" y="91"/>
                    <a:pt x="1307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 flipH="1">
              <a:off x="7707150" y="1543888"/>
              <a:ext cx="40300" cy="110800"/>
            </a:xfrm>
            <a:custGeom>
              <a:avLst/>
              <a:gdLst/>
              <a:ahLst/>
              <a:cxnLst/>
              <a:rect l="l" t="t" r="r" b="b"/>
              <a:pathLst>
                <a:path w="1612" h="4432" extrusionOk="0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13" y="913"/>
                    <a:pt x="517" y="1825"/>
                    <a:pt x="882" y="2707"/>
                  </a:cubicBezTo>
                  <a:lnTo>
                    <a:pt x="1277" y="3710"/>
                  </a:lnTo>
                  <a:cubicBezTo>
                    <a:pt x="1368" y="3831"/>
                    <a:pt x="1398" y="3983"/>
                    <a:pt x="1368" y="4135"/>
                  </a:cubicBezTo>
                  <a:cubicBezTo>
                    <a:pt x="1368" y="4226"/>
                    <a:pt x="1246" y="4257"/>
                    <a:pt x="1094" y="4257"/>
                  </a:cubicBezTo>
                  <a:cubicBezTo>
                    <a:pt x="821" y="4257"/>
                    <a:pt x="517" y="4318"/>
                    <a:pt x="243" y="4409"/>
                  </a:cubicBezTo>
                  <a:cubicBezTo>
                    <a:pt x="380" y="4424"/>
                    <a:pt x="524" y="4432"/>
                    <a:pt x="669" y="4432"/>
                  </a:cubicBezTo>
                  <a:cubicBezTo>
                    <a:pt x="813" y="4432"/>
                    <a:pt x="958" y="4424"/>
                    <a:pt x="1094" y="4409"/>
                  </a:cubicBezTo>
                  <a:cubicBezTo>
                    <a:pt x="1186" y="4409"/>
                    <a:pt x="1277" y="4409"/>
                    <a:pt x="1338" y="4378"/>
                  </a:cubicBezTo>
                  <a:cubicBezTo>
                    <a:pt x="1429" y="4348"/>
                    <a:pt x="1520" y="4287"/>
                    <a:pt x="1550" y="4166"/>
                  </a:cubicBezTo>
                  <a:cubicBezTo>
                    <a:pt x="1611" y="3983"/>
                    <a:pt x="1581" y="3801"/>
                    <a:pt x="1490" y="3649"/>
                  </a:cubicBezTo>
                  <a:cubicBezTo>
                    <a:pt x="1368" y="3315"/>
                    <a:pt x="1246" y="2980"/>
                    <a:pt x="1094" y="2615"/>
                  </a:cubicBezTo>
                  <a:cubicBezTo>
                    <a:pt x="554" y="1175"/>
                    <a:pt x="73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 flipH="1">
              <a:off x="7732225" y="1776438"/>
              <a:ext cx="127700" cy="59375"/>
            </a:xfrm>
            <a:custGeom>
              <a:avLst/>
              <a:gdLst/>
              <a:ahLst/>
              <a:cxnLst/>
              <a:rect l="l" t="t" r="r" b="b"/>
              <a:pathLst>
                <a:path w="5108" h="2375" extrusionOk="0">
                  <a:moveTo>
                    <a:pt x="1" y="0"/>
                  </a:moveTo>
                  <a:cubicBezTo>
                    <a:pt x="1" y="1"/>
                    <a:pt x="1121" y="2375"/>
                    <a:pt x="4412" y="2375"/>
                  </a:cubicBezTo>
                  <a:cubicBezTo>
                    <a:pt x="4633" y="2375"/>
                    <a:pt x="4865" y="2364"/>
                    <a:pt x="5107" y="2341"/>
                  </a:cubicBezTo>
                  <a:lnTo>
                    <a:pt x="5107" y="1368"/>
                  </a:lnTo>
                  <a:cubicBezTo>
                    <a:pt x="5054" y="1369"/>
                    <a:pt x="5001" y="1370"/>
                    <a:pt x="4948" y="1370"/>
                  </a:cubicBezTo>
                  <a:cubicBezTo>
                    <a:pt x="3210" y="1370"/>
                    <a:pt x="1505" y="885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 flipH="1">
              <a:off x="7745150" y="1676788"/>
              <a:ext cx="41825" cy="29300"/>
            </a:xfrm>
            <a:custGeom>
              <a:avLst/>
              <a:gdLst/>
              <a:ahLst/>
              <a:cxnLst/>
              <a:rect l="l" t="t" r="r" b="b"/>
              <a:pathLst>
                <a:path w="1673" h="1172" extrusionOk="0">
                  <a:moveTo>
                    <a:pt x="852" y="0"/>
                  </a:moveTo>
                  <a:cubicBezTo>
                    <a:pt x="822" y="0"/>
                    <a:pt x="791" y="2"/>
                    <a:pt x="760" y="5"/>
                  </a:cubicBezTo>
                  <a:cubicBezTo>
                    <a:pt x="517" y="35"/>
                    <a:pt x="305" y="157"/>
                    <a:pt x="153" y="339"/>
                  </a:cubicBezTo>
                  <a:cubicBezTo>
                    <a:pt x="1" y="521"/>
                    <a:pt x="1" y="765"/>
                    <a:pt x="92" y="977"/>
                  </a:cubicBezTo>
                  <a:cubicBezTo>
                    <a:pt x="218" y="1103"/>
                    <a:pt x="387" y="1171"/>
                    <a:pt x="560" y="1171"/>
                  </a:cubicBezTo>
                  <a:cubicBezTo>
                    <a:pt x="637" y="1171"/>
                    <a:pt x="716" y="1158"/>
                    <a:pt x="791" y="1129"/>
                  </a:cubicBezTo>
                  <a:cubicBezTo>
                    <a:pt x="1064" y="1038"/>
                    <a:pt x="1277" y="917"/>
                    <a:pt x="1490" y="734"/>
                  </a:cubicBezTo>
                  <a:cubicBezTo>
                    <a:pt x="1520" y="704"/>
                    <a:pt x="1581" y="643"/>
                    <a:pt x="1642" y="582"/>
                  </a:cubicBezTo>
                  <a:cubicBezTo>
                    <a:pt x="1672" y="521"/>
                    <a:pt x="1672" y="430"/>
                    <a:pt x="1642" y="369"/>
                  </a:cubicBezTo>
                  <a:lnTo>
                    <a:pt x="1612" y="369"/>
                  </a:lnTo>
                  <a:cubicBezTo>
                    <a:pt x="1420" y="123"/>
                    <a:pt x="1130" y="0"/>
                    <a:pt x="8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 flipH="1">
              <a:off x="7737550" y="1663213"/>
              <a:ext cx="44875" cy="38025"/>
            </a:xfrm>
            <a:custGeom>
              <a:avLst/>
              <a:gdLst/>
              <a:ahLst/>
              <a:cxnLst/>
              <a:rect l="l" t="t" r="r" b="b"/>
              <a:pathLst>
                <a:path w="1795" h="1521" extrusionOk="0">
                  <a:moveTo>
                    <a:pt x="92" y="1"/>
                  </a:moveTo>
                  <a:cubicBezTo>
                    <a:pt x="62" y="1"/>
                    <a:pt x="1" y="153"/>
                    <a:pt x="31" y="396"/>
                  </a:cubicBezTo>
                  <a:cubicBezTo>
                    <a:pt x="62" y="700"/>
                    <a:pt x="214" y="1004"/>
                    <a:pt x="487" y="1216"/>
                  </a:cubicBezTo>
                  <a:cubicBezTo>
                    <a:pt x="730" y="1399"/>
                    <a:pt x="1065" y="1520"/>
                    <a:pt x="1399" y="1520"/>
                  </a:cubicBezTo>
                  <a:cubicBezTo>
                    <a:pt x="1642" y="1520"/>
                    <a:pt x="1794" y="1490"/>
                    <a:pt x="1764" y="1399"/>
                  </a:cubicBezTo>
                  <a:cubicBezTo>
                    <a:pt x="1764" y="1308"/>
                    <a:pt x="1156" y="1399"/>
                    <a:pt x="670" y="973"/>
                  </a:cubicBezTo>
                  <a:cubicBezTo>
                    <a:pt x="183" y="578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 flipH="1">
              <a:off x="7783150" y="1523363"/>
              <a:ext cx="61575" cy="17800"/>
            </a:xfrm>
            <a:custGeom>
              <a:avLst/>
              <a:gdLst/>
              <a:ahLst/>
              <a:cxnLst/>
              <a:rect l="l" t="t" r="r" b="b"/>
              <a:pathLst>
                <a:path w="2463" h="712" extrusionOk="0">
                  <a:moveTo>
                    <a:pt x="1417" y="1"/>
                  </a:moveTo>
                  <a:cubicBezTo>
                    <a:pt x="1029" y="1"/>
                    <a:pt x="643" y="110"/>
                    <a:pt x="304" y="336"/>
                  </a:cubicBezTo>
                  <a:cubicBezTo>
                    <a:pt x="92" y="458"/>
                    <a:pt x="0" y="610"/>
                    <a:pt x="31" y="670"/>
                  </a:cubicBezTo>
                  <a:cubicBezTo>
                    <a:pt x="46" y="700"/>
                    <a:pt x="88" y="711"/>
                    <a:pt x="153" y="711"/>
                  </a:cubicBezTo>
                  <a:cubicBezTo>
                    <a:pt x="358" y="711"/>
                    <a:pt x="785" y="595"/>
                    <a:pt x="1247" y="549"/>
                  </a:cubicBezTo>
                  <a:cubicBezTo>
                    <a:pt x="1855" y="458"/>
                    <a:pt x="2402" y="549"/>
                    <a:pt x="2432" y="397"/>
                  </a:cubicBezTo>
                  <a:cubicBezTo>
                    <a:pt x="2463" y="336"/>
                    <a:pt x="2341" y="215"/>
                    <a:pt x="2128" y="123"/>
                  </a:cubicBezTo>
                  <a:cubicBezTo>
                    <a:pt x="1897" y="42"/>
                    <a:pt x="1656" y="1"/>
                    <a:pt x="14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 flipH="1">
              <a:off x="7663850" y="1515788"/>
              <a:ext cx="46375" cy="15050"/>
            </a:xfrm>
            <a:custGeom>
              <a:avLst/>
              <a:gdLst/>
              <a:ahLst/>
              <a:cxnLst/>
              <a:rect l="l" t="t" r="r" b="b"/>
              <a:pathLst>
                <a:path w="1855" h="602" extrusionOk="0">
                  <a:moveTo>
                    <a:pt x="943" y="1"/>
                  </a:moveTo>
                  <a:cubicBezTo>
                    <a:pt x="700" y="1"/>
                    <a:pt x="426" y="62"/>
                    <a:pt x="213" y="214"/>
                  </a:cubicBezTo>
                  <a:cubicBezTo>
                    <a:pt x="61" y="335"/>
                    <a:pt x="1" y="457"/>
                    <a:pt x="31" y="518"/>
                  </a:cubicBezTo>
                  <a:cubicBezTo>
                    <a:pt x="67" y="566"/>
                    <a:pt x="148" y="581"/>
                    <a:pt x="260" y="581"/>
                  </a:cubicBezTo>
                  <a:cubicBezTo>
                    <a:pt x="428" y="581"/>
                    <a:pt x="669" y="548"/>
                    <a:pt x="943" y="548"/>
                  </a:cubicBezTo>
                  <a:cubicBezTo>
                    <a:pt x="1226" y="548"/>
                    <a:pt x="1483" y="602"/>
                    <a:pt x="1650" y="602"/>
                  </a:cubicBezTo>
                  <a:cubicBezTo>
                    <a:pt x="1733" y="602"/>
                    <a:pt x="1794" y="588"/>
                    <a:pt x="1824" y="548"/>
                  </a:cubicBezTo>
                  <a:cubicBezTo>
                    <a:pt x="1855" y="487"/>
                    <a:pt x="1824" y="366"/>
                    <a:pt x="1672" y="244"/>
                  </a:cubicBezTo>
                  <a:cubicBezTo>
                    <a:pt x="1460" y="92"/>
                    <a:pt x="1216" y="1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 flipH="1">
              <a:off x="7574950" y="1356063"/>
              <a:ext cx="299400" cy="191900"/>
            </a:xfrm>
            <a:custGeom>
              <a:avLst/>
              <a:gdLst/>
              <a:ahLst/>
              <a:cxnLst/>
              <a:rect l="l" t="t" r="r" b="b"/>
              <a:pathLst>
                <a:path w="11976" h="7676" extrusionOk="0">
                  <a:moveTo>
                    <a:pt x="2459" y="1"/>
                  </a:moveTo>
                  <a:cubicBezTo>
                    <a:pt x="1533" y="1"/>
                    <a:pt x="672" y="672"/>
                    <a:pt x="0" y="1344"/>
                  </a:cubicBezTo>
                  <a:lnTo>
                    <a:pt x="243" y="1131"/>
                  </a:lnTo>
                  <a:cubicBezTo>
                    <a:pt x="243" y="2605"/>
                    <a:pt x="1445" y="3761"/>
                    <a:pt x="2856" y="3761"/>
                  </a:cubicBezTo>
                  <a:cubicBezTo>
                    <a:pt x="3016" y="3761"/>
                    <a:pt x="3179" y="3746"/>
                    <a:pt x="3344" y="3715"/>
                  </a:cubicBezTo>
                  <a:cubicBezTo>
                    <a:pt x="3729" y="3634"/>
                    <a:pt x="4141" y="3485"/>
                    <a:pt x="4526" y="3485"/>
                  </a:cubicBezTo>
                  <a:cubicBezTo>
                    <a:pt x="4718" y="3485"/>
                    <a:pt x="4904" y="3522"/>
                    <a:pt x="5076" y="3624"/>
                  </a:cubicBezTo>
                  <a:cubicBezTo>
                    <a:pt x="5593" y="3928"/>
                    <a:pt x="5623" y="4748"/>
                    <a:pt x="6110" y="5144"/>
                  </a:cubicBezTo>
                  <a:cubicBezTo>
                    <a:pt x="6367" y="5366"/>
                    <a:pt x="6683" y="5422"/>
                    <a:pt x="7023" y="5422"/>
                  </a:cubicBezTo>
                  <a:cubicBezTo>
                    <a:pt x="7364" y="5422"/>
                    <a:pt x="7729" y="5365"/>
                    <a:pt x="8083" y="5365"/>
                  </a:cubicBezTo>
                  <a:cubicBezTo>
                    <a:pt x="8293" y="5365"/>
                    <a:pt x="8499" y="5385"/>
                    <a:pt x="8693" y="5448"/>
                  </a:cubicBezTo>
                  <a:cubicBezTo>
                    <a:pt x="9362" y="5630"/>
                    <a:pt x="9787" y="6268"/>
                    <a:pt x="10213" y="6785"/>
                  </a:cubicBezTo>
                  <a:cubicBezTo>
                    <a:pt x="10602" y="7252"/>
                    <a:pt x="11125" y="7675"/>
                    <a:pt x="11685" y="7675"/>
                  </a:cubicBezTo>
                  <a:cubicBezTo>
                    <a:pt x="11781" y="7675"/>
                    <a:pt x="11878" y="7663"/>
                    <a:pt x="11976" y="7636"/>
                  </a:cubicBezTo>
                  <a:cubicBezTo>
                    <a:pt x="11976" y="7028"/>
                    <a:pt x="11885" y="6451"/>
                    <a:pt x="11733" y="5873"/>
                  </a:cubicBezTo>
                  <a:cubicBezTo>
                    <a:pt x="11550" y="5296"/>
                    <a:pt x="11216" y="4779"/>
                    <a:pt x="10730" y="4444"/>
                  </a:cubicBezTo>
                  <a:cubicBezTo>
                    <a:pt x="10426" y="4293"/>
                    <a:pt x="10152" y="4110"/>
                    <a:pt x="9879" y="3928"/>
                  </a:cubicBezTo>
                  <a:cubicBezTo>
                    <a:pt x="9332" y="3502"/>
                    <a:pt x="9210" y="2712"/>
                    <a:pt x="8845" y="2104"/>
                  </a:cubicBezTo>
                  <a:cubicBezTo>
                    <a:pt x="8420" y="1283"/>
                    <a:pt x="7599" y="767"/>
                    <a:pt x="6687" y="645"/>
                  </a:cubicBezTo>
                  <a:cubicBezTo>
                    <a:pt x="6586" y="637"/>
                    <a:pt x="6486" y="634"/>
                    <a:pt x="6385" y="634"/>
                  </a:cubicBezTo>
                  <a:cubicBezTo>
                    <a:pt x="5965" y="634"/>
                    <a:pt x="5544" y="690"/>
                    <a:pt x="5124" y="690"/>
                  </a:cubicBezTo>
                  <a:cubicBezTo>
                    <a:pt x="4885" y="690"/>
                    <a:pt x="4646" y="672"/>
                    <a:pt x="4407" y="615"/>
                  </a:cubicBezTo>
                  <a:cubicBezTo>
                    <a:pt x="3860" y="493"/>
                    <a:pt x="3374" y="128"/>
                    <a:pt x="2827" y="37"/>
                  </a:cubicBezTo>
                  <a:cubicBezTo>
                    <a:pt x="2703" y="12"/>
                    <a:pt x="2581" y="1"/>
                    <a:pt x="24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 flipH="1">
              <a:off x="7775675" y="1363813"/>
              <a:ext cx="257500" cy="442275"/>
            </a:xfrm>
            <a:custGeom>
              <a:avLst/>
              <a:gdLst/>
              <a:ahLst/>
              <a:cxnLst/>
              <a:rect l="l" t="t" r="r" b="b"/>
              <a:pathLst>
                <a:path w="10300" h="17691" extrusionOk="0">
                  <a:moveTo>
                    <a:pt x="5836" y="1"/>
                  </a:moveTo>
                  <a:cubicBezTo>
                    <a:pt x="4772" y="92"/>
                    <a:pt x="3891" y="852"/>
                    <a:pt x="3648" y="1916"/>
                  </a:cubicBezTo>
                  <a:cubicBezTo>
                    <a:pt x="2371" y="1946"/>
                    <a:pt x="1216" y="2706"/>
                    <a:pt x="669" y="3831"/>
                  </a:cubicBezTo>
                  <a:cubicBezTo>
                    <a:pt x="61" y="5016"/>
                    <a:pt x="122" y="6445"/>
                    <a:pt x="760" y="7600"/>
                  </a:cubicBezTo>
                  <a:cubicBezTo>
                    <a:pt x="973" y="7873"/>
                    <a:pt x="1095" y="8177"/>
                    <a:pt x="1155" y="8511"/>
                  </a:cubicBezTo>
                  <a:cubicBezTo>
                    <a:pt x="1155" y="8937"/>
                    <a:pt x="851" y="9271"/>
                    <a:pt x="608" y="9636"/>
                  </a:cubicBezTo>
                  <a:cubicBezTo>
                    <a:pt x="61" y="10670"/>
                    <a:pt x="0" y="11885"/>
                    <a:pt x="517" y="12949"/>
                  </a:cubicBezTo>
                  <a:cubicBezTo>
                    <a:pt x="1003" y="14013"/>
                    <a:pt x="1338" y="14378"/>
                    <a:pt x="2006" y="14591"/>
                  </a:cubicBezTo>
                  <a:cubicBezTo>
                    <a:pt x="3283" y="14986"/>
                    <a:pt x="1794" y="17691"/>
                    <a:pt x="3952" y="17691"/>
                  </a:cubicBezTo>
                  <a:lnTo>
                    <a:pt x="4593" y="9828"/>
                  </a:lnTo>
                  <a:lnTo>
                    <a:pt x="4593" y="9828"/>
                  </a:lnTo>
                  <a:cubicBezTo>
                    <a:pt x="4657" y="9873"/>
                    <a:pt x="4738" y="9903"/>
                    <a:pt x="4833" y="9910"/>
                  </a:cubicBezTo>
                  <a:cubicBezTo>
                    <a:pt x="4905" y="9927"/>
                    <a:pt x="4974" y="9935"/>
                    <a:pt x="5039" y="9935"/>
                  </a:cubicBezTo>
                  <a:cubicBezTo>
                    <a:pt x="6129" y="9935"/>
                    <a:pt x="6275" y="7651"/>
                    <a:pt x="5988" y="6992"/>
                  </a:cubicBezTo>
                  <a:cubicBezTo>
                    <a:pt x="6475" y="6597"/>
                    <a:pt x="6900" y="6141"/>
                    <a:pt x="7295" y="5624"/>
                  </a:cubicBezTo>
                  <a:cubicBezTo>
                    <a:pt x="7690" y="4834"/>
                    <a:pt x="7903" y="3922"/>
                    <a:pt x="7873" y="3010"/>
                  </a:cubicBezTo>
                  <a:lnTo>
                    <a:pt x="7873" y="3010"/>
                  </a:lnTo>
                  <a:cubicBezTo>
                    <a:pt x="7883" y="3011"/>
                    <a:pt x="7895" y="3011"/>
                    <a:pt x="7907" y="3011"/>
                  </a:cubicBezTo>
                  <a:cubicBezTo>
                    <a:pt x="8419" y="3011"/>
                    <a:pt x="10300" y="2401"/>
                    <a:pt x="10092" y="2341"/>
                  </a:cubicBezTo>
                  <a:cubicBezTo>
                    <a:pt x="9605" y="2189"/>
                    <a:pt x="8633" y="1885"/>
                    <a:pt x="8390" y="1490"/>
                  </a:cubicBezTo>
                  <a:cubicBezTo>
                    <a:pt x="7842" y="578"/>
                    <a:pt x="6870" y="1"/>
                    <a:pt x="5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 flipH="1">
              <a:off x="7914600" y="1590688"/>
              <a:ext cx="60075" cy="85875"/>
            </a:xfrm>
            <a:custGeom>
              <a:avLst/>
              <a:gdLst/>
              <a:ahLst/>
              <a:cxnLst/>
              <a:rect l="l" t="t" r="r" b="b"/>
              <a:pathLst>
                <a:path w="2403" h="3435" extrusionOk="0">
                  <a:moveTo>
                    <a:pt x="1196" y="0"/>
                  </a:moveTo>
                  <a:cubicBezTo>
                    <a:pt x="1021" y="0"/>
                    <a:pt x="841" y="43"/>
                    <a:pt x="670" y="136"/>
                  </a:cubicBezTo>
                  <a:cubicBezTo>
                    <a:pt x="305" y="348"/>
                    <a:pt x="1" y="804"/>
                    <a:pt x="31" y="1655"/>
                  </a:cubicBezTo>
                  <a:cubicBezTo>
                    <a:pt x="90" y="3148"/>
                    <a:pt x="1062" y="3435"/>
                    <a:pt x="1743" y="3435"/>
                  </a:cubicBezTo>
                  <a:cubicBezTo>
                    <a:pt x="2116" y="3435"/>
                    <a:pt x="2402" y="3349"/>
                    <a:pt x="2402" y="3327"/>
                  </a:cubicBezTo>
                  <a:cubicBezTo>
                    <a:pt x="2402" y="3266"/>
                    <a:pt x="2341" y="2050"/>
                    <a:pt x="2311" y="1078"/>
                  </a:cubicBezTo>
                  <a:cubicBezTo>
                    <a:pt x="2288" y="450"/>
                    <a:pt x="1766" y="0"/>
                    <a:pt x="119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 flipH="1">
              <a:off x="7932850" y="1607738"/>
              <a:ext cx="26625" cy="51225"/>
            </a:xfrm>
            <a:custGeom>
              <a:avLst/>
              <a:gdLst/>
              <a:ahLst/>
              <a:cxnLst/>
              <a:rect l="l" t="t" r="r" b="b"/>
              <a:pathLst>
                <a:path w="1065" h="2049" extrusionOk="0">
                  <a:moveTo>
                    <a:pt x="517" y="1"/>
                  </a:moveTo>
                  <a:cubicBezTo>
                    <a:pt x="335" y="61"/>
                    <a:pt x="183" y="213"/>
                    <a:pt x="122" y="396"/>
                  </a:cubicBezTo>
                  <a:cubicBezTo>
                    <a:pt x="31" y="609"/>
                    <a:pt x="1" y="821"/>
                    <a:pt x="31" y="1065"/>
                  </a:cubicBezTo>
                  <a:cubicBezTo>
                    <a:pt x="1" y="1460"/>
                    <a:pt x="244" y="1855"/>
                    <a:pt x="639" y="2037"/>
                  </a:cubicBezTo>
                  <a:cubicBezTo>
                    <a:pt x="669" y="2045"/>
                    <a:pt x="702" y="2049"/>
                    <a:pt x="735" y="2049"/>
                  </a:cubicBezTo>
                  <a:cubicBezTo>
                    <a:pt x="835" y="2049"/>
                    <a:pt x="943" y="2014"/>
                    <a:pt x="1034" y="1946"/>
                  </a:cubicBezTo>
                  <a:cubicBezTo>
                    <a:pt x="1065" y="1885"/>
                    <a:pt x="1065" y="1824"/>
                    <a:pt x="1065" y="1824"/>
                  </a:cubicBezTo>
                  <a:lnTo>
                    <a:pt x="1065" y="1824"/>
                  </a:lnTo>
                  <a:cubicBezTo>
                    <a:pt x="1065" y="1824"/>
                    <a:pt x="1034" y="1855"/>
                    <a:pt x="973" y="1885"/>
                  </a:cubicBezTo>
                  <a:cubicBezTo>
                    <a:pt x="913" y="1900"/>
                    <a:pt x="859" y="1908"/>
                    <a:pt x="810" y="1908"/>
                  </a:cubicBezTo>
                  <a:cubicBezTo>
                    <a:pt x="761" y="1908"/>
                    <a:pt x="715" y="1900"/>
                    <a:pt x="669" y="1885"/>
                  </a:cubicBezTo>
                  <a:cubicBezTo>
                    <a:pt x="335" y="1703"/>
                    <a:pt x="153" y="1368"/>
                    <a:pt x="153" y="1004"/>
                  </a:cubicBezTo>
                  <a:cubicBezTo>
                    <a:pt x="153" y="821"/>
                    <a:pt x="183" y="609"/>
                    <a:pt x="244" y="426"/>
                  </a:cubicBezTo>
                  <a:cubicBezTo>
                    <a:pt x="305" y="305"/>
                    <a:pt x="396" y="183"/>
                    <a:pt x="548" y="122"/>
                  </a:cubicBezTo>
                  <a:cubicBezTo>
                    <a:pt x="571" y="115"/>
                    <a:pt x="593" y="111"/>
                    <a:pt x="616" y="111"/>
                  </a:cubicBezTo>
                  <a:cubicBezTo>
                    <a:pt x="683" y="111"/>
                    <a:pt x="745" y="145"/>
                    <a:pt x="791" y="213"/>
                  </a:cubicBezTo>
                  <a:cubicBezTo>
                    <a:pt x="821" y="274"/>
                    <a:pt x="791" y="335"/>
                    <a:pt x="821" y="335"/>
                  </a:cubicBezTo>
                  <a:cubicBezTo>
                    <a:pt x="852" y="335"/>
                    <a:pt x="852" y="274"/>
                    <a:pt x="852" y="213"/>
                  </a:cubicBezTo>
                  <a:cubicBezTo>
                    <a:pt x="821" y="153"/>
                    <a:pt x="791" y="92"/>
                    <a:pt x="761" y="61"/>
                  </a:cubicBezTo>
                  <a:cubicBezTo>
                    <a:pt x="669" y="1"/>
                    <a:pt x="609" y="1"/>
                    <a:pt x="5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 flipH="1">
              <a:off x="7504275" y="2791638"/>
              <a:ext cx="596525" cy="1564650"/>
            </a:xfrm>
            <a:custGeom>
              <a:avLst/>
              <a:gdLst/>
              <a:ahLst/>
              <a:cxnLst/>
              <a:rect l="l" t="t" r="r" b="b"/>
              <a:pathLst>
                <a:path w="23861" h="62586" extrusionOk="0">
                  <a:moveTo>
                    <a:pt x="1520" y="1"/>
                  </a:moveTo>
                  <a:cubicBezTo>
                    <a:pt x="213" y="5016"/>
                    <a:pt x="0" y="10275"/>
                    <a:pt x="973" y="15381"/>
                  </a:cubicBezTo>
                  <a:cubicBezTo>
                    <a:pt x="3465" y="27722"/>
                    <a:pt x="4347" y="62585"/>
                    <a:pt x="4347" y="62585"/>
                  </a:cubicBezTo>
                  <a:lnTo>
                    <a:pt x="6170" y="61704"/>
                  </a:lnTo>
                  <a:cubicBezTo>
                    <a:pt x="6712" y="61482"/>
                    <a:pt x="7101" y="61406"/>
                    <a:pt x="7454" y="61406"/>
                  </a:cubicBezTo>
                  <a:cubicBezTo>
                    <a:pt x="7874" y="61406"/>
                    <a:pt x="8242" y="61514"/>
                    <a:pt x="8754" y="61613"/>
                  </a:cubicBezTo>
                  <a:cubicBezTo>
                    <a:pt x="9858" y="61950"/>
                    <a:pt x="10882" y="62217"/>
                    <a:pt x="11888" y="62217"/>
                  </a:cubicBezTo>
                  <a:cubicBezTo>
                    <a:pt x="12517" y="62217"/>
                    <a:pt x="13139" y="62113"/>
                    <a:pt x="13769" y="61856"/>
                  </a:cubicBezTo>
                  <a:lnTo>
                    <a:pt x="14104" y="61734"/>
                  </a:lnTo>
                  <a:cubicBezTo>
                    <a:pt x="14726" y="61293"/>
                    <a:pt x="15467" y="61063"/>
                    <a:pt x="16223" y="61063"/>
                  </a:cubicBezTo>
                  <a:cubicBezTo>
                    <a:pt x="16612" y="61063"/>
                    <a:pt x="17004" y="61124"/>
                    <a:pt x="17386" y="61248"/>
                  </a:cubicBezTo>
                  <a:cubicBezTo>
                    <a:pt x="17857" y="61392"/>
                    <a:pt x="18339" y="61463"/>
                    <a:pt x="18820" y="61463"/>
                  </a:cubicBezTo>
                  <a:cubicBezTo>
                    <a:pt x="19458" y="61463"/>
                    <a:pt x="20093" y="61339"/>
                    <a:pt x="20700" y="61096"/>
                  </a:cubicBezTo>
                  <a:cubicBezTo>
                    <a:pt x="21044" y="60951"/>
                    <a:pt x="21411" y="60882"/>
                    <a:pt x="21779" y="60882"/>
                  </a:cubicBezTo>
                  <a:cubicBezTo>
                    <a:pt x="22028" y="60882"/>
                    <a:pt x="22278" y="60913"/>
                    <a:pt x="22523" y="60975"/>
                  </a:cubicBezTo>
                  <a:lnTo>
                    <a:pt x="22736" y="61035"/>
                  </a:lnTo>
                  <a:lnTo>
                    <a:pt x="23861" y="483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 flipH="1">
              <a:off x="7300625" y="1913213"/>
              <a:ext cx="369325" cy="649725"/>
            </a:xfrm>
            <a:custGeom>
              <a:avLst/>
              <a:gdLst/>
              <a:ahLst/>
              <a:cxnLst/>
              <a:rect l="l" t="t" r="r" b="b"/>
              <a:pathLst>
                <a:path w="14773" h="25989" extrusionOk="0">
                  <a:moveTo>
                    <a:pt x="0" y="1"/>
                  </a:moveTo>
                  <a:lnTo>
                    <a:pt x="2128" y="18208"/>
                  </a:lnTo>
                  <a:lnTo>
                    <a:pt x="4621" y="23557"/>
                  </a:lnTo>
                  <a:cubicBezTo>
                    <a:pt x="5361" y="25117"/>
                    <a:pt x="6902" y="25989"/>
                    <a:pt x="8473" y="25989"/>
                  </a:cubicBezTo>
                  <a:cubicBezTo>
                    <a:pt x="9352" y="25989"/>
                    <a:pt x="10241" y="25716"/>
                    <a:pt x="11004" y="25138"/>
                  </a:cubicBezTo>
                  <a:cubicBezTo>
                    <a:pt x="11368" y="24773"/>
                    <a:pt x="11642" y="24348"/>
                    <a:pt x="11764" y="23892"/>
                  </a:cubicBezTo>
                  <a:cubicBezTo>
                    <a:pt x="12341" y="22554"/>
                    <a:pt x="14773" y="12189"/>
                    <a:pt x="14773" y="12189"/>
                  </a:cubicBezTo>
                  <a:lnTo>
                    <a:pt x="14773" y="12189"/>
                  </a:lnTo>
                  <a:lnTo>
                    <a:pt x="13314" y="12311"/>
                  </a:lnTo>
                  <a:lnTo>
                    <a:pt x="9393" y="15715"/>
                  </a:lnTo>
                  <a:lnTo>
                    <a:pt x="3557" y="2645"/>
                  </a:lnTo>
                  <a:cubicBezTo>
                    <a:pt x="2979" y="1612"/>
                    <a:pt x="1368" y="4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7"/>
            <p:cNvSpPr/>
            <p:nvPr/>
          </p:nvSpPr>
          <p:spPr>
            <a:xfrm flipH="1">
              <a:off x="7509600" y="1810638"/>
              <a:ext cx="455200" cy="756875"/>
            </a:xfrm>
            <a:custGeom>
              <a:avLst/>
              <a:gdLst/>
              <a:ahLst/>
              <a:cxnLst/>
              <a:rect l="l" t="t" r="r" b="b"/>
              <a:pathLst>
                <a:path w="18208" h="30275" extrusionOk="0">
                  <a:moveTo>
                    <a:pt x="1126" y="0"/>
                  </a:moveTo>
                  <a:lnTo>
                    <a:pt x="518" y="2371"/>
                  </a:lnTo>
                  <a:lnTo>
                    <a:pt x="1" y="13101"/>
                  </a:lnTo>
                  <a:lnTo>
                    <a:pt x="8542" y="27660"/>
                  </a:lnTo>
                  <a:lnTo>
                    <a:pt x="15655" y="30274"/>
                  </a:lnTo>
                  <a:lnTo>
                    <a:pt x="18208" y="15107"/>
                  </a:lnTo>
                  <a:lnTo>
                    <a:pt x="9302" y="3982"/>
                  </a:lnTo>
                  <a:lnTo>
                    <a:pt x="9393" y="100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7"/>
            <p:cNvSpPr/>
            <p:nvPr/>
          </p:nvSpPr>
          <p:spPr>
            <a:xfrm flipH="1">
              <a:off x="7572650" y="1843313"/>
              <a:ext cx="589700" cy="1156300"/>
            </a:xfrm>
            <a:custGeom>
              <a:avLst/>
              <a:gdLst/>
              <a:ahLst/>
              <a:cxnLst/>
              <a:rect l="l" t="t" r="r" b="b"/>
              <a:pathLst>
                <a:path w="23588" h="46252" extrusionOk="0">
                  <a:moveTo>
                    <a:pt x="8632" y="0"/>
                  </a:moveTo>
                  <a:lnTo>
                    <a:pt x="6444" y="2219"/>
                  </a:lnTo>
                  <a:cubicBezTo>
                    <a:pt x="6444" y="2219"/>
                    <a:pt x="1824" y="4164"/>
                    <a:pt x="912" y="6292"/>
                  </a:cubicBezTo>
                  <a:cubicBezTo>
                    <a:pt x="0" y="8389"/>
                    <a:pt x="7538" y="26900"/>
                    <a:pt x="7538" y="26900"/>
                  </a:cubicBezTo>
                  <a:cubicBezTo>
                    <a:pt x="7538" y="26900"/>
                    <a:pt x="3404" y="36505"/>
                    <a:pt x="1824" y="44226"/>
                  </a:cubicBezTo>
                  <a:cubicBezTo>
                    <a:pt x="1824" y="44226"/>
                    <a:pt x="8160" y="46252"/>
                    <a:pt x="15785" y="46252"/>
                  </a:cubicBezTo>
                  <a:cubicBezTo>
                    <a:pt x="18306" y="46252"/>
                    <a:pt x="20967" y="46031"/>
                    <a:pt x="23587" y="45442"/>
                  </a:cubicBezTo>
                  <a:lnTo>
                    <a:pt x="23010" y="30183"/>
                  </a:lnTo>
                  <a:lnTo>
                    <a:pt x="21855" y="21642"/>
                  </a:lnTo>
                  <a:cubicBezTo>
                    <a:pt x="21855" y="21642"/>
                    <a:pt x="21611" y="16140"/>
                    <a:pt x="19940" y="14043"/>
                  </a:cubicBezTo>
                  <a:cubicBezTo>
                    <a:pt x="18268" y="11946"/>
                    <a:pt x="8632" y="0"/>
                    <a:pt x="8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7"/>
            <p:cNvSpPr/>
            <p:nvPr/>
          </p:nvSpPr>
          <p:spPr>
            <a:xfrm flipH="1">
              <a:off x="7471600" y="1868388"/>
              <a:ext cx="260650" cy="1110975"/>
            </a:xfrm>
            <a:custGeom>
              <a:avLst/>
              <a:gdLst/>
              <a:ahLst/>
              <a:cxnLst/>
              <a:rect l="l" t="t" r="r" b="b"/>
              <a:pathLst>
                <a:path w="10426" h="44439" extrusionOk="0">
                  <a:moveTo>
                    <a:pt x="61" y="0"/>
                  </a:moveTo>
                  <a:lnTo>
                    <a:pt x="0" y="1672"/>
                  </a:lnTo>
                  <a:cubicBezTo>
                    <a:pt x="0" y="1672"/>
                    <a:pt x="5958" y="11277"/>
                    <a:pt x="6353" y="13222"/>
                  </a:cubicBezTo>
                  <a:cubicBezTo>
                    <a:pt x="7295" y="18055"/>
                    <a:pt x="5654" y="26019"/>
                    <a:pt x="5654" y="26019"/>
                  </a:cubicBezTo>
                  <a:lnTo>
                    <a:pt x="6353" y="44439"/>
                  </a:lnTo>
                  <a:lnTo>
                    <a:pt x="9787" y="43436"/>
                  </a:lnTo>
                  <a:lnTo>
                    <a:pt x="7690" y="24894"/>
                  </a:lnTo>
                  <a:lnTo>
                    <a:pt x="7690" y="21368"/>
                  </a:lnTo>
                  <a:cubicBezTo>
                    <a:pt x="7690" y="21368"/>
                    <a:pt x="10426" y="15046"/>
                    <a:pt x="9544" y="11824"/>
                  </a:cubicBezTo>
                  <a:cubicBezTo>
                    <a:pt x="9180" y="10517"/>
                    <a:pt x="6322" y="6110"/>
                    <a:pt x="4894" y="3587"/>
                  </a:cubicBezTo>
                  <a:cubicBezTo>
                    <a:pt x="4255" y="2462"/>
                    <a:pt x="2736" y="1703"/>
                    <a:pt x="1702" y="1611"/>
                  </a:cubicBezTo>
                  <a:lnTo>
                    <a:pt x="1003" y="13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7"/>
            <p:cNvSpPr/>
            <p:nvPr/>
          </p:nvSpPr>
          <p:spPr>
            <a:xfrm flipH="1">
              <a:off x="7623199" y="1899538"/>
              <a:ext cx="392900" cy="452925"/>
            </a:xfrm>
            <a:custGeom>
              <a:avLst/>
              <a:gdLst/>
              <a:ahLst/>
              <a:cxnLst/>
              <a:rect l="l" t="t" r="r" b="b"/>
              <a:pathLst>
                <a:path w="15716" h="1811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61"/>
                    <a:pt x="62" y="92"/>
                    <a:pt x="122" y="122"/>
                  </a:cubicBezTo>
                  <a:cubicBezTo>
                    <a:pt x="92" y="92"/>
                    <a:pt x="62" y="31"/>
                    <a:pt x="1" y="1"/>
                  </a:cubicBezTo>
                  <a:close/>
                  <a:moveTo>
                    <a:pt x="122" y="122"/>
                  </a:moveTo>
                  <a:lnTo>
                    <a:pt x="426" y="487"/>
                  </a:lnTo>
                  <a:lnTo>
                    <a:pt x="1612" y="1824"/>
                  </a:lnTo>
                  <a:lnTo>
                    <a:pt x="3405" y="3861"/>
                  </a:lnTo>
                  <a:cubicBezTo>
                    <a:pt x="4104" y="4621"/>
                    <a:pt x="4925" y="5472"/>
                    <a:pt x="5776" y="6384"/>
                  </a:cubicBezTo>
                  <a:lnTo>
                    <a:pt x="5806" y="6414"/>
                  </a:lnTo>
                  <a:lnTo>
                    <a:pt x="5837" y="6414"/>
                  </a:lnTo>
                  <a:lnTo>
                    <a:pt x="7469" y="6123"/>
                  </a:lnTo>
                  <a:lnTo>
                    <a:pt x="7469" y="6123"/>
                  </a:lnTo>
                  <a:cubicBezTo>
                    <a:pt x="7677" y="6832"/>
                    <a:pt x="7911" y="7595"/>
                    <a:pt x="8116" y="8359"/>
                  </a:cubicBezTo>
                  <a:lnTo>
                    <a:pt x="8116" y="8390"/>
                  </a:lnTo>
                  <a:cubicBezTo>
                    <a:pt x="9484" y="9484"/>
                    <a:pt x="10913" y="10365"/>
                    <a:pt x="11977" y="11460"/>
                  </a:cubicBezTo>
                  <a:cubicBezTo>
                    <a:pt x="13588" y="13040"/>
                    <a:pt x="14773" y="14986"/>
                    <a:pt x="15442" y="17144"/>
                  </a:cubicBezTo>
                  <a:cubicBezTo>
                    <a:pt x="15533" y="17448"/>
                    <a:pt x="15594" y="17691"/>
                    <a:pt x="15655" y="17873"/>
                  </a:cubicBezTo>
                  <a:cubicBezTo>
                    <a:pt x="15655" y="17934"/>
                    <a:pt x="15685" y="18025"/>
                    <a:pt x="15715" y="18116"/>
                  </a:cubicBezTo>
                  <a:cubicBezTo>
                    <a:pt x="15715" y="18025"/>
                    <a:pt x="15715" y="17934"/>
                    <a:pt x="15715" y="17843"/>
                  </a:cubicBezTo>
                  <a:cubicBezTo>
                    <a:pt x="15685" y="17691"/>
                    <a:pt x="15624" y="17448"/>
                    <a:pt x="15533" y="17113"/>
                  </a:cubicBezTo>
                  <a:cubicBezTo>
                    <a:pt x="15290" y="16262"/>
                    <a:pt x="14955" y="15411"/>
                    <a:pt x="14530" y="14590"/>
                  </a:cubicBezTo>
                  <a:cubicBezTo>
                    <a:pt x="13892" y="13405"/>
                    <a:pt x="13071" y="12311"/>
                    <a:pt x="12129" y="11338"/>
                  </a:cubicBezTo>
                  <a:cubicBezTo>
                    <a:pt x="11042" y="10251"/>
                    <a:pt x="9625" y="9375"/>
                    <a:pt x="8266" y="8291"/>
                  </a:cubicBezTo>
                  <a:lnTo>
                    <a:pt x="8266" y="8291"/>
                  </a:lnTo>
                  <a:cubicBezTo>
                    <a:pt x="8054" y="7503"/>
                    <a:pt x="7812" y="6746"/>
                    <a:pt x="7600" y="5989"/>
                  </a:cubicBezTo>
                  <a:lnTo>
                    <a:pt x="7600" y="5928"/>
                  </a:lnTo>
                  <a:lnTo>
                    <a:pt x="7508" y="5928"/>
                  </a:lnTo>
                  <a:lnTo>
                    <a:pt x="5860" y="6222"/>
                  </a:lnTo>
                  <a:lnTo>
                    <a:pt x="5860" y="6222"/>
                  </a:lnTo>
                  <a:cubicBezTo>
                    <a:pt x="5022" y="5326"/>
                    <a:pt x="4216" y="4518"/>
                    <a:pt x="3527" y="3770"/>
                  </a:cubicBezTo>
                  <a:lnTo>
                    <a:pt x="1673" y="1764"/>
                  </a:lnTo>
                  <a:cubicBezTo>
                    <a:pt x="1156" y="1186"/>
                    <a:pt x="761" y="760"/>
                    <a:pt x="457" y="457"/>
                  </a:cubicBezTo>
                  <a:lnTo>
                    <a:pt x="122" y="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7"/>
            <p:cNvSpPr/>
            <p:nvPr/>
          </p:nvSpPr>
          <p:spPr>
            <a:xfrm flipH="1">
              <a:off x="7537700" y="1915488"/>
              <a:ext cx="152000" cy="436975"/>
            </a:xfrm>
            <a:custGeom>
              <a:avLst/>
              <a:gdLst/>
              <a:ahLst/>
              <a:cxnLst/>
              <a:rect l="l" t="t" r="r" b="b"/>
              <a:pathLst>
                <a:path w="6080" h="17479" extrusionOk="0">
                  <a:moveTo>
                    <a:pt x="0" y="1"/>
                  </a:moveTo>
                  <a:cubicBezTo>
                    <a:pt x="91" y="92"/>
                    <a:pt x="152" y="183"/>
                    <a:pt x="243" y="274"/>
                  </a:cubicBezTo>
                  <a:lnTo>
                    <a:pt x="912" y="974"/>
                  </a:lnTo>
                  <a:cubicBezTo>
                    <a:pt x="1513" y="1544"/>
                    <a:pt x="2322" y="2413"/>
                    <a:pt x="3427" y="3343"/>
                  </a:cubicBezTo>
                  <a:lnTo>
                    <a:pt x="3427" y="3343"/>
                  </a:lnTo>
                  <a:cubicBezTo>
                    <a:pt x="3339" y="3668"/>
                    <a:pt x="3250" y="3993"/>
                    <a:pt x="3161" y="4347"/>
                  </a:cubicBezTo>
                  <a:lnTo>
                    <a:pt x="3131" y="4439"/>
                  </a:lnTo>
                  <a:lnTo>
                    <a:pt x="3192" y="4439"/>
                  </a:lnTo>
                  <a:lnTo>
                    <a:pt x="4966" y="4971"/>
                  </a:lnTo>
                  <a:lnTo>
                    <a:pt x="4966" y="4971"/>
                  </a:lnTo>
                  <a:cubicBezTo>
                    <a:pt x="5144" y="5718"/>
                    <a:pt x="5323" y="6522"/>
                    <a:pt x="5502" y="7326"/>
                  </a:cubicBezTo>
                  <a:cubicBezTo>
                    <a:pt x="5654" y="8025"/>
                    <a:pt x="5775" y="8694"/>
                    <a:pt x="5867" y="9363"/>
                  </a:cubicBezTo>
                  <a:cubicBezTo>
                    <a:pt x="5897" y="9697"/>
                    <a:pt x="5927" y="10001"/>
                    <a:pt x="5897" y="10335"/>
                  </a:cubicBezTo>
                  <a:cubicBezTo>
                    <a:pt x="5867" y="10639"/>
                    <a:pt x="5867" y="10974"/>
                    <a:pt x="5806" y="11278"/>
                  </a:cubicBezTo>
                  <a:cubicBezTo>
                    <a:pt x="5684" y="12493"/>
                    <a:pt x="5532" y="13588"/>
                    <a:pt x="5350" y="14500"/>
                  </a:cubicBezTo>
                  <a:cubicBezTo>
                    <a:pt x="5198" y="15411"/>
                    <a:pt x="5076" y="16141"/>
                    <a:pt x="4985" y="16658"/>
                  </a:cubicBezTo>
                  <a:cubicBezTo>
                    <a:pt x="4955" y="16901"/>
                    <a:pt x="4924" y="17114"/>
                    <a:pt x="4894" y="17266"/>
                  </a:cubicBezTo>
                  <a:cubicBezTo>
                    <a:pt x="4864" y="17326"/>
                    <a:pt x="4864" y="17387"/>
                    <a:pt x="4864" y="17478"/>
                  </a:cubicBezTo>
                  <a:cubicBezTo>
                    <a:pt x="4894" y="17387"/>
                    <a:pt x="4894" y="17326"/>
                    <a:pt x="4924" y="17266"/>
                  </a:cubicBezTo>
                  <a:cubicBezTo>
                    <a:pt x="4955" y="17114"/>
                    <a:pt x="4985" y="16901"/>
                    <a:pt x="5046" y="16658"/>
                  </a:cubicBezTo>
                  <a:cubicBezTo>
                    <a:pt x="5167" y="16171"/>
                    <a:pt x="5319" y="15411"/>
                    <a:pt x="5471" y="14500"/>
                  </a:cubicBezTo>
                  <a:cubicBezTo>
                    <a:pt x="5654" y="13588"/>
                    <a:pt x="5836" y="12493"/>
                    <a:pt x="5958" y="11278"/>
                  </a:cubicBezTo>
                  <a:cubicBezTo>
                    <a:pt x="5988" y="10974"/>
                    <a:pt x="6049" y="10639"/>
                    <a:pt x="6049" y="10335"/>
                  </a:cubicBezTo>
                  <a:cubicBezTo>
                    <a:pt x="6079" y="10001"/>
                    <a:pt x="6079" y="9667"/>
                    <a:pt x="6019" y="9332"/>
                  </a:cubicBezTo>
                  <a:cubicBezTo>
                    <a:pt x="5958" y="8664"/>
                    <a:pt x="5806" y="7995"/>
                    <a:pt x="5684" y="7296"/>
                  </a:cubicBezTo>
                  <a:cubicBezTo>
                    <a:pt x="5502" y="6445"/>
                    <a:pt x="5319" y="5624"/>
                    <a:pt x="5107" y="4864"/>
                  </a:cubicBezTo>
                  <a:lnTo>
                    <a:pt x="5107" y="4834"/>
                  </a:lnTo>
                  <a:lnTo>
                    <a:pt x="5076" y="4834"/>
                  </a:lnTo>
                  <a:lnTo>
                    <a:pt x="3331" y="4339"/>
                  </a:lnTo>
                  <a:lnTo>
                    <a:pt x="3331" y="4339"/>
                  </a:lnTo>
                  <a:cubicBezTo>
                    <a:pt x="3416" y="3998"/>
                    <a:pt x="3501" y="3658"/>
                    <a:pt x="3587" y="3344"/>
                  </a:cubicBezTo>
                  <a:lnTo>
                    <a:pt x="3587" y="3284"/>
                  </a:lnTo>
                  <a:lnTo>
                    <a:pt x="3557" y="3253"/>
                  </a:lnTo>
                  <a:cubicBezTo>
                    <a:pt x="2432" y="2341"/>
                    <a:pt x="1581" y="1490"/>
                    <a:pt x="973" y="913"/>
                  </a:cubicBezTo>
                  <a:lnTo>
                    <a:pt x="274" y="244"/>
                  </a:lnTo>
                  <a:cubicBezTo>
                    <a:pt x="183" y="153"/>
                    <a:pt x="91" y="9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7"/>
            <p:cNvSpPr/>
            <p:nvPr/>
          </p:nvSpPr>
          <p:spPr>
            <a:xfrm flipH="1">
              <a:off x="7571900" y="2419313"/>
              <a:ext cx="26625" cy="564625"/>
            </a:xfrm>
            <a:custGeom>
              <a:avLst/>
              <a:gdLst/>
              <a:ahLst/>
              <a:cxnLst/>
              <a:rect l="l" t="t" r="r" b="b"/>
              <a:pathLst>
                <a:path w="1065" h="22585" extrusionOk="0">
                  <a:moveTo>
                    <a:pt x="61" y="0"/>
                  </a:moveTo>
                  <a:cubicBezTo>
                    <a:pt x="1" y="0"/>
                    <a:pt x="183" y="5046"/>
                    <a:pt x="457" y="11277"/>
                  </a:cubicBezTo>
                  <a:cubicBezTo>
                    <a:pt x="730" y="17538"/>
                    <a:pt x="973" y="22584"/>
                    <a:pt x="1004" y="22584"/>
                  </a:cubicBezTo>
                  <a:cubicBezTo>
                    <a:pt x="1065" y="22584"/>
                    <a:pt x="882" y="17508"/>
                    <a:pt x="639" y="11277"/>
                  </a:cubicBezTo>
                  <a:cubicBezTo>
                    <a:pt x="365" y="5046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7"/>
            <p:cNvSpPr/>
            <p:nvPr/>
          </p:nvSpPr>
          <p:spPr>
            <a:xfrm flipH="1">
              <a:off x="7877375" y="2567463"/>
              <a:ext cx="87425" cy="82875"/>
            </a:xfrm>
            <a:custGeom>
              <a:avLst/>
              <a:gdLst/>
              <a:ahLst/>
              <a:cxnLst/>
              <a:rect l="l" t="t" r="r" b="b"/>
              <a:pathLst>
                <a:path w="3497" h="3315" extrusionOk="0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23" y="214"/>
                    <a:pt x="244" y="396"/>
                    <a:pt x="396" y="579"/>
                  </a:cubicBezTo>
                  <a:cubicBezTo>
                    <a:pt x="761" y="1035"/>
                    <a:pt x="1156" y="1460"/>
                    <a:pt x="1551" y="1855"/>
                  </a:cubicBezTo>
                  <a:cubicBezTo>
                    <a:pt x="1946" y="2281"/>
                    <a:pt x="2402" y="2646"/>
                    <a:pt x="2858" y="2980"/>
                  </a:cubicBezTo>
                  <a:cubicBezTo>
                    <a:pt x="3041" y="3132"/>
                    <a:pt x="3253" y="3223"/>
                    <a:pt x="3496" y="3314"/>
                  </a:cubicBezTo>
                  <a:cubicBezTo>
                    <a:pt x="3314" y="3162"/>
                    <a:pt x="3132" y="3010"/>
                    <a:pt x="2919" y="2889"/>
                  </a:cubicBezTo>
                  <a:cubicBezTo>
                    <a:pt x="2493" y="2524"/>
                    <a:pt x="2068" y="2159"/>
                    <a:pt x="1673" y="1764"/>
                  </a:cubicBezTo>
                  <a:cubicBezTo>
                    <a:pt x="747" y="838"/>
                    <a:pt x="56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7"/>
            <p:cNvSpPr/>
            <p:nvPr/>
          </p:nvSpPr>
          <p:spPr>
            <a:xfrm flipH="1">
              <a:off x="7485275" y="2125988"/>
              <a:ext cx="49425" cy="262950"/>
            </a:xfrm>
            <a:custGeom>
              <a:avLst/>
              <a:gdLst/>
              <a:ahLst/>
              <a:cxnLst/>
              <a:rect l="l" t="t" r="r" b="b"/>
              <a:pathLst>
                <a:path w="1977" h="10518" extrusionOk="0">
                  <a:moveTo>
                    <a:pt x="1065" y="0"/>
                  </a:moveTo>
                  <a:cubicBezTo>
                    <a:pt x="1126" y="122"/>
                    <a:pt x="1156" y="274"/>
                    <a:pt x="1217" y="396"/>
                  </a:cubicBezTo>
                  <a:cubicBezTo>
                    <a:pt x="1247" y="517"/>
                    <a:pt x="1308" y="669"/>
                    <a:pt x="1369" y="852"/>
                  </a:cubicBezTo>
                  <a:cubicBezTo>
                    <a:pt x="1430" y="1064"/>
                    <a:pt x="1490" y="1277"/>
                    <a:pt x="1551" y="1520"/>
                  </a:cubicBezTo>
                  <a:cubicBezTo>
                    <a:pt x="1582" y="1763"/>
                    <a:pt x="1673" y="2007"/>
                    <a:pt x="1703" y="2311"/>
                  </a:cubicBezTo>
                  <a:cubicBezTo>
                    <a:pt x="1733" y="2584"/>
                    <a:pt x="1794" y="2888"/>
                    <a:pt x="1794" y="3222"/>
                  </a:cubicBezTo>
                  <a:cubicBezTo>
                    <a:pt x="1825" y="3921"/>
                    <a:pt x="1764" y="4621"/>
                    <a:pt x="1642" y="5320"/>
                  </a:cubicBezTo>
                  <a:cubicBezTo>
                    <a:pt x="1338" y="6566"/>
                    <a:pt x="974" y="7812"/>
                    <a:pt x="487" y="8998"/>
                  </a:cubicBezTo>
                  <a:cubicBezTo>
                    <a:pt x="335" y="9453"/>
                    <a:pt x="183" y="9849"/>
                    <a:pt x="123" y="10122"/>
                  </a:cubicBezTo>
                  <a:cubicBezTo>
                    <a:pt x="62" y="10244"/>
                    <a:pt x="31" y="10396"/>
                    <a:pt x="1" y="10517"/>
                  </a:cubicBezTo>
                  <a:cubicBezTo>
                    <a:pt x="92" y="10396"/>
                    <a:pt x="123" y="10274"/>
                    <a:pt x="183" y="10153"/>
                  </a:cubicBezTo>
                  <a:cubicBezTo>
                    <a:pt x="274" y="9849"/>
                    <a:pt x="426" y="9484"/>
                    <a:pt x="578" y="9058"/>
                  </a:cubicBezTo>
                  <a:cubicBezTo>
                    <a:pt x="1095" y="7843"/>
                    <a:pt x="1490" y="6627"/>
                    <a:pt x="1764" y="5350"/>
                  </a:cubicBezTo>
                  <a:cubicBezTo>
                    <a:pt x="1916" y="4651"/>
                    <a:pt x="1977" y="3921"/>
                    <a:pt x="1916" y="3222"/>
                  </a:cubicBezTo>
                  <a:cubicBezTo>
                    <a:pt x="1885" y="2918"/>
                    <a:pt x="1855" y="2584"/>
                    <a:pt x="1825" y="2280"/>
                  </a:cubicBezTo>
                  <a:cubicBezTo>
                    <a:pt x="1764" y="2007"/>
                    <a:pt x="1703" y="1733"/>
                    <a:pt x="1642" y="1490"/>
                  </a:cubicBezTo>
                  <a:cubicBezTo>
                    <a:pt x="1551" y="1277"/>
                    <a:pt x="1490" y="1034"/>
                    <a:pt x="1430" y="852"/>
                  </a:cubicBezTo>
                  <a:cubicBezTo>
                    <a:pt x="1369" y="669"/>
                    <a:pt x="1308" y="517"/>
                    <a:pt x="1247" y="396"/>
                  </a:cubicBezTo>
                  <a:cubicBezTo>
                    <a:pt x="1217" y="244"/>
                    <a:pt x="1156" y="122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7"/>
            <p:cNvSpPr/>
            <p:nvPr/>
          </p:nvSpPr>
          <p:spPr>
            <a:xfrm flipH="1">
              <a:off x="7545300" y="2420063"/>
              <a:ext cx="442275" cy="299875"/>
            </a:xfrm>
            <a:custGeom>
              <a:avLst/>
              <a:gdLst/>
              <a:ahLst/>
              <a:cxnLst/>
              <a:rect l="l" t="t" r="r" b="b"/>
              <a:pathLst>
                <a:path w="17691" h="11995" extrusionOk="0">
                  <a:moveTo>
                    <a:pt x="0" y="1"/>
                  </a:moveTo>
                  <a:lnTo>
                    <a:pt x="0" y="1"/>
                  </a:lnTo>
                  <a:cubicBezTo>
                    <a:pt x="547" y="1855"/>
                    <a:pt x="1216" y="3678"/>
                    <a:pt x="1976" y="5441"/>
                  </a:cubicBezTo>
                  <a:cubicBezTo>
                    <a:pt x="2675" y="7113"/>
                    <a:pt x="3678" y="8663"/>
                    <a:pt x="4894" y="10001"/>
                  </a:cubicBezTo>
                  <a:cubicBezTo>
                    <a:pt x="6017" y="11151"/>
                    <a:pt x="7564" y="11995"/>
                    <a:pt x="9141" y="11995"/>
                  </a:cubicBezTo>
                  <a:cubicBezTo>
                    <a:pt x="9356" y="11995"/>
                    <a:pt x="9572" y="11979"/>
                    <a:pt x="9788" y="11946"/>
                  </a:cubicBezTo>
                  <a:cubicBezTo>
                    <a:pt x="11064" y="11764"/>
                    <a:pt x="12189" y="11004"/>
                    <a:pt x="13253" y="10274"/>
                  </a:cubicBezTo>
                  <a:lnTo>
                    <a:pt x="16414" y="8147"/>
                  </a:lnTo>
                  <a:cubicBezTo>
                    <a:pt x="16809" y="7903"/>
                    <a:pt x="17143" y="7599"/>
                    <a:pt x="17447" y="7265"/>
                  </a:cubicBezTo>
                  <a:cubicBezTo>
                    <a:pt x="17690" y="6870"/>
                    <a:pt x="17569" y="6414"/>
                    <a:pt x="17599" y="5958"/>
                  </a:cubicBezTo>
                  <a:lnTo>
                    <a:pt x="17599" y="5958"/>
                  </a:lnTo>
                  <a:cubicBezTo>
                    <a:pt x="16049" y="6718"/>
                    <a:pt x="14560" y="7903"/>
                    <a:pt x="13009" y="8663"/>
                  </a:cubicBezTo>
                  <a:cubicBezTo>
                    <a:pt x="11915" y="9210"/>
                    <a:pt x="10912" y="9909"/>
                    <a:pt x="9696" y="10122"/>
                  </a:cubicBezTo>
                  <a:cubicBezTo>
                    <a:pt x="9436" y="10184"/>
                    <a:pt x="9170" y="10214"/>
                    <a:pt x="8904" y="10214"/>
                  </a:cubicBezTo>
                  <a:cubicBezTo>
                    <a:pt x="8115" y="10214"/>
                    <a:pt x="7331" y="9946"/>
                    <a:pt x="6718" y="9423"/>
                  </a:cubicBezTo>
                  <a:cubicBezTo>
                    <a:pt x="6110" y="8967"/>
                    <a:pt x="5046" y="7539"/>
                    <a:pt x="4590" y="6931"/>
                  </a:cubicBezTo>
                  <a:cubicBezTo>
                    <a:pt x="3040" y="4651"/>
                    <a:pt x="1550" y="22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7"/>
            <p:cNvSpPr/>
            <p:nvPr/>
          </p:nvSpPr>
          <p:spPr>
            <a:xfrm flipH="1">
              <a:off x="7474625" y="1964913"/>
              <a:ext cx="724200" cy="712500"/>
            </a:xfrm>
            <a:custGeom>
              <a:avLst/>
              <a:gdLst/>
              <a:ahLst/>
              <a:cxnLst/>
              <a:rect l="l" t="t" r="r" b="b"/>
              <a:pathLst>
                <a:path w="28968" h="28500" extrusionOk="0">
                  <a:moveTo>
                    <a:pt x="5425" y="0"/>
                  </a:moveTo>
                  <a:cubicBezTo>
                    <a:pt x="4501" y="0"/>
                    <a:pt x="3495" y="330"/>
                    <a:pt x="2462" y="1215"/>
                  </a:cubicBezTo>
                  <a:cubicBezTo>
                    <a:pt x="2462" y="1215"/>
                    <a:pt x="0" y="5471"/>
                    <a:pt x="3526" y="10668"/>
                  </a:cubicBezTo>
                  <a:cubicBezTo>
                    <a:pt x="6262" y="14711"/>
                    <a:pt x="12128" y="23556"/>
                    <a:pt x="14104" y="26505"/>
                  </a:cubicBezTo>
                  <a:cubicBezTo>
                    <a:pt x="14560" y="27264"/>
                    <a:pt x="15259" y="27812"/>
                    <a:pt x="16079" y="28115"/>
                  </a:cubicBezTo>
                  <a:cubicBezTo>
                    <a:pt x="16546" y="28238"/>
                    <a:pt x="17092" y="28500"/>
                    <a:pt x="17669" y="28500"/>
                  </a:cubicBezTo>
                  <a:cubicBezTo>
                    <a:pt x="17806" y="28500"/>
                    <a:pt x="17945" y="28485"/>
                    <a:pt x="18086" y="28450"/>
                  </a:cubicBezTo>
                  <a:cubicBezTo>
                    <a:pt x="19453" y="28085"/>
                    <a:pt x="26323" y="24650"/>
                    <a:pt x="28542" y="23435"/>
                  </a:cubicBezTo>
                  <a:lnTo>
                    <a:pt x="28967" y="22036"/>
                  </a:lnTo>
                  <a:lnTo>
                    <a:pt x="27630" y="19605"/>
                  </a:lnTo>
                  <a:lnTo>
                    <a:pt x="26232" y="17052"/>
                  </a:lnTo>
                  <a:lnTo>
                    <a:pt x="18450" y="19331"/>
                  </a:lnTo>
                  <a:lnTo>
                    <a:pt x="10122" y="2796"/>
                  </a:lnTo>
                  <a:cubicBezTo>
                    <a:pt x="10122" y="2796"/>
                    <a:pt x="8118" y="0"/>
                    <a:pt x="5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7"/>
            <p:cNvSpPr/>
            <p:nvPr/>
          </p:nvSpPr>
          <p:spPr>
            <a:xfrm flipH="1">
              <a:off x="7473125" y="2100913"/>
              <a:ext cx="572975" cy="575500"/>
            </a:xfrm>
            <a:custGeom>
              <a:avLst/>
              <a:gdLst/>
              <a:ahLst/>
              <a:cxnLst/>
              <a:rect l="l" t="t" r="r" b="b"/>
              <a:pathLst>
                <a:path w="22919" h="23020" extrusionOk="0">
                  <a:moveTo>
                    <a:pt x="5320" y="0"/>
                  </a:moveTo>
                  <a:cubicBezTo>
                    <a:pt x="5320" y="0"/>
                    <a:pt x="5320" y="31"/>
                    <a:pt x="5350" y="61"/>
                  </a:cubicBezTo>
                  <a:cubicBezTo>
                    <a:pt x="5320" y="1"/>
                    <a:pt x="5320" y="0"/>
                    <a:pt x="5320" y="0"/>
                  </a:cubicBezTo>
                  <a:close/>
                  <a:moveTo>
                    <a:pt x="5350" y="61"/>
                  </a:moveTo>
                  <a:lnTo>
                    <a:pt x="5441" y="274"/>
                  </a:lnTo>
                  <a:cubicBezTo>
                    <a:pt x="5533" y="456"/>
                    <a:pt x="5654" y="699"/>
                    <a:pt x="5806" y="1034"/>
                  </a:cubicBezTo>
                  <a:lnTo>
                    <a:pt x="7235" y="3861"/>
                  </a:lnTo>
                  <a:lnTo>
                    <a:pt x="12280" y="13922"/>
                  </a:lnTo>
                  <a:lnTo>
                    <a:pt x="12311" y="13982"/>
                  </a:lnTo>
                  <a:lnTo>
                    <a:pt x="12372" y="13982"/>
                  </a:lnTo>
                  <a:lnTo>
                    <a:pt x="20120" y="11721"/>
                  </a:lnTo>
                  <a:lnTo>
                    <a:pt x="20120" y="11721"/>
                  </a:lnTo>
                  <a:cubicBezTo>
                    <a:pt x="20989" y="13281"/>
                    <a:pt x="21887" y="14928"/>
                    <a:pt x="22786" y="16605"/>
                  </a:cubicBezTo>
                  <a:lnTo>
                    <a:pt x="22786" y="16605"/>
                  </a:lnTo>
                  <a:cubicBezTo>
                    <a:pt x="22668" y="16987"/>
                    <a:pt x="22550" y="17369"/>
                    <a:pt x="22433" y="17751"/>
                  </a:cubicBezTo>
                  <a:cubicBezTo>
                    <a:pt x="22410" y="17798"/>
                    <a:pt x="22386" y="17862"/>
                    <a:pt x="22377" y="17916"/>
                  </a:cubicBezTo>
                  <a:lnTo>
                    <a:pt x="22377" y="17916"/>
                  </a:lnTo>
                  <a:lnTo>
                    <a:pt x="16931" y="20639"/>
                  </a:lnTo>
                  <a:lnTo>
                    <a:pt x="14317" y="21916"/>
                  </a:lnTo>
                  <a:cubicBezTo>
                    <a:pt x="13891" y="22128"/>
                    <a:pt x="13466" y="22341"/>
                    <a:pt x="13040" y="22524"/>
                  </a:cubicBezTo>
                  <a:lnTo>
                    <a:pt x="12706" y="22675"/>
                  </a:lnTo>
                  <a:cubicBezTo>
                    <a:pt x="12615" y="22706"/>
                    <a:pt x="12524" y="22767"/>
                    <a:pt x="12402" y="22797"/>
                  </a:cubicBezTo>
                  <a:cubicBezTo>
                    <a:pt x="12189" y="22827"/>
                    <a:pt x="11977" y="22858"/>
                    <a:pt x="11733" y="22858"/>
                  </a:cubicBezTo>
                  <a:cubicBezTo>
                    <a:pt x="11639" y="22865"/>
                    <a:pt x="11544" y="22868"/>
                    <a:pt x="11449" y="22868"/>
                  </a:cubicBezTo>
                  <a:cubicBezTo>
                    <a:pt x="10688" y="22868"/>
                    <a:pt x="9920" y="22652"/>
                    <a:pt x="9271" y="22220"/>
                  </a:cubicBezTo>
                  <a:cubicBezTo>
                    <a:pt x="8907" y="22007"/>
                    <a:pt x="8603" y="21703"/>
                    <a:pt x="8329" y="21399"/>
                  </a:cubicBezTo>
                  <a:cubicBezTo>
                    <a:pt x="8207" y="21247"/>
                    <a:pt x="8055" y="21095"/>
                    <a:pt x="7934" y="20913"/>
                  </a:cubicBezTo>
                  <a:cubicBezTo>
                    <a:pt x="7843" y="20761"/>
                    <a:pt x="7721" y="20578"/>
                    <a:pt x="7600" y="20426"/>
                  </a:cubicBezTo>
                  <a:lnTo>
                    <a:pt x="5046" y="16718"/>
                  </a:lnTo>
                  <a:lnTo>
                    <a:pt x="1368" y="11368"/>
                  </a:lnTo>
                  <a:lnTo>
                    <a:pt x="365" y="9909"/>
                  </a:lnTo>
                  <a:lnTo>
                    <a:pt x="92" y="9545"/>
                  </a:lnTo>
                  <a:lnTo>
                    <a:pt x="1" y="9423"/>
                  </a:lnTo>
                  <a:lnTo>
                    <a:pt x="1" y="9423"/>
                  </a:lnTo>
                  <a:lnTo>
                    <a:pt x="92" y="9575"/>
                  </a:lnTo>
                  <a:lnTo>
                    <a:pt x="335" y="9940"/>
                  </a:lnTo>
                  <a:lnTo>
                    <a:pt x="1308" y="11429"/>
                  </a:lnTo>
                  <a:cubicBezTo>
                    <a:pt x="2189" y="12675"/>
                    <a:pt x="3435" y="14529"/>
                    <a:pt x="4955" y="16809"/>
                  </a:cubicBezTo>
                  <a:lnTo>
                    <a:pt x="7478" y="20517"/>
                  </a:lnTo>
                  <a:cubicBezTo>
                    <a:pt x="7600" y="20669"/>
                    <a:pt x="7721" y="20852"/>
                    <a:pt x="7843" y="21004"/>
                  </a:cubicBezTo>
                  <a:cubicBezTo>
                    <a:pt x="7964" y="21186"/>
                    <a:pt x="8086" y="21338"/>
                    <a:pt x="8207" y="21520"/>
                  </a:cubicBezTo>
                  <a:cubicBezTo>
                    <a:pt x="8511" y="21824"/>
                    <a:pt x="8815" y="22128"/>
                    <a:pt x="9180" y="22372"/>
                  </a:cubicBezTo>
                  <a:cubicBezTo>
                    <a:pt x="9856" y="22804"/>
                    <a:pt x="10627" y="23020"/>
                    <a:pt x="11431" y="23020"/>
                  </a:cubicBezTo>
                  <a:cubicBezTo>
                    <a:pt x="11531" y="23020"/>
                    <a:pt x="11632" y="23017"/>
                    <a:pt x="11733" y="23010"/>
                  </a:cubicBezTo>
                  <a:cubicBezTo>
                    <a:pt x="11946" y="22979"/>
                    <a:pt x="12189" y="22979"/>
                    <a:pt x="12402" y="22919"/>
                  </a:cubicBezTo>
                  <a:cubicBezTo>
                    <a:pt x="12524" y="22888"/>
                    <a:pt x="12645" y="22858"/>
                    <a:pt x="12767" y="22797"/>
                  </a:cubicBezTo>
                  <a:lnTo>
                    <a:pt x="13071" y="22645"/>
                  </a:lnTo>
                  <a:cubicBezTo>
                    <a:pt x="13496" y="22463"/>
                    <a:pt x="13922" y="22250"/>
                    <a:pt x="14347" y="22068"/>
                  </a:cubicBezTo>
                  <a:lnTo>
                    <a:pt x="16961" y="20791"/>
                  </a:lnTo>
                  <a:lnTo>
                    <a:pt x="22463" y="18055"/>
                  </a:lnTo>
                  <a:lnTo>
                    <a:pt x="22493" y="18055"/>
                  </a:lnTo>
                  <a:lnTo>
                    <a:pt x="22493" y="18025"/>
                  </a:lnTo>
                  <a:lnTo>
                    <a:pt x="22554" y="17812"/>
                  </a:lnTo>
                  <a:cubicBezTo>
                    <a:pt x="22676" y="17387"/>
                    <a:pt x="22797" y="17022"/>
                    <a:pt x="22919" y="16627"/>
                  </a:cubicBezTo>
                  <a:lnTo>
                    <a:pt x="22919" y="16596"/>
                  </a:lnTo>
                  <a:lnTo>
                    <a:pt x="22919" y="16566"/>
                  </a:lnTo>
                  <a:cubicBezTo>
                    <a:pt x="22007" y="14864"/>
                    <a:pt x="21065" y="13192"/>
                    <a:pt x="20214" y="11581"/>
                  </a:cubicBezTo>
                  <a:lnTo>
                    <a:pt x="20183" y="11551"/>
                  </a:lnTo>
                  <a:lnTo>
                    <a:pt x="20123" y="11551"/>
                  </a:lnTo>
                  <a:lnTo>
                    <a:pt x="12377" y="13811"/>
                  </a:lnTo>
                  <a:lnTo>
                    <a:pt x="12377" y="13811"/>
                  </a:lnTo>
                  <a:lnTo>
                    <a:pt x="7265" y="3800"/>
                  </a:lnTo>
                  <a:lnTo>
                    <a:pt x="5837" y="1003"/>
                  </a:lnTo>
                  <a:lnTo>
                    <a:pt x="5441" y="244"/>
                  </a:lnTo>
                  <a:lnTo>
                    <a:pt x="5350" y="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7"/>
            <p:cNvSpPr/>
            <p:nvPr/>
          </p:nvSpPr>
          <p:spPr>
            <a:xfrm flipH="1">
              <a:off x="7737550" y="2448188"/>
              <a:ext cx="31950" cy="91200"/>
            </a:xfrm>
            <a:custGeom>
              <a:avLst/>
              <a:gdLst/>
              <a:ahLst/>
              <a:cxnLst/>
              <a:rect l="l" t="t" r="r" b="b"/>
              <a:pathLst>
                <a:path w="1278" h="3648" extrusionOk="0">
                  <a:moveTo>
                    <a:pt x="1277" y="0"/>
                  </a:moveTo>
                  <a:cubicBezTo>
                    <a:pt x="1247" y="0"/>
                    <a:pt x="1034" y="821"/>
                    <a:pt x="700" y="1824"/>
                  </a:cubicBezTo>
                  <a:cubicBezTo>
                    <a:pt x="365" y="2827"/>
                    <a:pt x="1" y="3648"/>
                    <a:pt x="61" y="3648"/>
                  </a:cubicBezTo>
                  <a:cubicBezTo>
                    <a:pt x="700" y="2523"/>
                    <a:pt x="1125" y="1277"/>
                    <a:pt x="1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7"/>
            <p:cNvSpPr/>
            <p:nvPr/>
          </p:nvSpPr>
          <p:spPr>
            <a:xfrm flipH="1">
              <a:off x="7207150" y="2317488"/>
              <a:ext cx="325250" cy="193025"/>
            </a:xfrm>
            <a:custGeom>
              <a:avLst/>
              <a:gdLst/>
              <a:ahLst/>
              <a:cxnLst/>
              <a:rect l="l" t="t" r="r" b="b"/>
              <a:pathLst>
                <a:path w="13010" h="7721" extrusionOk="0">
                  <a:moveTo>
                    <a:pt x="7052" y="0"/>
                  </a:moveTo>
                  <a:cubicBezTo>
                    <a:pt x="6991" y="0"/>
                    <a:pt x="6900" y="31"/>
                    <a:pt x="6809" y="61"/>
                  </a:cubicBezTo>
                  <a:lnTo>
                    <a:pt x="0" y="3526"/>
                  </a:lnTo>
                  <a:lnTo>
                    <a:pt x="2310" y="7721"/>
                  </a:lnTo>
                  <a:lnTo>
                    <a:pt x="4195" y="6444"/>
                  </a:lnTo>
                  <a:cubicBezTo>
                    <a:pt x="4328" y="6615"/>
                    <a:pt x="4544" y="6685"/>
                    <a:pt x="4808" y="6685"/>
                  </a:cubicBezTo>
                  <a:cubicBezTo>
                    <a:pt x="6047" y="6685"/>
                    <a:pt x="8359" y="5137"/>
                    <a:pt x="8359" y="5137"/>
                  </a:cubicBezTo>
                  <a:cubicBezTo>
                    <a:pt x="8359" y="5137"/>
                    <a:pt x="9879" y="4468"/>
                    <a:pt x="10000" y="3830"/>
                  </a:cubicBezTo>
                  <a:cubicBezTo>
                    <a:pt x="10031" y="3587"/>
                    <a:pt x="9028" y="1338"/>
                    <a:pt x="9028" y="1338"/>
                  </a:cubicBezTo>
                  <a:cubicBezTo>
                    <a:pt x="9028" y="1338"/>
                    <a:pt x="10335" y="1216"/>
                    <a:pt x="11733" y="1125"/>
                  </a:cubicBezTo>
                  <a:cubicBezTo>
                    <a:pt x="13009" y="1003"/>
                    <a:pt x="12979" y="486"/>
                    <a:pt x="12858" y="213"/>
                  </a:cubicBezTo>
                  <a:cubicBezTo>
                    <a:pt x="12827" y="122"/>
                    <a:pt x="12736" y="61"/>
                    <a:pt x="12614" y="61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7"/>
            <p:cNvSpPr/>
            <p:nvPr/>
          </p:nvSpPr>
          <p:spPr>
            <a:xfrm flipH="1">
              <a:off x="7277050" y="2406388"/>
              <a:ext cx="38800" cy="63375"/>
            </a:xfrm>
            <a:custGeom>
              <a:avLst/>
              <a:gdLst/>
              <a:ahLst/>
              <a:cxnLst/>
              <a:rect l="l" t="t" r="r" b="b"/>
              <a:pathLst>
                <a:path w="1552" h="2535" extrusionOk="0">
                  <a:moveTo>
                    <a:pt x="1551" y="0"/>
                  </a:moveTo>
                  <a:lnTo>
                    <a:pt x="335" y="304"/>
                  </a:lnTo>
                  <a:cubicBezTo>
                    <a:pt x="305" y="517"/>
                    <a:pt x="1" y="1733"/>
                    <a:pt x="31" y="1946"/>
                  </a:cubicBezTo>
                  <a:cubicBezTo>
                    <a:pt x="31" y="2189"/>
                    <a:pt x="153" y="2371"/>
                    <a:pt x="335" y="2493"/>
                  </a:cubicBezTo>
                  <a:cubicBezTo>
                    <a:pt x="401" y="2521"/>
                    <a:pt x="473" y="2535"/>
                    <a:pt x="545" y="2535"/>
                  </a:cubicBezTo>
                  <a:cubicBezTo>
                    <a:pt x="706" y="2535"/>
                    <a:pt x="869" y="2467"/>
                    <a:pt x="974" y="2341"/>
                  </a:cubicBezTo>
                  <a:cubicBezTo>
                    <a:pt x="1126" y="2128"/>
                    <a:pt x="1217" y="1885"/>
                    <a:pt x="1278" y="1642"/>
                  </a:cubicBezTo>
                  <a:cubicBezTo>
                    <a:pt x="1429" y="1125"/>
                    <a:pt x="1521" y="548"/>
                    <a:pt x="15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7"/>
            <p:cNvSpPr/>
            <p:nvPr/>
          </p:nvSpPr>
          <p:spPr>
            <a:xfrm flipH="1">
              <a:off x="7271750" y="2344163"/>
              <a:ext cx="44850" cy="92650"/>
            </a:xfrm>
            <a:custGeom>
              <a:avLst/>
              <a:gdLst/>
              <a:ahLst/>
              <a:cxnLst/>
              <a:rect l="l" t="t" r="r" b="b"/>
              <a:pathLst>
                <a:path w="1794" h="3706" extrusionOk="0">
                  <a:moveTo>
                    <a:pt x="416" y="0"/>
                  </a:moveTo>
                  <a:cubicBezTo>
                    <a:pt x="272" y="0"/>
                    <a:pt x="130" y="31"/>
                    <a:pt x="1" y="88"/>
                  </a:cubicBezTo>
                  <a:lnTo>
                    <a:pt x="1429" y="3705"/>
                  </a:lnTo>
                  <a:cubicBezTo>
                    <a:pt x="1581" y="3158"/>
                    <a:pt x="1794" y="2581"/>
                    <a:pt x="1763" y="2307"/>
                  </a:cubicBezTo>
                  <a:cubicBezTo>
                    <a:pt x="1733" y="2064"/>
                    <a:pt x="1520" y="1882"/>
                    <a:pt x="1277" y="1851"/>
                  </a:cubicBezTo>
                  <a:cubicBezTo>
                    <a:pt x="1459" y="1699"/>
                    <a:pt x="1520" y="1456"/>
                    <a:pt x="1399" y="1243"/>
                  </a:cubicBezTo>
                  <a:cubicBezTo>
                    <a:pt x="1277" y="1091"/>
                    <a:pt x="1095" y="1000"/>
                    <a:pt x="882" y="970"/>
                  </a:cubicBezTo>
                  <a:cubicBezTo>
                    <a:pt x="1064" y="878"/>
                    <a:pt x="1156" y="666"/>
                    <a:pt x="1156" y="453"/>
                  </a:cubicBezTo>
                  <a:cubicBezTo>
                    <a:pt x="1125" y="301"/>
                    <a:pt x="1004" y="179"/>
                    <a:pt x="882" y="119"/>
                  </a:cubicBezTo>
                  <a:cubicBezTo>
                    <a:pt x="738" y="38"/>
                    <a:pt x="576" y="0"/>
                    <a:pt x="41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 flipH="1">
              <a:off x="7292250" y="2420063"/>
              <a:ext cx="63875" cy="44850"/>
            </a:xfrm>
            <a:custGeom>
              <a:avLst/>
              <a:gdLst/>
              <a:ahLst/>
              <a:cxnLst/>
              <a:rect l="l" t="t" r="r" b="b"/>
              <a:pathLst>
                <a:path w="2555" h="1794" extrusionOk="0">
                  <a:moveTo>
                    <a:pt x="2524" y="1"/>
                  </a:moveTo>
                  <a:cubicBezTo>
                    <a:pt x="2493" y="1"/>
                    <a:pt x="2433" y="153"/>
                    <a:pt x="2250" y="335"/>
                  </a:cubicBezTo>
                  <a:cubicBezTo>
                    <a:pt x="1977" y="578"/>
                    <a:pt x="1673" y="760"/>
                    <a:pt x="1338" y="912"/>
                  </a:cubicBezTo>
                  <a:cubicBezTo>
                    <a:pt x="578" y="1338"/>
                    <a:pt x="1" y="1733"/>
                    <a:pt x="31" y="1794"/>
                  </a:cubicBezTo>
                  <a:cubicBezTo>
                    <a:pt x="518" y="1581"/>
                    <a:pt x="1004" y="1368"/>
                    <a:pt x="1430" y="1095"/>
                  </a:cubicBezTo>
                  <a:cubicBezTo>
                    <a:pt x="1794" y="943"/>
                    <a:pt x="2098" y="730"/>
                    <a:pt x="2341" y="426"/>
                  </a:cubicBezTo>
                  <a:cubicBezTo>
                    <a:pt x="2554" y="183"/>
                    <a:pt x="2524" y="1"/>
                    <a:pt x="252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 flipH="1">
              <a:off x="7282375" y="2389463"/>
              <a:ext cx="31950" cy="6950"/>
            </a:xfrm>
            <a:custGeom>
              <a:avLst/>
              <a:gdLst/>
              <a:ahLst/>
              <a:cxnLst/>
              <a:rect l="l" t="t" r="r" b="b"/>
              <a:pathLst>
                <a:path w="1278" h="278" extrusionOk="0">
                  <a:moveTo>
                    <a:pt x="818" y="1"/>
                  </a:moveTo>
                  <a:cubicBezTo>
                    <a:pt x="761" y="1"/>
                    <a:pt x="700" y="3"/>
                    <a:pt x="639" y="9"/>
                  </a:cubicBezTo>
                  <a:cubicBezTo>
                    <a:pt x="274" y="70"/>
                    <a:pt x="1" y="191"/>
                    <a:pt x="31" y="252"/>
                  </a:cubicBezTo>
                  <a:cubicBezTo>
                    <a:pt x="31" y="271"/>
                    <a:pt x="57" y="278"/>
                    <a:pt x="104" y="278"/>
                  </a:cubicBezTo>
                  <a:cubicBezTo>
                    <a:pt x="207" y="278"/>
                    <a:pt x="408" y="242"/>
                    <a:pt x="639" y="221"/>
                  </a:cubicBezTo>
                  <a:cubicBezTo>
                    <a:pt x="1004" y="191"/>
                    <a:pt x="1277" y="130"/>
                    <a:pt x="1277" y="100"/>
                  </a:cubicBezTo>
                  <a:cubicBezTo>
                    <a:pt x="1277" y="50"/>
                    <a:pt x="1075" y="1"/>
                    <a:pt x="81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7"/>
            <p:cNvSpPr/>
            <p:nvPr/>
          </p:nvSpPr>
          <p:spPr>
            <a:xfrm flipH="1">
              <a:off x="7293025" y="2342138"/>
              <a:ext cx="44100" cy="8400"/>
            </a:xfrm>
            <a:custGeom>
              <a:avLst/>
              <a:gdLst/>
              <a:ahLst/>
              <a:cxnLst/>
              <a:rect l="l" t="t" r="r" b="b"/>
              <a:pathLst>
                <a:path w="1764" h="336" extrusionOk="0">
                  <a:moveTo>
                    <a:pt x="948" y="0"/>
                  </a:moveTo>
                  <a:cubicBezTo>
                    <a:pt x="614" y="0"/>
                    <a:pt x="281" y="107"/>
                    <a:pt x="1" y="321"/>
                  </a:cubicBezTo>
                  <a:cubicBezTo>
                    <a:pt x="6" y="331"/>
                    <a:pt x="20" y="335"/>
                    <a:pt x="42" y="335"/>
                  </a:cubicBezTo>
                  <a:cubicBezTo>
                    <a:pt x="154" y="335"/>
                    <a:pt x="476" y="225"/>
                    <a:pt x="882" y="200"/>
                  </a:cubicBezTo>
                  <a:cubicBezTo>
                    <a:pt x="938" y="196"/>
                    <a:pt x="992" y="195"/>
                    <a:pt x="1045" y="195"/>
                  </a:cubicBezTo>
                  <a:cubicBezTo>
                    <a:pt x="1359" y="195"/>
                    <a:pt x="1615" y="247"/>
                    <a:pt x="1716" y="247"/>
                  </a:cubicBezTo>
                  <a:cubicBezTo>
                    <a:pt x="1747" y="247"/>
                    <a:pt x="1764" y="242"/>
                    <a:pt x="1764" y="230"/>
                  </a:cubicBezTo>
                  <a:cubicBezTo>
                    <a:pt x="1513" y="77"/>
                    <a:pt x="1230" y="0"/>
                    <a:pt x="9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7"/>
            <p:cNvSpPr/>
            <p:nvPr/>
          </p:nvSpPr>
          <p:spPr>
            <a:xfrm flipH="1">
              <a:off x="7281625" y="2365913"/>
              <a:ext cx="37250" cy="10100"/>
            </a:xfrm>
            <a:custGeom>
              <a:avLst/>
              <a:gdLst/>
              <a:ahLst/>
              <a:cxnLst/>
              <a:rect l="l" t="t" r="r" b="b"/>
              <a:pathLst>
                <a:path w="1490" h="404" extrusionOk="0">
                  <a:moveTo>
                    <a:pt x="864" y="1"/>
                  </a:moveTo>
                  <a:cubicBezTo>
                    <a:pt x="830" y="1"/>
                    <a:pt x="796" y="3"/>
                    <a:pt x="760" y="8"/>
                  </a:cubicBezTo>
                  <a:cubicBezTo>
                    <a:pt x="726" y="5"/>
                    <a:pt x="692" y="3"/>
                    <a:pt x="658" y="3"/>
                  </a:cubicBezTo>
                  <a:cubicBezTo>
                    <a:pt x="419" y="3"/>
                    <a:pt x="186" y="96"/>
                    <a:pt x="0" y="282"/>
                  </a:cubicBezTo>
                  <a:cubicBezTo>
                    <a:pt x="0" y="294"/>
                    <a:pt x="14" y="299"/>
                    <a:pt x="40" y="299"/>
                  </a:cubicBezTo>
                  <a:cubicBezTo>
                    <a:pt x="144" y="299"/>
                    <a:pt x="442" y="215"/>
                    <a:pt x="760" y="191"/>
                  </a:cubicBezTo>
                  <a:cubicBezTo>
                    <a:pt x="943" y="191"/>
                    <a:pt x="1095" y="221"/>
                    <a:pt x="1247" y="312"/>
                  </a:cubicBezTo>
                  <a:cubicBezTo>
                    <a:pt x="1368" y="343"/>
                    <a:pt x="1429" y="404"/>
                    <a:pt x="1459" y="404"/>
                  </a:cubicBezTo>
                  <a:cubicBezTo>
                    <a:pt x="1490" y="373"/>
                    <a:pt x="1459" y="282"/>
                    <a:pt x="1338" y="191"/>
                  </a:cubicBezTo>
                  <a:cubicBezTo>
                    <a:pt x="1186" y="64"/>
                    <a:pt x="1034" y="1"/>
                    <a:pt x="86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7"/>
            <p:cNvSpPr/>
            <p:nvPr/>
          </p:nvSpPr>
          <p:spPr>
            <a:xfrm flipH="1">
              <a:off x="7280100" y="2169313"/>
              <a:ext cx="105650" cy="145900"/>
            </a:xfrm>
            <a:custGeom>
              <a:avLst/>
              <a:gdLst/>
              <a:ahLst/>
              <a:cxnLst/>
              <a:rect l="l" t="t" r="r" b="b"/>
              <a:pathLst>
                <a:path w="4226" h="5836" extrusionOk="0">
                  <a:moveTo>
                    <a:pt x="4225" y="0"/>
                  </a:moveTo>
                  <a:lnTo>
                    <a:pt x="1034" y="3495"/>
                  </a:lnTo>
                  <a:lnTo>
                    <a:pt x="0" y="5836"/>
                  </a:lnTo>
                  <a:cubicBezTo>
                    <a:pt x="0" y="5836"/>
                    <a:pt x="2463" y="5198"/>
                    <a:pt x="422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7"/>
            <p:cNvSpPr/>
            <p:nvPr/>
          </p:nvSpPr>
          <p:spPr>
            <a:xfrm flipH="1">
              <a:off x="7236775" y="1993013"/>
              <a:ext cx="270550" cy="397450"/>
            </a:xfrm>
            <a:custGeom>
              <a:avLst/>
              <a:gdLst/>
              <a:ahLst/>
              <a:cxnLst/>
              <a:rect l="l" t="t" r="r" b="b"/>
              <a:pathLst>
                <a:path w="10822" h="15898" extrusionOk="0">
                  <a:moveTo>
                    <a:pt x="10730" y="0"/>
                  </a:moveTo>
                  <a:lnTo>
                    <a:pt x="5836" y="2827"/>
                  </a:lnTo>
                  <a:cubicBezTo>
                    <a:pt x="5593" y="2979"/>
                    <a:pt x="5380" y="3192"/>
                    <a:pt x="5259" y="3465"/>
                  </a:cubicBezTo>
                  <a:lnTo>
                    <a:pt x="0" y="15897"/>
                  </a:lnTo>
                  <a:lnTo>
                    <a:pt x="4803" y="13070"/>
                  </a:lnTo>
                  <a:cubicBezTo>
                    <a:pt x="4803" y="13070"/>
                    <a:pt x="10821" y="0"/>
                    <a:pt x="10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7"/>
            <p:cNvSpPr/>
            <p:nvPr/>
          </p:nvSpPr>
          <p:spPr>
            <a:xfrm flipH="1">
              <a:off x="7270225" y="2059888"/>
              <a:ext cx="106400" cy="205175"/>
            </a:xfrm>
            <a:custGeom>
              <a:avLst/>
              <a:gdLst/>
              <a:ahLst/>
              <a:cxnLst/>
              <a:rect l="l" t="t" r="r" b="b"/>
              <a:pathLst>
                <a:path w="4256" h="8207" extrusionOk="0">
                  <a:moveTo>
                    <a:pt x="3860" y="0"/>
                  </a:moveTo>
                  <a:cubicBezTo>
                    <a:pt x="3222" y="61"/>
                    <a:pt x="3070" y="517"/>
                    <a:pt x="3101" y="1125"/>
                  </a:cubicBezTo>
                  <a:cubicBezTo>
                    <a:pt x="3101" y="1368"/>
                    <a:pt x="3283" y="2310"/>
                    <a:pt x="3283" y="2310"/>
                  </a:cubicBezTo>
                  <a:lnTo>
                    <a:pt x="3040" y="3374"/>
                  </a:lnTo>
                  <a:cubicBezTo>
                    <a:pt x="3009" y="2827"/>
                    <a:pt x="2918" y="2280"/>
                    <a:pt x="2705" y="1793"/>
                  </a:cubicBezTo>
                  <a:cubicBezTo>
                    <a:pt x="2641" y="1691"/>
                    <a:pt x="2544" y="1653"/>
                    <a:pt x="2443" y="1653"/>
                  </a:cubicBezTo>
                  <a:cubicBezTo>
                    <a:pt x="2303" y="1653"/>
                    <a:pt x="2155" y="1723"/>
                    <a:pt x="2067" y="1793"/>
                  </a:cubicBezTo>
                  <a:cubicBezTo>
                    <a:pt x="1794" y="2037"/>
                    <a:pt x="1915" y="2371"/>
                    <a:pt x="1976" y="3161"/>
                  </a:cubicBezTo>
                  <a:cubicBezTo>
                    <a:pt x="2098" y="4681"/>
                    <a:pt x="2037" y="4924"/>
                    <a:pt x="2037" y="4924"/>
                  </a:cubicBezTo>
                  <a:cubicBezTo>
                    <a:pt x="2037" y="4347"/>
                    <a:pt x="1915" y="3769"/>
                    <a:pt x="1672" y="3252"/>
                  </a:cubicBezTo>
                  <a:cubicBezTo>
                    <a:pt x="1550" y="3033"/>
                    <a:pt x="1428" y="2892"/>
                    <a:pt x="1275" y="2892"/>
                  </a:cubicBezTo>
                  <a:cubicBezTo>
                    <a:pt x="1237" y="2892"/>
                    <a:pt x="1197" y="2900"/>
                    <a:pt x="1155" y="2918"/>
                  </a:cubicBezTo>
                  <a:cubicBezTo>
                    <a:pt x="973" y="3009"/>
                    <a:pt x="730" y="3344"/>
                    <a:pt x="882" y="3921"/>
                  </a:cubicBezTo>
                  <a:cubicBezTo>
                    <a:pt x="1094" y="4590"/>
                    <a:pt x="1216" y="5289"/>
                    <a:pt x="1186" y="5988"/>
                  </a:cubicBezTo>
                  <a:cubicBezTo>
                    <a:pt x="973" y="5714"/>
                    <a:pt x="821" y="5410"/>
                    <a:pt x="669" y="5076"/>
                  </a:cubicBezTo>
                  <a:cubicBezTo>
                    <a:pt x="638" y="4935"/>
                    <a:pt x="526" y="4867"/>
                    <a:pt x="412" y="4867"/>
                  </a:cubicBezTo>
                  <a:cubicBezTo>
                    <a:pt x="305" y="4867"/>
                    <a:pt x="196" y="4928"/>
                    <a:pt x="152" y="5046"/>
                  </a:cubicBezTo>
                  <a:cubicBezTo>
                    <a:pt x="0" y="5410"/>
                    <a:pt x="61" y="5532"/>
                    <a:pt x="304" y="6596"/>
                  </a:cubicBezTo>
                  <a:cubicBezTo>
                    <a:pt x="395" y="7173"/>
                    <a:pt x="578" y="8207"/>
                    <a:pt x="578" y="8207"/>
                  </a:cubicBezTo>
                  <a:cubicBezTo>
                    <a:pt x="578" y="8207"/>
                    <a:pt x="2553" y="6778"/>
                    <a:pt x="2857" y="6110"/>
                  </a:cubicBezTo>
                  <a:cubicBezTo>
                    <a:pt x="2918" y="5988"/>
                    <a:pt x="4164" y="4164"/>
                    <a:pt x="4195" y="3404"/>
                  </a:cubicBezTo>
                  <a:lnTo>
                    <a:pt x="4256" y="2037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7"/>
            <p:cNvSpPr/>
            <p:nvPr/>
          </p:nvSpPr>
          <p:spPr>
            <a:xfrm flipH="1">
              <a:off x="7293025" y="2144213"/>
              <a:ext cx="15225" cy="73750"/>
            </a:xfrm>
            <a:custGeom>
              <a:avLst/>
              <a:gdLst/>
              <a:ahLst/>
              <a:cxnLst/>
              <a:rect l="l" t="t" r="r" b="b"/>
              <a:pathLst>
                <a:path w="609" h="2950" extrusionOk="0">
                  <a:moveTo>
                    <a:pt x="274" y="1"/>
                  </a:moveTo>
                  <a:cubicBezTo>
                    <a:pt x="274" y="518"/>
                    <a:pt x="335" y="1034"/>
                    <a:pt x="426" y="1551"/>
                  </a:cubicBezTo>
                  <a:cubicBezTo>
                    <a:pt x="457" y="1673"/>
                    <a:pt x="457" y="1764"/>
                    <a:pt x="457" y="1885"/>
                  </a:cubicBezTo>
                  <a:cubicBezTo>
                    <a:pt x="457" y="1977"/>
                    <a:pt x="457" y="2037"/>
                    <a:pt x="426" y="2129"/>
                  </a:cubicBezTo>
                  <a:cubicBezTo>
                    <a:pt x="366" y="2281"/>
                    <a:pt x="305" y="2433"/>
                    <a:pt x="214" y="2585"/>
                  </a:cubicBezTo>
                  <a:cubicBezTo>
                    <a:pt x="122" y="2706"/>
                    <a:pt x="62" y="2828"/>
                    <a:pt x="1" y="2949"/>
                  </a:cubicBezTo>
                  <a:cubicBezTo>
                    <a:pt x="122" y="2858"/>
                    <a:pt x="214" y="2767"/>
                    <a:pt x="305" y="2615"/>
                  </a:cubicBezTo>
                  <a:cubicBezTo>
                    <a:pt x="396" y="2493"/>
                    <a:pt x="487" y="2341"/>
                    <a:pt x="548" y="2189"/>
                  </a:cubicBezTo>
                  <a:cubicBezTo>
                    <a:pt x="578" y="2068"/>
                    <a:pt x="609" y="1977"/>
                    <a:pt x="609" y="1855"/>
                  </a:cubicBezTo>
                  <a:cubicBezTo>
                    <a:pt x="609" y="1764"/>
                    <a:pt x="578" y="1673"/>
                    <a:pt x="578" y="1551"/>
                  </a:cubicBezTo>
                  <a:cubicBezTo>
                    <a:pt x="518" y="1034"/>
                    <a:pt x="426" y="518"/>
                    <a:pt x="27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7"/>
            <p:cNvSpPr/>
            <p:nvPr/>
          </p:nvSpPr>
          <p:spPr>
            <a:xfrm flipH="1">
              <a:off x="7314300" y="2138913"/>
              <a:ext cx="23575" cy="86650"/>
            </a:xfrm>
            <a:custGeom>
              <a:avLst/>
              <a:gdLst/>
              <a:ahLst/>
              <a:cxnLst/>
              <a:rect l="l" t="t" r="r" b="b"/>
              <a:pathLst>
                <a:path w="943" h="3466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244" y="790"/>
                    <a:pt x="487" y="1733"/>
                  </a:cubicBezTo>
                  <a:cubicBezTo>
                    <a:pt x="608" y="2189"/>
                    <a:pt x="700" y="2645"/>
                    <a:pt x="791" y="2949"/>
                  </a:cubicBezTo>
                  <a:cubicBezTo>
                    <a:pt x="821" y="3131"/>
                    <a:pt x="852" y="3313"/>
                    <a:pt x="912" y="3465"/>
                  </a:cubicBezTo>
                  <a:cubicBezTo>
                    <a:pt x="943" y="3283"/>
                    <a:pt x="912" y="3131"/>
                    <a:pt x="882" y="2949"/>
                  </a:cubicBezTo>
                  <a:cubicBezTo>
                    <a:pt x="821" y="2523"/>
                    <a:pt x="730" y="2097"/>
                    <a:pt x="608" y="1702"/>
                  </a:cubicBezTo>
                  <a:cubicBezTo>
                    <a:pt x="487" y="1125"/>
                    <a:pt x="274" y="547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7"/>
            <p:cNvSpPr/>
            <p:nvPr/>
          </p:nvSpPr>
          <p:spPr>
            <a:xfrm flipH="1">
              <a:off x="7337100" y="2188288"/>
              <a:ext cx="23575" cy="61575"/>
            </a:xfrm>
            <a:custGeom>
              <a:avLst/>
              <a:gdLst/>
              <a:ahLst/>
              <a:cxnLst/>
              <a:rect l="l" t="t" r="r" b="b"/>
              <a:pathLst>
                <a:path w="943" h="246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22"/>
                    <a:pt x="61" y="244"/>
                    <a:pt x="122" y="366"/>
                  </a:cubicBezTo>
                  <a:cubicBezTo>
                    <a:pt x="213" y="609"/>
                    <a:pt x="365" y="882"/>
                    <a:pt x="548" y="1217"/>
                  </a:cubicBezTo>
                  <a:cubicBezTo>
                    <a:pt x="669" y="1490"/>
                    <a:pt x="791" y="1794"/>
                    <a:pt x="821" y="2098"/>
                  </a:cubicBezTo>
                  <a:cubicBezTo>
                    <a:pt x="852" y="2311"/>
                    <a:pt x="852" y="2463"/>
                    <a:pt x="852" y="2463"/>
                  </a:cubicBezTo>
                  <a:cubicBezTo>
                    <a:pt x="912" y="2341"/>
                    <a:pt x="943" y="2220"/>
                    <a:pt x="912" y="2068"/>
                  </a:cubicBezTo>
                  <a:cubicBezTo>
                    <a:pt x="882" y="1764"/>
                    <a:pt x="821" y="1429"/>
                    <a:pt x="669" y="1156"/>
                  </a:cubicBezTo>
                  <a:cubicBezTo>
                    <a:pt x="487" y="822"/>
                    <a:pt x="305" y="548"/>
                    <a:pt x="213" y="335"/>
                  </a:cubicBezTo>
                  <a:cubicBezTo>
                    <a:pt x="153" y="214"/>
                    <a:pt x="92" y="92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7"/>
            <p:cNvSpPr/>
            <p:nvPr/>
          </p:nvSpPr>
          <p:spPr>
            <a:xfrm flipH="1">
              <a:off x="7239075" y="1989863"/>
              <a:ext cx="279650" cy="400600"/>
            </a:xfrm>
            <a:custGeom>
              <a:avLst/>
              <a:gdLst/>
              <a:ahLst/>
              <a:cxnLst/>
              <a:rect l="l" t="t" r="r" b="b"/>
              <a:pathLst>
                <a:path w="11186" h="16024" extrusionOk="0">
                  <a:moveTo>
                    <a:pt x="10797" y="0"/>
                  </a:moveTo>
                  <a:cubicBezTo>
                    <a:pt x="10691" y="0"/>
                    <a:pt x="10584" y="31"/>
                    <a:pt x="10487" y="96"/>
                  </a:cubicBezTo>
                  <a:lnTo>
                    <a:pt x="5867" y="2740"/>
                  </a:lnTo>
                  <a:cubicBezTo>
                    <a:pt x="5623" y="2892"/>
                    <a:pt x="5411" y="3105"/>
                    <a:pt x="5289" y="3379"/>
                  </a:cubicBezTo>
                  <a:lnTo>
                    <a:pt x="0" y="15567"/>
                  </a:lnTo>
                  <a:lnTo>
                    <a:pt x="456" y="16023"/>
                  </a:lnTo>
                  <a:lnTo>
                    <a:pt x="5715" y="3591"/>
                  </a:lnTo>
                  <a:cubicBezTo>
                    <a:pt x="5836" y="3318"/>
                    <a:pt x="6049" y="3105"/>
                    <a:pt x="6292" y="2953"/>
                  </a:cubicBezTo>
                  <a:lnTo>
                    <a:pt x="11186" y="126"/>
                  </a:lnTo>
                  <a:lnTo>
                    <a:pt x="11064" y="65"/>
                  </a:lnTo>
                  <a:cubicBezTo>
                    <a:pt x="10980" y="23"/>
                    <a:pt x="10888" y="0"/>
                    <a:pt x="107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7"/>
            <p:cNvSpPr/>
            <p:nvPr/>
          </p:nvSpPr>
          <p:spPr>
            <a:xfrm flipH="1">
              <a:off x="7239075" y="1993013"/>
              <a:ext cx="267500" cy="394400"/>
            </a:xfrm>
            <a:custGeom>
              <a:avLst/>
              <a:gdLst/>
              <a:ahLst/>
              <a:cxnLst/>
              <a:rect l="l" t="t" r="r" b="b"/>
              <a:pathLst>
                <a:path w="10700" h="15776" extrusionOk="0">
                  <a:moveTo>
                    <a:pt x="10700" y="0"/>
                  </a:moveTo>
                  <a:cubicBezTo>
                    <a:pt x="10639" y="0"/>
                    <a:pt x="10578" y="31"/>
                    <a:pt x="10548" y="61"/>
                  </a:cubicBezTo>
                  <a:lnTo>
                    <a:pt x="10031" y="335"/>
                  </a:lnTo>
                  <a:lnTo>
                    <a:pt x="8147" y="1398"/>
                  </a:lnTo>
                  <a:lnTo>
                    <a:pt x="6870" y="2128"/>
                  </a:lnTo>
                  <a:lnTo>
                    <a:pt x="6171" y="2523"/>
                  </a:lnTo>
                  <a:lnTo>
                    <a:pt x="5776" y="2736"/>
                  </a:lnTo>
                  <a:cubicBezTo>
                    <a:pt x="5654" y="2827"/>
                    <a:pt x="5502" y="2918"/>
                    <a:pt x="5411" y="3040"/>
                  </a:cubicBezTo>
                  <a:cubicBezTo>
                    <a:pt x="5289" y="3161"/>
                    <a:pt x="5198" y="3283"/>
                    <a:pt x="5137" y="3435"/>
                  </a:cubicBezTo>
                  <a:lnTo>
                    <a:pt x="4955" y="3860"/>
                  </a:lnTo>
                  <a:cubicBezTo>
                    <a:pt x="4833" y="4134"/>
                    <a:pt x="4712" y="4438"/>
                    <a:pt x="4590" y="4742"/>
                  </a:cubicBezTo>
                  <a:lnTo>
                    <a:pt x="3800" y="6566"/>
                  </a:lnTo>
                  <a:cubicBezTo>
                    <a:pt x="2736" y="9119"/>
                    <a:pt x="1764" y="11399"/>
                    <a:pt x="1064" y="13070"/>
                  </a:cubicBezTo>
                  <a:lnTo>
                    <a:pt x="274" y="15046"/>
                  </a:lnTo>
                  <a:lnTo>
                    <a:pt x="61" y="15593"/>
                  </a:lnTo>
                  <a:cubicBezTo>
                    <a:pt x="31" y="15654"/>
                    <a:pt x="1" y="15715"/>
                    <a:pt x="1" y="15776"/>
                  </a:cubicBezTo>
                  <a:cubicBezTo>
                    <a:pt x="31" y="15745"/>
                    <a:pt x="61" y="15684"/>
                    <a:pt x="92" y="15593"/>
                  </a:cubicBezTo>
                  <a:lnTo>
                    <a:pt x="335" y="15076"/>
                  </a:lnTo>
                  <a:cubicBezTo>
                    <a:pt x="548" y="14590"/>
                    <a:pt x="852" y="13921"/>
                    <a:pt x="1186" y="13131"/>
                  </a:cubicBezTo>
                  <a:cubicBezTo>
                    <a:pt x="1916" y="11490"/>
                    <a:pt x="2888" y="9210"/>
                    <a:pt x="3982" y="6657"/>
                  </a:cubicBezTo>
                  <a:cubicBezTo>
                    <a:pt x="4256" y="6049"/>
                    <a:pt x="4499" y="5411"/>
                    <a:pt x="4773" y="4833"/>
                  </a:cubicBezTo>
                  <a:cubicBezTo>
                    <a:pt x="4894" y="4529"/>
                    <a:pt x="5016" y="4225"/>
                    <a:pt x="5137" y="3952"/>
                  </a:cubicBezTo>
                  <a:lnTo>
                    <a:pt x="5320" y="3526"/>
                  </a:lnTo>
                  <a:cubicBezTo>
                    <a:pt x="5381" y="3374"/>
                    <a:pt x="5441" y="3253"/>
                    <a:pt x="5563" y="3161"/>
                  </a:cubicBezTo>
                  <a:cubicBezTo>
                    <a:pt x="5745" y="2979"/>
                    <a:pt x="5989" y="2797"/>
                    <a:pt x="6232" y="2675"/>
                  </a:cubicBezTo>
                  <a:lnTo>
                    <a:pt x="6961" y="2280"/>
                  </a:lnTo>
                  <a:lnTo>
                    <a:pt x="8207" y="1520"/>
                  </a:lnTo>
                  <a:lnTo>
                    <a:pt x="10062" y="426"/>
                  </a:lnTo>
                  <a:lnTo>
                    <a:pt x="10548" y="91"/>
                  </a:lnTo>
                  <a:cubicBezTo>
                    <a:pt x="10609" y="61"/>
                    <a:pt x="10669" y="31"/>
                    <a:pt x="10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 flipH="1">
              <a:off x="7306700" y="2073238"/>
              <a:ext cx="16750" cy="16875"/>
            </a:xfrm>
            <a:custGeom>
              <a:avLst/>
              <a:gdLst/>
              <a:ahLst/>
              <a:cxnLst/>
              <a:rect l="l" t="t" r="r" b="b"/>
              <a:pathLst>
                <a:path w="670" h="675" extrusionOk="0">
                  <a:moveTo>
                    <a:pt x="423" y="1"/>
                  </a:moveTo>
                  <a:cubicBezTo>
                    <a:pt x="329" y="1"/>
                    <a:pt x="226" y="62"/>
                    <a:pt x="123" y="165"/>
                  </a:cubicBezTo>
                  <a:cubicBezTo>
                    <a:pt x="1" y="348"/>
                    <a:pt x="1" y="560"/>
                    <a:pt x="123" y="651"/>
                  </a:cubicBezTo>
                  <a:cubicBezTo>
                    <a:pt x="154" y="667"/>
                    <a:pt x="189" y="675"/>
                    <a:pt x="227" y="675"/>
                  </a:cubicBezTo>
                  <a:cubicBezTo>
                    <a:pt x="334" y="675"/>
                    <a:pt x="458" y="612"/>
                    <a:pt x="548" y="499"/>
                  </a:cubicBezTo>
                  <a:cubicBezTo>
                    <a:pt x="670" y="317"/>
                    <a:pt x="670" y="104"/>
                    <a:pt x="548" y="44"/>
                  </a:cubicBezTo>
                  <a:cubicBezTo>
                    <a:pt x="509" y="14"/>
                    <a:pt x="467" y="1"/>
                    <a:pt x="4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12" name="Google Shape;2412;p57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3" name="Google Shape;2413;p57"/>
          <p:cNvGrpSpPr/>
          <p:nvPr/>
        </p:nvGrpSpPr>
        <p:grpSpPr>
          <a:xfrm>
            <a:off x="1136000" y="2094277"/>
            <a:ext cx="5784677" cy="1725013"/>
            <a:chOff x="1136000" y="2094277"/>
            <a:chExt cx="5784677" cy="1725013"/>
          </a:xfrm>
        </p:grpSpPr>
        <p:grpSp>
          <p:nvGrpSpPr>
            <p:cNvPr id="2414" name="Google Shape;2414;p57"/>
            <p:cNvGrpSpPr/>
            <p:nvPr/>
          </p:nvGrpSpPr>
          <p:grpSpPr>
            <a:xfrm>
              <a:off x="1136122" y="2314266"/>
              <a:ext cx="5783521" cy="221967"/>
              <a:chOff x="867406" y="1540275"/>
              <a:chExt cx="6469263" cy="362100"/>
            </a:xfrm>
          </p:grpSpPr>
          <p:sp>
            <p:nvSpPr>
              <p:cNvPr id="2415" name="Google Shape;2415;p57"/>
              <p:cNvSpPr/>
              <p:nvPr/>
            </p:nvSpPr>
            <p:spPr>
              <a:xfrm>
                <a:off x="867406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6" name="Google Shape;2416;p57"/>
              <p:cNvSpPr/>
              <p:nvPr/>
            </p:nvSpPr>
            <p:spPr>
              <a:xfrm>
                <a:off x="1801698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7" name="Google Shape;2417;p57"/>
              <p:cNvSpPr/>
              <p:nvPr/>
            </p:nvSpPr>
            <p:spPr>
              <a:xfrm>
                <a:off x="2735991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8" name="Google Shape;2418;p57"/>
              <p:cNvSpPr/>
              <p:nvPr/>
            </p:nvSpPr>
            <p:spPr>
              <a:xfrm>
                <a:off x="3668772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9" name="Google Shape;2419;p57"/>
              <p:cNvSpPr/>
              <p:nvPr/>
            </p:nvSpPr>
            <p:spPr>
              <a:xfrm>
                <a:off x="4600696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0" name="Google Shape;2420;p57"/>
              <p:cNvSpPr/>
              <p:nvPr/>
            </p:nvSpPr>
            <p:spPr>
              <a:xfrm>
                <a:off x="5531967" y="1540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1" name="Google Shape;2421;p57"/>
              <p:cNvSpPr/>
              <p:nvPr/>
            </p:nvSpPr>
            <p:spPr>
              <a:xfrm>
                <a:off x="6463369" y="1540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22" name="Google Shape;2422;p57"/>
            <p:cNvGrpSpPr/>
            <p:nvPr/>
          </p:nvGrpSpPr>
          <p:grpSpPr>
            <a:xfrm>
              <a:off x="1136231" y="2570878"/>
              <a:ext cx="5784446" cy="221967"/>
              <a:chOff x="867427" y="1958698"/>
              <a:chExt cx="7061953" cy="362100"/>
            </a:xfrm>
          </p:grpSpPr>
          <p:sp>
            <p:nvSpPr>
              <p:cNvPr id="2423" name="Google Shape;2423;p57"/>
              <p:cNvSpPr/>
              <p:nvPr/>
            </p:nvSpPr>
            <p:spPr>
              <a:xfrm>
                <a:off x="867427" y="1958698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4" name="Google Shape;2424;p57"/>
              <p:cNvSpPr/>
              <p:nvPr/>
            </p:nvSpPr>
            <p:spPr>
              <a:xfrm>
                <a:off x="1887301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5" name="Google Shape;2425;p57"/>
              <p:cNvSpPr/>
              <p:nvPr/>
            </p:nvSpPr>
            <p:spPr>
              <a:xfrm>
                <a:off x="2907174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5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6" name="Google Shape;2426;p57"/>
              <p:cNvSpPr/>
              <p:nvPr/>
            </p:nvSpPr>
            <p:spPr>
              <a:xfrm>
                <a:off x="3925399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6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7" name="Google Shape;2427;p57"/>
              <p:cNvSpPr/>
              <p:nvPr/>
            </p:nvSpPr>
            <p:spPr>
              <a:xfrm>
                <a:off x="4942687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7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8" name="Google Shape;2428;p57"/>
              <p:cNvSpPr/>
              <p:nvPr/>
            </p:nvSpPr>
            <p:spPr>
              <a:xfrm>
                <a:off x="5959262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8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9" name="Google Shape;2429;p57"/>
              <p:cNvSpPr/>
              <p:nvPr/>
            </p:nvSpPr>
            <p:spPr>
              <a:xfrm>
                <a:off x="6975980" y="1958698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9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30" name="Google Shape;2430;p57"/>
            <p:cNvGrpSpPr/>
            <p:nvPr/>
          </p:nvGrpSpPr>
          <p:grpSpPr>
            <a:xfrm>
              <a:off x="1136122" y="2827489"/>
              <a:ext cx="5783521" cy="221967"/>
              <a:chOff x="867406" y="2377121"/>
              <a:chExt cx="6469263" cy="362100"/>
            </a:xfrm>
          </p:grpSpPr>
          <p:sp>
            <p:nvSpPr>
              <p:cNvPr id="2431" name="Google Shape;2431;p57"/>
              <p:cNvSpPr/>
              <p:nvPr/>
            </p:nvSpPr>
            <p:spPr>
              <a:xfrm>
                <a:off x="867406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2" name="Google Shape;2432;p57"/>
              <p:cNvSpPr/>
              <p:nvPr/>
            </p:nvSpPr>
            <p:spPr>
              <a:xfrm>
                <a:off x="1801698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3" name="Google Shape;2433;p57"/>
              <p:cNvSpPr/>
              <p:nvPr/>
            </p:nvSpPr>
            <p:spPr>
              <a:xfrm>
                <a:off x="2735991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4" name="Google Shape;2434;p57"/>
              <p:cNvSpPr/>
              <p:nvPr/>
            </p:nvSpPr>
            <p:spPr>
              <a:xfrm>
                <a:off x="3668772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5" name="Google Shape;2435;p57"/>
              <p:cNvSpPr/>
              <p:nvPr/>
            </p:nvSpPr>
            <p:spPr>
              <a:xfrm>
                <a:off x="4600696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14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6" name="Google Shape;2436;p57"/>
              <p:cNvSpPr/>
              <p:nvPr/>
            </p:nvSpPr>
            <p:spPr>
              <a:xfrm>
                <a:off x="5531967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15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7" name="Google Shape;2437;p57"/>
              <p:cNvSpPr/>
              <p:nvPr/>
            </p:nvSpPr>
            <p:spPr>
              <a:xfrm>
                <a:off x="6463369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16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38" name="Google Shape;2438;p57"/>
            <p:cNvGrpSpPr/>
            <p:nvPr/>
          </p:nvGrpSpPr>
          <p:grpSpPr>
            <a:xfrm>
              <a:off x="1136122" y="3084101"/>
              <a:ext cx="5783521" cy="221967"/>
              <a:chOff x="867406" y="2795544"/>
              <a:chExt cx="6469263" cy="362100"/>
            </a:xfrm>
          </p:grpSpPr>
          <p:sp>
            <p:nvSpPr>
              <p:cNvPr id="2439" name="Google Shape;2439;p57"/>
              <p:cNvSpPr/>
              <p:nvPr/>
            </p:nvSpPr>
            <p:spPr>
              <a:xfrm>
                <a:off x="867406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17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0" name="Google Shape;2440;p57"/>
              <p:cNvSpPr/>
              <p:nvPr/>
            </p:nvSpPr>
            <p:spPr>
              <a:xfrm>
                <a:off x="1801698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18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1" name="Google Shape;2441;p57"/>
              <p:cNvSpPr/>
              <p:nvPr/>
            </p:nvSpPr>
            <p:spPr>
              <a:xfrm>
                <a:off x="2735991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19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2" name="Google Shape;2442;p57"/>
              <p:cNvSpPr/>
              <p:nvPr/>
            </p:nvSpPr>
            <p:spPr>
              <a:xfrm>
                <a:off x="3668772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3" name="Google Shape;2443;p57"/>
              <p:cNvSpPr/>
              <p:nvPr/>
            </p:nvSpPr>
            <p:spPr>
              <a:xfrm>
                <a:off x="4600696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4" name="Google Shape;2444;p57"/>
              <p:cNvSpPr/>
              <p:nvPr/>
            </p:nvSpPr>
            <p:spPr>
              <a:xfrm>
                <a:off x="5531967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5" name="Google Shape;2445;p57"/>
              <p:cNvSpPr/>
              <p:nvPr/>
            </p:nvSpPr>
            <p:spPr>
              <a:xfrm>
                <a:off x="6463369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46" name="Google Shape;2446;p57"/>
            <p:cNvGrpSpPr/>
            <p:nvPr/>
          </p:nvGrpSpPr>
          <p:grpSpPr>
            <a:xfrm>
              <a:off x="1136110" y="3340712"/>
              <a:ext cx="5784568" cy="221967"/>
              <a:chOff x="867278" y="3213967"/>
              <a:chExt cx="7062102" cy="362100"/>
            </a:xfrm>
          </p:grpSpPr>
          <p:sp>
            <p:nvSpPr>
              <p:cNvPr id="2447" name="Google Shape;2447;p57"/>
              <p:cNvSpPr/>
              <p:nvPr/>
            </p:nvSpPr>
            <p:spPr>
              <a:xfrm>
                <a:off x="867278" y="3213967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24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8" name="Google Shape;2448;p57"/>
              <p:cNvSpPr/>
              <p:nvPr/>
            </p:nvSpPr>
            <p:spPr>
              <a:xfrm>
                <a:off x="1887152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25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9" name="Google Shape;2449;p57"/>
              <p:cNvSpPr/>
              <p:nvPr/>
            </p:nvSpPr>
            <p:spPr>
              <a:xfrm>
                <a:off x="2907026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26</a:t>
                </a:r>
                <a:endParaRPr sz="900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0" name="Google Shape;2450;p57"/>
              <p:cNvSpPr/>
              <p:nvPr/>
            </p:nvSpPr>
            <p:spPr>
              <a:xfrm>
                <a:off x="3925250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27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1" name="Google Shape;2451;p57"/>
              <p:cNvSpPr/>
              <p:nvPr/>
            </p:nvSpPr>
            <p:spPr>
              <a:xfrm>
                <a:off x="4942538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28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2" name="Google Shape;2452;p57"/>
              <p:cNvSpPr/>
              <p:nvPr/>
            </p:nvSpPr>
            <p:spPr>
              <a:xfrm>
                <a:off x="5959262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29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3" name="Google Shape;2453;p57"/>
              <p:cNvSpPr/>
              <p:nvPr/>
            </p:nvSpPr>
            <p:spPr>
              <a:xfrm>
                <a:off x="6975980" y="3213967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54" name="Google Shape;2454;p57"/>
            <p:cNvGrpSpPr/>
            <p:nvPr/>
          </p:nvGrpSpPr>
          <p:grpSpPr>
            <a:xfrm>
              <a:off x="1136000" y="3597323"/>
              <a:ext cx="5783643" cy="221967"/>
              <a:chOff x="867269" y="3629275"/>
              <a:chExt cx="6469399" cy="362100"/>
            </a:xfrm>
          </p:grpSpPr>
          <p:sp>
            <p:nvSpPr>
              <p:cNvPr id="2455" name="Google Shape;2455;p57"/>
              <p:cNvSpPr/>
              <p:nvPr/>
            </p:nvSpPr>
            <p:spPr>
              <a:xfrm>
                <a:off x="867269" y="3629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6" name="Google Shape;2456;p57"/>
              <p:cNvSpPr/>
              <p:nvPr/>
            </p:nvSpPr>
            <p:spPr>
              <a:xfrm>
                <a:off x="1801562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7" name="Google Shape;2457;p57"/>
              <p:cNvSpPr/>
              <p:nvPr/>
            </p:nvSpPr>
            <p:spPr>
              <a:xfrm>
                <a:off x="2735854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8" name="Google Shape;2458;p57"/>
              <p:cNvSpPr/>
              <p:nvPr/>
            </p:nvSpPr>
            <p:spPr>
              <a:xfrm>
                <a:off x="3668636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9" name="Google Shape;2459;p57"/>
              <p:cNvSpPr/>
              <p:nvPr/>
            </p:nvSpPr>
            <p:spPr>
              <a:xfrm>
                <a:off x="4600560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0" name="Google Shape;2460;p57"/>
              <p:cNvSpPr/>
              <p:nvPr/>
            </p:nvSpPr>
            <p:spPr>
              <a:xfrm>
                <a:off x="5531967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1" name="Google Shape;2461;p57"/>
              <p:cNvSpPr/>
              <p:nvPr/>
            </p:nvSpPr>
            <p:spPr>
              <a:xfrm>
                <a:off x="6463369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62" name="Google Shape;2462;p57"/>
            <p:cNvGrpSpPr/>
            <p:nvPr/>
          </p:nvGrpSpPr>
          <p:grpSpPr>
            <a:xfrm>
              <a:off x="1136812" y="2094277"/>
              <a:ext cx="5782833" cy="185221"/>
              <a:chOff x="868175" y="1219675"/>
              <a:chExt cx="6468494" cy="264300"/>
            </a:xfrm>
          </p:grpSpPr>
          <p:sp>
            <p:nvSpPr>
              <p:cNvPr id="2463" name="Google Shape;2463;p57"/>
              <p:cNvSpPr/>
              <p:nvPr/>
            </p:nvSpPr>
            <p:spPr>
              <a:xfrm>
                <a:off x="868175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SUN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4" name="Google Shape;2464;p57"/>
              <p:cNvSpPr/>
              <p:nvPr/>
            </p:nvSpPr>
            <p:spPr>
              <a:xfrm>
                <a:off x="1800707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MON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5" name="Google Shape;2465;p57"/>
              <p:cNvSpPr/>
              <p:nvPr/>
            </p:nvSpPr>
            <p:spPr>
              <a:xfrm>
                <a:off x="2733240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TUE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6" name="Google Shape;2466;p57"/>
              <p:cNvSpPr/>
              <p:nvPr/>
            </p:nvSpPr>
            <p:spPr>
              <a:xfrm>
                <a:off x="3665772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WED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7" name="Google Shape;2467;p57"/>
              <p:cNvSpPr/>
              <p:nvPr/>
            </p:nvSpPr>
            <p:spPr>
              <a:xfrm>
                <a:off x="4598304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THU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8" name="Google Shape;2468;p57"/>
              <p:cNvSpPr/>
              <p:nvPr/>
            </p:nvSpPr>
            <p:spPr>
              <a:xfrm>
                <a:off x="5530836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FRI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9" name="Google Shape;2469;p57"/>
              <p:cNvSpPr/>
              <p:nvPr/>
            </p:nvSpPr>
            <p:spPr>
              <a:xfrm>
                <a:off x="6463369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SAT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2470" name="Google Shape;2470;p57"/>
          <p:cNvGrpSpPr/>
          <p:nvPr/>
        </p:nvGrpSpPr>
        <p:grpSpPr>
          <a:xfrm>
            <a:off x="1136799" y="3856999"/>
            <a:ext cx="2987851" cy="222000"/>
            <a:chOff x="1136799" y="3856999"/>
            <a:chExt cx="2987851" cy="222000"/>
          </a:xfrm>
        </p:grpSpPr>
        <p:sp>
          <p:nvSpPr>
            <p:cNvPr id="2471" name="Google Shape;2471;p57"/>
            <p:cNvSpPr/>
            <p:nvPr/>
          </p:nvSpPr>
          <p:spPr>
            <a:xfrm>
              <a:off x="1136799" y="3856999"/>
              <a:ext cx="222000" cy="22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2" name="Google Shape;2472;p57"/>
            <p:cNvSpPr txBox="1"/>
            <p:nvPr/>
          </p:nvSpPr>
          <p:spPr>
            <a:xfrm>
              <a:off x="1334050" y="3891650"/>
              <a:ext cx="27906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Venus has a beautiful name 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73" name="Google Shape;2473;p57"/>
          <p:cNvGrpSpPr/>
          <p:nvPr/>
        </p:nvGrpSpPr>
        <p:grpSpPr>
          <a:xfrm>
            <a:off x="4102946" y="3856999"/>
            <a:ext cx="2987850" cy="222000"/>
            <a:chOff x="4102946" y="3856999"/>
            <a:chExt cx="2987850" cy="222000"/>
          </a:xfrm>
        </p:grpSpPr>
        <p:sp>
          <p:nvSpPr>
            <p:cNvPr id="2474" name="Google Shape;2474;p57"/>
            <p:cNvSpPr/>
            <p:nvPr/>
          </p:nvSpPr>
          <p:spPr>
            <a:xfrm>
              <a:off x="4102946" y="3856999"/>
              <a:ext cx="222000" cy="22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57"/>
            <p:cNvSpPr txBox="1"/>
            <p:nvPr/>
          </p:nvSpPr>
          <p:spPr>
            <a:xfrm>
              <a:off x="4300196" y="3891650"/>
              <a:ext cx="27906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Mars actually is a very cold place</a:t>
              </a:r>
              <a:endParaRPr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6" name="Google Shape;2476;p57"/>
          <p:cNvSpPr txBox="1">
            <a:spLocks noGrp="1"/>
          </p:cNvSpPr>
          <p:nvPr>
            <p:ph type="subTitle" idx="4294967295"/>
          </p:nvPr>
        </p:nvSpPr>
        <p:spPr>
          <a:xfrm>
            <a:off x="1040875" y="1666029"/>
            <a:ext cx="22110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01" b="1" dirty="0"/>
              <a:t>Agosto</a:t>
            </a:r>
            <a:r>
              <a:rPr lang="en" b="1" dirty="0"/>
              <a:t> - 202</a:t>
            </a:r>
            <a:r>
              <a:rPr lang="en-001" b="1" dirty="0"/>
              <a:t>5</a:t>
            </a:r>
            <a:endParaRPr b="1" dirty="0"/>
          </a:p>
        </p:txBody>
      </p:sp>
      <p:sp>
        <p:nvSpPr>
          <p:cNvPr id="139" name="Google Shape;2340;p57">
            <a:extLst>
              <a:ext uri="{FF2B5EF4-FFF2-40B4-BE49-F238E27FC236}">
                <a16:creationId xmlns:a16="http://schemas.microsoft.com/office/drawing/2014/main" id="{E63D4637-F952-43E9-A7A1-59F50BDD6C2B}"/>
              </a:ext>
            </a:extLst>
          </p:cNvPr>
          <p:cNvSpPr txBox="1">
            <a:spLocks/>
          </p:cNvSpPr>
          <p:nvPr/>
        </p:nvSpPr>
        <p:spPr>
          <a:xfrm>
            <a:off x="832595" y="781594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1200" dirty="0"/>
              <a:t>Fase 2: </a:t>
            </a:r>
            <a:r>
              <a:rPr lang="en-001" sz="1200" dirty="0"/>
              <a:t>Evaluar m</a:t>
            </a:r>
            <a:r>
              <a:rPr lang="es-BO" sz="1200" dirty="0"/>
              <a:t>étricas internas</a:t>
            </a:r>
            <a:r>
              <a:rPr lang="en-001" sz="1200" dirty="0"/>
              <a:t> (</a:t>
            </a:r>
            <a:r>
              <a:rPr lang="es-BO" sz="1200" dirty="0"/>
              <a:t>23 – 28 agosto 2025</a:t>
            </a:r>
            <a:r>
              <a:rPr lang="en-001" sz="1200" dirty="0"/>
              <a:t>)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940576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57"/>
          <p:cNvGrpSpPr/>
          <p:nvPr/>
        </p:nvGrpSpPr>
        <p:grpSpPr>
          <a:xfrm>
            <a:off x="832595" y="1275250"/>
            <a:ext cx="6428330" cy="3133800"/>
            <a:chOff x="832595" y="1275250"/>
            <a:chExt cx="6428330" cy="3133800"/>
          </a:xfrm>
        </p:grpSpPr>
        <p:sp>
          <p:nvSpPr>
            <p:cNvPr id="2342" name="Google Shape;2342;p57"/>
            <p:cNvSpPr/>
            <p:nvPr/>
          </p:nvSpPr>
          <p:spPr>
            <a:xfrm flipH="1">
              <a:off x="833577" y="1286650"/>
              <a:ext cx="6417408" cy="3122400"/>
            </a:xfrm>
            <a:custGeom>
              <a:avLst/>
              <a:gdLst/>
              <a:ahLst/>
              <a:cxnLst/>
              <a:rect l="l" t="t" r="r" b="b"/>
              <a:pathLst>
                <a:path w="196236" h="124896" extrusionOk="0">
                  <a:moveTo>
                    <a:pt x="1" y="0"/>
                  </a:moveTo>
                  <a:lnTo>
                    <a:pt x="1" y="124896"/>
                  </a:lnTo>
                  <a:lnTo>
                    <a:pt x="196236" y="124896"/>
                  </a:lnTo>
                  <a:lnTo>
                    <a:pt x="196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 flipH="1">
              <a:off x="832595" y="1279050"/>
              <a:ext cx="6419370" cy="186950"/>
            </a:xfrm>
            <a:custGeom>
              <a:avLst/>
              <a:gdLst/>
              <a:ahLst/>
              <a:cxnLst/>
              <a:rect l="l" t="t" r="r" b="b"/>
              <a:pathLst>
                <a:path w="196296" h="7478" extrusionOk="0">
                  <a:moveTo>
                    <a:pt x="0" y="0"/>
                  </a:moveTo>
                  <a:lnTo>
                    <a:pt x="0" y="7478"/>
                  </a:lnTo>
                  <a:lnTo>
                    <a:pt x="196296" y="7478"/>
                  </a:lnTo>
                  <a:lnTo>
                    <a:pt x="196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 flipH="1">
              <a:off x="7123513" y="135200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23" y="1625"/>
                    <a:pt x="937" y="1700"/>
                    <a:pt x="1146" y="1700"/>
                  </a:cubicBezTo>
                  <a:cubicBezTo>
                    <a:pt x="1587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 flipH="1">
              <a:off x="7058938" y="135200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6" y="0"/>
                  </a:moveTo>
                  <a:cubicBezTo>
                    <a:pt x="396" y="0"/>
                    <a:pt x="1" y="912"/>
                    <a:pt x="548" y="1459"/>
                  </a:cubicBezTo>
                  <a:cubicBezTo>
                    <a:pt x="724" y="1625"/>
                    <a:pt x="938" y="1700"/>
                    <a:pt x="1147" y="1700"/>
                  </a:cubicBezTo>
                  <a:cubicBezTo>
                    <a:pt x="1587" y="1700"/>
                    <a:pt x="2007" y="1367"/>
                    <a:pt x="2007" y="851"/>
                  </a:cubicBezTo>
                  <a:cubicBezTo>
                    <a:pt x="2007" y="365"/>
                    <a:pt x="1612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 flipH="1">
              <a:off x="6994338" y="135200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6" y="0"/>
                  </a:moveTo>
                  <a:cubicBezTo>
                    <a:pt x="366" y="0"/>
                    <a:pt x="1" y="912"/>
                    <a:pt x="518" y="1459"/>
                  </a:cubicBezTo>
                  <a:cubicBezTo>
                    <a:pt x="694" y="1625"/>
                    <a:pt x="907" y="1700"/>
                    <a:pt x="1116" y="1700"/>
                  </a:cubicBezTo>
                  <a:cubicBezTo>
                    <a:pt x="1557" y="1700"/>
                    <a:pt x="1977" y="1367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 flipH="1">
              <a:off x="832595" y="1275250"/>
              <a:ext cx="6428330" cy="3133800"/>
            </a:xfrm>
            <a:custGeom>
              <a:avLst/>
              <a:gdLst/>
              <a:ahLst/>
              <a:cxnLst/>
              <a:rect l="l" t="t" r="r" b="b"/>
              <a:pathLst>
                <a:path w="196570" h="125352" extrusionOk="0">
                  <a:moveTo>
                    <a:pt x="1" y="0"/>
                  </a:moveTo>
                  <a:lnTo>
                    <a:pt x="1" y="152"/>
                  </a:lnTo>
                  <a:lnTo>
                    <a:pt x="1" y="125230"/>
                  </a:lnTo>
                  <a:lnTo>
                    <a:pt x="1" y="125352"/>
                  </a:lnTo>
                  <a:lnTo>
                    <a:pt x="122" y="125352"/>
                  </a:lnTo>
                  <a:lnTo>
                    <a:pt x="196479" y="125230"/>
                  </a:lnTo>
                  <a:lnTo>
                    <a:pt x="274" y="125078"/>
                  </a:lnTo>
                  <a:lnTo>
                    <a:pt x="274" y="125078"/>
                  </a:lnTo>
                  <a:lnTo>
                    <a:pt x="274" y="304"/>
                  </a:lnTo>
                  <a:lnTo>
                    <a:pt x="274" y="304"/>
                  </a:lnTo>
                  <a:lnTo>
                    <a:pt x="196357" y="274"/>
                  </a:lnTo>
                  <a:lnTo>
                    <a:pt x="196357" y="274"/>
                  </a:lnTo>
                  <a:cubicBezTo>
                    <a:pt x="196418" y="76951"/>
                    <a:pt x="196479" y="124258"/>
                    <a:pt x="196479" y="125230"/>
                  </a:cubicBezTo>
                  <a:cubicBezTo>
                    <a:pt x="196479" y="124257"/>
                    <a:pt x="196509" y="76901"/>
                    <a:pt x="196570" y="152"/>
                  </a:cubicBezTo>
                  <a:lnTo>
                    <a:pt x="196570" y="31"/>
                  </a:lnTo>
                  <a:lnTo>
                    <a:pt x="196479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57"/>
          <p:cNvGrpSpPr/>
          <p:nvPr/>
        </p:nvGrpSpPr>
        <p:grpSpPr>
          <a:xfrm>
            <a:off x="7082615" y="1171230"/>
            <a:ext cx="1338918" cy="3434720"/>
            <a:chOff x="7207150" y="1317838"/>
            <a:chExt cx="1268275" cy="3253500"/>
          </a:xfrm>
        </p:grpSpPr>
        <p:grpSp>
          <p:nvGrpSpPr>
            <p:cNvPr id="2349" name="Google Shape;2349;p57"/>
            <p:cNvGrpSpPr/>
            <p:nvPr/>
          </p:nvGrpSpPr>
          <p:grpSpPr>
            <a:xfrm>
              <a:off x="7702600" y="3133113"/>
              <a:ext cx="772825" cy="1438225"/>
              <a:chOff x="7702600" y="3133113"/>
              <a:chExt cx="772825" cy="1438225"/>
            </a:xfrm>
          </p:grpSpPr>
          <p:grpSp>
            <p:nvGrpSpPr>
              <p:cNvPr id="2350" name="Google Shape;2350;p57"/>
              <p:cNvGrpSpPr/>
              <p:nvPr/>
            </p:nvGrpSpPr>
            <p:grpSpPr>
              <a:xfrm>
                <a:off x="7702600" y="3133113"/>
                <a:ext cx="772825" cy="1438225"/>
                <a:chOff x="7702600" y="3133113"/>
                <a:chExt cx="772825" cy="1438225"/>
              </a:xfrm>
            </p:grpSpPr>
            <p:sp>
              <p:nvSpPr>
                <p:cNvPr id="2351" name="Google Shape;2351;p57"/>
                <p:cNvSpPr/>
                <p:nvPr/>
              </p:nvSpPr>
              <p:spPr>
                <a:xfrm flipH="1">
                  <a:off x="7702600" y="3133113"/>
                  <a:ext cx="772825" cy="140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3" h="56343" extrusionOk="0">
                      <a:moveTo>
                        <a:pt x="5524" y="1"/>
                      </a:moveTo>
                      <a:cubicBezTo>
                        <a:pt x="5189" y="1"/>
                        <a:pt x="4985" y="81"/>
                        <a:pt x="4985" y="81"/>
                      </a:cubicBezTo>
                      <a:lnTo>
                        <a:pt x="5046" y="81"/>
                      </a:lnTo>
                      <a:cubicBezTo>
                        <a:pt x="5046" y="81"/>
                        <a:pt x="1824" y="506"/>
                        <a:pt x="3556" y="7588"/>
                      </a:cubicBezTo>
                      <a:cubicBezTo>
                        <a:pt x="5289" y="14671"/>
                        <a:pt x="6809" y="18318"/>
                        <a:pt x="6809" y="18318"/>
                      </a:cubicBezTo>
                      <a:cubicBezTo>
                        <a:pt x="6809" y="18318"/>
                        <a:pt x="7043" y="19870"/>
                        <a:pt x="5845" y="19870"/>
                      </a:cubicBezTo>
                      <a:cubicBezTo>
                        <a:pt x="5822" y="19870"/>
                        <a:pt x="5799" y="19869"/>
                        <a:pt x="5775" y="19868"/>
                      </a:cubicBezTo>
                      <a:cubicBezTo>
                        <a:pt x="4981" y="19831"/>
                        <a:pt x="3704" y="19424"/>
                        <a:pt x="2619" y="19424"/>
                      </a:cubicBezTo>
                      <a:cubicBezTo>
                        <a:pt x="1919" y="19424"/>
                        <a:pt x="1300" y="19594"/>
                        <a:pt x="942" y="20142"/>
                      </a:cubicBezTo>
                      <a:cubicBezTo>
                        <a:pt x="0" y="21570"/>
                        <a:pt x="790" y="23333"/>
                        <a:pt x="2827" y="25157"/>
                      </a:cubicBezTo>
                      <a:cubicBezTo>
                        <a:pt x="4833" y="26981"/>
                        <a:pt x="9088" y="31175"/>
                        <a:pt x="9484" y="31571"/>
                      </a:cubicBezTo>
                      <a:cubicBezTo>
                        <a:pt x="9848" y="31935"/>
                        <a:pt x="10152" y="32726"/>
                        <a:pt x="9271" y="32817"/>
                      </a:cubicBezTo>
                      <a:cubicBezTo>
                        <a:pt x="9212" y="32823"/>
                        <a:pt x="9130" y="32825"/>
                        <a:pt x="9029" y="32825"/>
                      </a:cubicBezTo>
                      <a:cubicBezTo>
                        <a:pt x="8653" y="32825"/>
                        <a:pt x="8010" y="32793"/>
                        <a:pt x="7258" y="32793"/>
                      </a:cubicBezTo>
                      <a:cubicBezTo>
                        <a:pt x="5094" y="32793"/>
                        <a:pt x="2032" y="33059"/>
                        <a:pt x="1885" y="35127"/>
                      </a:cubicBezTo>
                      <a:cubicBezTo>
                        <a:pt x="1702" y="38136"/>
                        <a:pt x="8146" y="42331"/>
                        <a:pt x="8845" y="42817"/>
                      </a:cubicBezTo>
                      <a:cubicBezTo>
                        <a:pt x="9544" y="43303"/>
                        <a:pt x="9635" y="43668"/>
                        <a:pt x="9484" y="44063"/>
                      </a:cubicBezTo>
                      <a:cubicBezTo>
                        <a:pt x="9440" y="44177"/>
                        <a:pt x="9234" y="44220"/>
                        <a:pt x="8920" y="44220"/>
                      </a:cubicBezTo>
                      <a:cubicBezTo>
                        <a:pt x="8146" y="44220"/>
                        <a:pt x="6716" y="43959"/>
                        <a:pt x="5441" y="43850"/>
                      </a:cubicBezTo>
                      <a:cubicBezTo>
                        <a:pt x="5116" y="43823"/>
                        <a:pt x="4781" y="43805"/>
                        <a:pt x="4451" y="43805"/>
                      </a:cubicBezTo>
                      <a:cubicBezTo>
                        <a:pt x="2958" y="43805"/>
                        <a:pt x="1556" y="44164"/>
                        <a:pt x="1581" y="45583"/>
                      </a:cubicBezTo>
                      <a:cubicBezTo>
                        <a:pt x="1611" y="47316"/>
                        <a:pt x="4985" y="51753"/>
                        <a:pt x="14864" y="55066"/>
                      </a:cubicBezTo>
                      <a:lnTo>
                        <a:pt x="19544" y="56343"/>
                      </a:lnTo>
                      <a:lnTo>
                        <a:pt x="23070" y="52939"/>
                      </a:lnTo>
                      <a:cubicBezTo>
                        <a:pt x="30092" y="45218"/>
                        <a:pt x="30912" y="39717"/>
                        <a:pt x="30092" y="38197"/>
                      </a:cubicBezTo>
                      <a:cubicBezTo>
                        <a:pt x="29770" y="37590"/>
                        <a:pt x="29281" y="37356"/>
                        <a:pt x="28716" y="37356"/>
                      </a:cubicBezTo>
                      <a:cubicBezTo>
                        <a:pt x="27837" y="37356"/>
                        <a:pt x="26773" y="37921"/>
                        <a:pt x="25867" y="38531"/>
                      </a:cubicBezTo>
                      <a:cubicBezTo>
                        <a:pt x="24504" y="39449"/>
                        <a:pt x="23039" y="40723"/>
                        <a:pt x="22567" y="40723"/>
                      </a:cubicBezTo>
                      <a:cubicBezTo>
                        <a:pt x="22523" y="40723"/>
                        <a:pt x="22488" y="40712"/>
                        <a:pt x="22462" y="40689"/>
                      </a:cubicBezTo>
                      <a:cubicBezTo>
                        <a:pt x="22128" y="40385"/>
                        <a:pt x="22037" y="40021"/>
                        <a:pt x="22402" y="39261"/>
                      </a:cubicBezTo>
                      <a:cubicBezTo>
                        <a:pt x="22797" y="38531"/>
                        <a:pt x="26414" y="31723"/>
                        <a:pt x="24773" y="29200"/>
                      </a:cubicBezTo>
                      <a:cubicBezTo>
                        <a:pt x="24368" y="28567"/>
                        <a:pt x="23742" y="28326"/>
                        <a:pt x="23017" y="28326"/>
                      </a:cubicBezTo>
                      <a:cubicBezTo>
                        <a:pt x="20855" y="28326"/>
                        <a:pt x="17819" y="30469"/>
                        <a:pt x="17204" y="30720"/>
                      </a:cubicBezTo>
                      <a:cubicBezTo>
                        <a:pt x="17072" y="30773"/>
                        <a:pt x="16958" y="30797"/>
                        <a:pt x="16860" y="30797"/>
                      </a:cubicBezTo>
                      <a:cubicBezTo>
                        <a:pt x="16351" y="30797"/>
                        <a:pt x="16286" y="30150"/>
                        <a:pt x="16414" y="29716"/>
                      </a:cubicBezTo>
                      <a:cubicBezTo>
                        <a:pt x="16566" y="29230"/>
                        <a:pt x="18268" y="23485"/>
                        <a:pt x="19119" y="20902"/>
                      </a:cubicBezTo>
                      <a:cubicBezTo>
                        <a:pt x="20000" y="18318"/>
                        <a:pt x="19848" y="16403"/>
                        <a:pt x="18329" y="15613"/>
                      </a:cubicBezTo>
                      <a:cubicBezTo>
                        <a:pt x="18104" y="15489"/>
                        <a:pt x="17874" y="15435"/>
                        <a:pt x="17641" y="15435"/>
                      </a:cubicBezTo>
                      <a:cubicBezTo>
                        <a:pt x="16330" y="15435"/>
                        <a:pt x="14937" y="17142"/>
                        <a:pt x="13982" y="17710"/>
                      </a:cubicBezTo>
                      <a:cubicBezTo>
                        <a:pt x="13781" y="17833"/>
                        <a:pt x="13598" y="17883"/>
                        <a:pt x="13433" y="17883"/>
                      </a:cubicBezTo>
                      <a:cubicBezTo>
                        <a:pt x="12695" y="17883"/>
                        <a:pt x="12310" y="16890"/>
                        <a:pt x="12310" y="16890"/>
                      </a:cubicBezTo>
                      <a:cubicBezTo>
                        <a:pt x="12310" y="16890"/>
                        <a:pt x="11854" y="12969"/>
                        <a:pt x="9970" y="5917"/>
                      </a:cubicBezTo>
                      <a:cubicBezTo>
                        <a:pt x="8569" y="673"/>
                        <a:pt x="6495" y="1"/>
                        <a:pt x="55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7"/>
                <p:cNvSpPr/>
                <p:nvPr/>
              </p:nvSpPr>
              <p:spPr>
                <a:xfrm flipH="1">
                  <a:off x="7984525" y="3293938"/>
                  <a:ext cx="326025" cy="12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1" h="51096" extrusionOk="0">
                      <a:moveTo>
                        <a:pt x="1" y="0"/>
                      </a:moveTo>
                      <a:cubicBezTo>
                        <a:pt x="1" y="1"/>
                        <a:pt x="1" y="31"/>
                        <a:pt x="31" y="152"/>
                      </a:cubicBezTo>
                      <a:cubicBezTo>
                        <a:pt x="62" y="244"/>
                        <a:pt x="92" y="396"/>
                        <a:pt x="153" y="578"/>
                      </a:cubicBezTo>
                      <a:cubicBezTo>
                        <a:pt x="244" y="973"/>
                        <a:pt x="396" y="1520"/>
                        <a:pt x="578" y="2250"/>
                      </a:cubicBezTo>
                      <a:cubicBezTo>
                        <a:pt x="974" y="3709"/>
                        <a:pt x="1521" y="5806"/>
                        <a:pt x="2189" y="8390"/>
                      </a:cubicBezTo>
                      <a:cubicBezTo>
                        <a:pt x="3527" y="13587"/>
                        <a:pt x="5320" y="20761"/>
                        <a:pt x="7326" y="28694"/>
                      </a:cubicBezTo>
                      <a:cubicBezTo>
                        <a:pt x="9302" y="36658"/>
                        <a:pt x="11582" y="45898"/>
                        <a:pt x="12949" y="51095"/>
                      </a:cubicBezTo>
                      <a:lnTo>
                        <a:pt x="13041" y="51065"/>
                      </a:lnTo>
                      <a:cubicBezTo>
                        <a:pt x="11703" y="45867"/>
                        <a:pt x="9454" y="36597"/>
                        <a:pt x="7478" y="28663"/>
                      </a:cubicBezTo>
                      <a:cubicBezTo>
                        <a:pt x="5472" y="20730"/>
                        <a:pt x="3648" y="13557"/>
                        <a:pt x="2281" y="8359"/>
                      </a:cubicBezTo>
                      <a:cubicBezTo>
                        <a:pt x="1581" y="5776"/>
                        <a:pt x="1004" y="3678"/>
                        <a:pt x="639" y="2250"/>
                      </a:cubicBezTo>
                      <a:lnTo>
                        <a:pt x="183" y="578"/>
                      </a:lnTo>
                      <a:lnTo>
                        <a:pt x="62" y="152"/>
                      </a:lnTo>
                      <a:cubicBezTo>
                        <a:pt x="1" y="31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7"/>
                <p:cNvSpPr/>
                <p:nvPr/>
              </p:nvSpPr>
              <p:spPr>
                <a:xfrm flipH="1">
                  <a:off x="8179050" y="3677688"/>
                  <a:ext cx="182400" cy="1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6" h="50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2" y="61"/>
                        <a:pt x="183" y="152"/>
                        <a:pt x="304" y="213"/>
                      </a:cubicBezTo>
                      <a:lnTo>
                        <a:pt x="1064" y="760"/>
                      </a:lnTo>
                      <a:lnTo>
                        <a:pt x="3617" y="2584"/>
                      </a:lnTo>
                      <a:cubicBezTo>
                        <a:pt x="4621" y="3313"/>
                        <a:pt x="5502" y="3952"/>
                        <a:pt x="6171" y="4408"/>
                      </a:cubicBezTo>
                      <a:cubicBezTo>
                        <a:pt x="6505" y="4620"/>
                        <a:pt x="6809" y="4803"/>
                        <a:pt x="6991" y="4924"/>
                      </a:cubicBezTo>
                      <a:cubicBezTo>
                        <a:pt x="7083" y="4985"/>
                        <a:pt x="7174" y="5046"/>
                        <a:pt x="7295" y="5076"/>
                      </a:cubicBezTo>
                      <a:cubicBezTo>
                        <a:pt x="7204" y="4985"/>
                        <a:pt x="7113" y="4924"/>
                        <a:pt x="7022" y="4864"/>
                      </a:cubicBezTo>
                      <a:lnTo>
                        <a:pt x="6262" y="4316"/>
                      </a:lnTo>
                      <a:lnTo>
                        <a:pt x="3709" y="2462"/>
                      </a:lnTo>
                      <a:cubicBezTo>
                        <a:pt x="2706" y="1763"/>
                        <a:pt x="1794" y="1125"/>
                        <a:pt x="1125" y="669"/>
                      </a:cubicBezTo>
                      <a:cubicBezTo>
                        <a:pt x="791" y="456"/>
                        <a:pt x="517" y="274"/>
                        <a:pt x="335" y="152"/>
                      </a:cubicBezTo>
                      <a:cubicBezTo>
                        <a:pt x="213" y="91"/>
                        <a:pt x="122" y="3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7"/>
                <p:cNvSpPr/>
                <p:nvPr/>
              </p:nvSpPr>
              <p:spPr>
                <a:xfrm flipH="1">
                  <a:off x="8027825" y="3584213"/>
                  <a:ext cx="142125" cy="21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8603" extrusionOk="0">
                      <a:moveTo>
                        <a:pt x="5622" y="0"/>
                      </a:moveTo>
                      <a:cubicBezTo>
                        <a:pt x="5573" y="0"/>
                        <a:pt x="4304" y="1904"/>
                        <a:pt x="2766" y="4256"/>
                      </a:cubicBezTo>
                      <a:cubicBezTo>
                        <a:pt x="1246" y="6627"/>
                        <a:pt x="0" y="8572"/>
                        <a:pt x="31" y="8603"/>
                      </a:cubicBezTo>
                      <a:cubicBezTo>
                        <a:pt x="31" y="8603"/>
                        <a:pt x="32" y="8603"/>
                        <a:pt x="32" y="8603"/>
                      </a:cubicBezTo>
                      <a:cubicBezTo>
                        <a:pt x="111" y="8603"/>
                        <a:pt x="1380" y="6699"/>
                        <a:pt x="2918" y="4347"/>
                      </a:cubicBezTo>
                      <a:cubicBezTo>
                        <a:pt x="4438" y="1946"/>
                        <a:pt x="5684" y="1"/>
                        <a:pt x="5623" y="1"/>
                      </a:cubicBezTo>
                      <a:cubicBezTo>
                        <a:pt x="5623" y="0"/>
                        <a:pt x="5623" y="0"/>
                        <a:pt x="56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7"/>
                <p:cNvSpPr/>
                <p:nvPr/>
              </p:nvSpPr>
              <p:spPr>
                <a:xfrm flipH="1">
                  <a:off x="7940450" y="3952013"/>
                  <a:ext cx="165675" cy="15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6201" extrusionOk="0">
                      <a:moveTo>
                        <a:pt x="6627" y="0"/>
                      </a:moveTo>
                      <a:lnTo>
                        <a:pt x="6627" y="0"/>
                      </a:lnTo>
                      <a:cubicBezTo>
                        <a:pt x="6505" y="61"/>
                        <a:pt x="6444" y="152"/>
                        <a:pt x="6353" y="243"/>
                      </a:cubicBezTo>
                      <a:lnTo>
                        <a:pt x="5684" y="942"/>
                      </a:lnTo>
                      <a:cubicBezTo>
                        <a:pt x="5107" y="1520"/>
                        <a:pt x="4317" y="2340"/>
                        <a:pt x="3405" y="3192"/>
                      </a:cubicBezTo>
                      <a:cubicBezTo>
                        <a:pt x="2462" y="4043"/>
                        <a:pt x="1611" y="4772"/>
                        <a:pt x="1003" y="5319"/>
                      </a:cubicBezTo>
                      <a:lnTo>
                        <a:pt x="274" y="5958"/>
                      </a:lnTo>
                      <a:cubicBezTo>
                        <a:pt x="152" y="6018"/>
                        <a:pt x="92" y="6110"/>
                        <a:pt x="0" y="6201"/>
                      </a:cubicBezTo>
                      <a:cubicBezTo>
                        <a:pt x="92" y="6140"/>
                        <a:pt x="183" y="6079"/>
                        <a:pt x="274" y="5988"/>
                      </a:cubicBezTo>
                      <a:cubicBezTo>
                        <a:pt x="456" y="5866"/>
                        <a:pt x="730" y="5654"/>
                        <a:pt x="1034" y="5410"/>
                      </a:cubicBezTo>
                      <a:cubicBezTo>
                        <a:pt x="1672" y="4894"/>
                        <a:pt x="2554" y="4134"/>
                        <a:pt x="3465" y="3283"/>
                      </a:cubicBezTo>
                      <a:cubicBezTo>
                        <a:pt x="4408" y="2432"/>
                        <a:pt x="5198" y="1611"/>
                        <a:pt x="5745" y="1003"/>
                      </a:cubicBezTo>
                      <a:cubicBezTo>
                        <a:pt x="6019" y="699"/>
                        <a:pt x="6262" y="456"/>
                        <a:pt x="6383" y="274"/>
                      </a:cubicBezTo>
                      <a:cubicBezTo>
                        <a:pt x="6475" y="213"/>
                        <a:pt x="6566" y="91"/>
                        <a:pt x="66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57"/>
                <p:cNvSpPr/>
                <p:nvPr/>
              </p:nvSpPr>
              <p:spPr>
                <a:xfrm flipH="1">
                  <a:off x="8106100" y="4035588"/>
                  <a:ext cx="198350" cy="6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4" h="2737" extrusionOk="0">
                      <a:moveTo>
                        <a:pt x="0" y="1"/>
                      </a:moveTo>
                      <a:cubicBezTo>
                        <a:pt x="91" y="61"/>
                        <a:pt x="213" y="92"/>
                        <a:pt x="304" y="122"/>
                      </a:cubicBezTo>
                      <a:lnTo>
                        <a:pt x="1155" y="456"/>
                      </a:lnTo>
                      <a:cubicBezTo>
                        <a:pt x="1854" y="700"/>
                        <a:pt x="2857" y="1064"/>
                        <a:pt x="3952" y="1429"/>
                      </a:cubicBezTo>
                      <a:cubicBezTo>
                        <a:pt x="5046" y="1824"/>
                        <a:pt x="6049" y="2159"/>
                        <a:pt x="6748" y="2402"/>
                      </a:cubicBezTo>
                      <a:lnTo>
                        <a:pt x="7629" y="2675"/>
                      </a:lnTo>
                      <a:cubicBezTo>
                        <a:pt x="7721" y="2706"/>
                        <a:pt x="7842" y="2736"/>
                        <a:pt x="7933" y="2736"/>
                      </a:cubicBezTo>
                      <a:cubicBezTo>
                        <a:pt x="7842" y="2706"/>
                        <a:pt x="7751" y="2645"/>
                        <a:pt x="7629" y="2615"/>
                      </a:cubicBezTo>
                      <a:lnTo>
                        <a:pt x="6809" y="2280"/>
                      </a:lnTo>
                      <a:cubicBezTo>
                        <a:pt x="6079" y="2037"/>
                        <a:pt x="5107" y="1672"/>
                        <a:pt x="4012" y="1308"/>
                      </a:cubicBezTo>
                      <a:cubicBezTo>
                        <a:pt x="2918" y="912"/>
                        <a:pt x="1915" y="578"/>
                        <a:pt x="1186" y="335"/>
                      </a:cubicBezTo>
                      <a:lnTo>
                        <a:pt x="334" y="92"/>
                      </a:lnTo>
                      <a:cubicBezTo>
                        <a:pt x="213" y="31"/>
                        <a:pt x="12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57"/>
                <p:cNvSpPr/>
                <p:nvPr/>
              </p:nvSpPr>
              <p:spPr>
                <a:xfrm flipH="1">
                  <a:off x="8028600" y="4314463"/>
                  <a:ext cx="254575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3" h="343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2" y="62"/>
                        <a:pt x="243" y="122"/>
                        <a:pt x="365" y="153"/>
                      </a:cubicBezTo>
                      <a:lnTo>
                        <a:pt x="1459" y="548"/>
                      </a:lnTo>
                      <a:cubicBezTo>
                        <a:pt x="2401" y="852"/>
                        <a:pt x="3648" y="1308"/>
                        <a:pt x="5046" y="1764"/>
                      </a:cubicBezTo>
                      <a:cubicBezTo>
                        <a:pt x="6474" y="2250"/>
                        <a:pt x="7751" y="2676"/>
                        <a:pt x="8663" y="2979"/>
                      </a:cubicBezTo>
                      <a:lnTo>
                        <a:pt x="9757" y="3314"/>
                      </a:lnTo>
                      <a:cubicBezTo>
                        <a:pt x="9909" y="3375"/>
                        <a:pt x="10031" y="3405"/>
                        <a:pt x="10183" y="3435"/>
                      </a:cubicBezTo>
                      <a:cubicBezTo>
                        <a:pt x="10061" y="3344"/>
                        <a:pt x="9940" y="3314"/>
                        <a:pt x="9788" y="3253"/>
                      </a:cubicBezTo>
                      <a:lnTo>
                        <a:pt x="8724" y="2888"/>
                      </a:lnTo>
                      <a:cubicBezTo>
                        <a:pt x="7781" y="2554"/>
                        <a:pt x="6505" y="2128"/>
                        <a:pt x="5107" y="1642"/>
                      </a:cubicBezTo>
                      <a:cubicBezTo>
                        <a:pt x="3708" y="1186"/>
                        <a:pt x="2432" y="761"/>
                        <a:pt x="1490" y="457"/>
                      </a:cubicBezTo>
                      <a:lnTo>
                        <a:pt x="395" y="92"/>
                      </a:lnTo>
                      <a:cubicBezTo>
                        <a:pt x="274" y="62"/>
                        <a:pt x="122" y="3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8" name="Google Shape;2358;p57"/>
              <p:cNvSpPr/>
              <p:nvPr/>
            </p:nvSpPr>
            <p:spPr>
              <a:xfrm flipH="1">
                <a:off x="7828750" y="4194413"/>
                <a:ext cx="205200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086" extrusionOk="0">
                    <a:moveTo>
                      <a:pt x="8208" y="0"/>
                    </a:moveTo>
                    <a:cubicBezTo>
                      <a:pt x="8086" y="91"/>
                      <a:pt x="7995" y="183"/>
                      <a:pt x="7873" y="304"/>
                    </a:cubicBezTo>
                    <a:lnTo>
                      <a:pt x="7053" y="1216"/>
                    </a:lnTo>
                    <a:cubicBezTo>
                      <a:pt x="6323" y="1976"/>
                      <a:pt x="5320" y="3009"/>
                      <a:pt x="4196" y="4104"/>
                    </a:cubicBezTo>
                    <a:cubicBezTo>
                      <a:pt x="3071" y="5228"/>
                      <a:pt x="2007" y="6231"/>
                      <a:pt x="1247" y="6930"/>
                    </a:cubicBezTo>
                    <a:lnTo>
                      <a:pt x="335" y="7781"/>
                    </a:lnTo>
                    <a:cubicBezTo>
                      <a:pt x="214" y="7873"/>
                      <a:pt x="92" y="7964"/>
                      <a:pt x="1" y="8085"/>
                    </a:cubicBezTo>
                    <a:cubicBezTo>
                      <a:pt x="123" y="7994"/>
                      <a:pt x="244" y="7903"/>
                      <a:pt x="366" y="7812"/>
                    </a:cubicBezTo>
                    <a:cubicBezTo>
                      <a:pt x="609" y="7630"/>
                      <a:pt x="943" y="7356"/>
                      <a:pt x="1308" y="7022"/>
                    </a:cubicBezTo>
                    <a:cubicBezTo>
                      <a:pt x="2098" y="6322"/>
                      <a:pt x="3162" y="5350"/>
                      <a:pt x="4287" y="4225"/>
                    </a:cubicBezTo>
                    <a:cubicBezTo>
                      <a:pt x="5442" y="3101"/>
                      <a:pt x="6414" y="2037"/>
                      <a:pt x="7114" y="1277"/>
                    </a:cubicBezTo>
                    <a:cubicBezTo>
                      <a:pt x="7478" y="882"/>
                      <a:pt x="7752" y="578"/>
                      <a:pt x="7934" y="335"/>
                    </a:cubicBezTo>
                    <a:cubicBezTo>
                      <a:pt x="8025" y="243"/>
                      <a:pt x="8117" y="122"/>
                      <a:pt x="8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9" name="Google Shape;2359;p57"/>
            <p:cNvSpPr/>
            <p:nvPr/>
          </p:nvSpPr>
          <p:spPr>
            <a:xfrm flipH="1">
              <a:off x="7300625" y="2327913"/>
              <a:ext cx="54625" cy="64975"/>
            </a:xfrm>
            <a:custGeom>
              <a:avLst/>
              <a:gdLst/>
              <a:ahLst/>
              <a:cxnLst/>
              <a:rect l="l" t="t" r="r" b="b"/>
              <a:pathLst>
                <a:path w="2185" h="2599" extrusionOk="0">
                  <a:moveTo>
                    <a:pt x="1228" y="1404"/>
                  </a:moveTo>
                  <a:cubicBezTo>
                    <a:pt x="1425" y="1404"/>
                    <a:pt x="1607" y="1577"/>
                    <a:pt x="1607" y="1802"/>
                  </a:cubicBezTo>
                  <a:cubicBezTo>
                    <a:pt x="1607" y="1999"/>
                    <a:pt x="1425" y="2170"/>
                    <a:pt x="1229" y="2170"/>
                  </a:cubicBezTo>
                  <a:cubicBezTo>
                    <a:pt x="1213" y="2170"/>
                    <a:pt x="1197" y="2169"/>
                    <a:pt x="1182" y="2167"/>
                  </a:cubicBezTo>
                  <a:cubicBezTo>
                    <a:pt x="908" y="2167"/>
                    <a:pt x="756" y="2015"/>
                    <a:pt x="756" y="1802"/>
                  </a:cubicBezTo>
                  <a:cubicBezTo>
                    <a:pt x="728" y="1577"/>
                    <a:pt x="909" y="1404"/>
                    <a:pt x="1129" y="1404"/>
                  </a:cubicBezTo>
                  <a:cubicBezTo>
                    <a:pt x="1146" y="1404"/>
                    <a:pt x="1164" y="1405"/>
                    <a:pt x="1182" y="1407"/>
                  </a:cubicBezTo>
                  <a:cubicBezTo>
                    <a:pt x="1197" y="1405"/>
                    <a:pt x="1213" y="1404"/>
                    <a:pt x="1228" y="1404"/>
                  </a:cubicBezTo>
                  <a:close/>
                  <a:moveTo>
                    <a:pt x="1489" y="1"/>
                  </a:moveTo>
                  <a:cubicBezTo>
                    <a:pt x="1448" y="1"/>
                    <a:pt x="1406" y="3"/>
                    <a:pt x="1364" y="9"/>
                  </a:cubicBezTo>
                  <a:cubicBezTo>
                    <a:pt x="1332" y="6"/>
                    <a:pt x="1300" y="5"/>
                    <a:pt x="1268" y="5"/>
                  </a:cubicBezTo>
                  <a:cubicBezTo>
                    <a:pt x="554" y="5"/>
                    <a:pt x="0" y="648"/>
                    <a:pt x="88" y="1346"/>
                  </a:cubicBezTo>
                  <a:cubicBezTo>
                    <a:pt x="88" y="2167"/>
                    <a:pt x="513" y="2592"/>
                    <a:pt x="1212" y="2592"/>
                  </a:cubicBezTo>
                  <a:cubicBezTo>
                    <a:pt x="1248" y="2596"/>
                    <a:pt x="1283" y="2598"/>
                    <a:pt x="1317" y="2598"/>
                  </a:cubicBezTo>
                  <a:cubicBezTo>
                    <a:pt x="1785" y="2598"/>
                    <a:pt x="2156" y="2225"/>
                    <a:pt x="2185" y="1772"/>
                  </a:cubicBezTo>
                  <a:cubicBezTo>
                    <a:pt x="2157" y="1321"/>
                    <a:pt x="1815" y="975"/>
                    <a:pt x="1378" y="975"/>
                  </a:cubicBezTo>
                  <a:cubicBezTo>
                    <a:pt x="1344" y="975"/>
                    <a:pt x="1309" y="977"/>
                    <a:pt x="1273" y="981"/>
                  </a:cubicBezTo>
                  <a:cubicBezTo>
                    <a:pt x="1060" y="981"/>
                    <a:pt x="847" y="1042"/>
                    <a:pt x="665" y="1194"/>
                  </a:cubicBezTo>
                  <a:cubicBezTo>
                    <a:pt x="636" y="814"/>
                    <a:pt x="943" y="463"/>
                    <a:pt x="1318" y="463"/>
                  </a:cubicBezTo>
                  <a:cubicBezTo>
                    <a:pt x="1333" y="463"/>
                    <a:pt x="1349" y="463"/>
                    <a:pt x="1364" y="465"/>
                  </a:cubicBezTo>
                  <a:cubicBezTo>
                    <a:pt x="1547" y="465"/>
                    <a:pt x="1698" y="525"/>
                    <a:pt x="1850" y="586"/>
                  </a:cubicBezTo>
                  <a:lnTo>
                    <a:pt x="2063" y="161"/>
                  </a:lnTo>
                  <a:cubicBezTo>
                    <a:pt x="1887" y="60"/>
                    <a:pt x="1690" y="1"/>
                    <a:pt x="1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 flipH="1">
              <a:off x="7602300" y="3105488"/>
              <a:ext cx="328300" cy="1383025"/>
            </a:xfrm>
            <a:custGeom>
              <a:avLst/>
              <a:gdLst/>
              <a:ahLst/>
              <a:cxnLst/>
              <a:rect l="l" t="t" r="r" b="b"/>
              <a:pathLst>
                <a:path w="13132" h="55321" extrusionOk="0">
                  <a:moveTo>
                    <a:pt x="13132" y="0"/>
                  </a:moveTo>
                  <a:lnTo>
                    <a:pt x="1" y="1459"/>
                  </a:lnTo>
                  <a:cubicBezTo>
                    <a:pt x="183" y="3678"/>
                    <a:pt x="2584" y="10244"/>
                    <a:pt x="2584" y="10244"/>
                  </a:cubicBezTo>
                  <a:lnTo>
                    <a:pt x="3648" y="38420"/>
                  </a:lnTo>
                  <a:lnTo>
                    <a:pt x="3831" y="55320"/>
                  </a:lnTo>
                  <a:lnTo>
                    <a:pt x="10609" y="54621"/>
                  </a:lnTo>
                  <a:lnTo>
                    <a:pt x="12129" y="31642"/>
                  </a:lnTo>
                  <a:lnTo>
                    <a:pt x="131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 flipH="1">
              <a:off x="7464000" y="4454288"/>
              <a:ext cx="373875" cy="107925"/>
            </a:xfrm>
            <a:custGeom>
              <a:avLst/>
              <a:gdLst/>
              <a:ahLst/>
              <a:cxnLst/>
              <a:rect l="l" t="t" r="r" b="b"/>
              <a:pathLst>
                <a:path w="14955" h="4317" extrusionOk="0">
                  <a:moveTo>
                    <a:pt x="6930" y="0"/>
                  </a:moveTo>
                  <a:cubicBezTo>
                    <a:pt x="5659" y="513"/>
                    <a:pt x="4316" y="776"/>
                    <a:pt x="2969" y="776"/>
                  </a:cubicBezTo>
                  <a:cubicBezTo>
                    <a:pt x="2159" y="776"/>
                    <a:pt x="1347" y="681"/>
                    <a:pt x="547" y="487"/>
                  </a:cubicBezTo>
                  <a:lnTo>
                    <a:pt x="0" y="335"/>
                  </a:lnTo>
                  <a:lnTo>
                    <a:pt x="0" y="4256"/>
                  </a:lnTo>
                  <a:lnTo>
                    <a:pt x="14955" y="4317"/>
                  </a:lnTo>
                  <a:cubicBezTo>
                    <a:pt x="14894" y="2888"/>
                    <a:pt x="6930" y="0"/>
                    <a:pt x="6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 flipH="1">
              <a:off x="7715525" y="3104713"/>
              <a:ext cx="328300" cy="1383025"/>
            </a:xfrm>
            <a:custGeom>
              <a:avLst/>
              <a:gdLst/>
              <a:ahLst/>
              <a:cxnLst/>
              <a:rect l="l" t="t" r="r" b="b"/>
              <a:pathLst>
                <a:path w="13132" h="55321" extrusionOk="0">
                  <a:moveTo>
                    <a:pt x="13132" y="1"/>
                  </a:moveTo>
                  <a:lnTo>
                    <a:pt x="1" y="1460"/>
                  </a:lnTo>
                  <a:cubicBezTo>
                    <a:pt x="183" y="3679"/>
                    <a:pt x="2584" y="10244"/>
                    <a:pt x="2584" y="10244"/>
                  </a:cubicBezTo>
                  <a:lnTo>
                    <a:pt x="3648" y="38421"/>
                  </a:lnTo>
                  <a:lnTo>
                    <a:pt x="3831" y="55321"/>
                  </a:lnTo>
                  <a:lnTo>
                    <a:pt x="10609" y="54652"/>
                  </a:lnTo>
                  <a:lnTo>
                    <a:pt x="12129" y="31643"/>
                  </a:lnTo>
                  <a:lnTo>
                    <a:pt x="1313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 flipH="1">
              <a:off x="7584050" y="4455038"/>
              <a:ext cx="368575" cy="107175"/>
            </a:xfrm>
            <a:custGeom>
              <a:avLst/>
              <a:gdLst/>
              <a:ahLst/>
              <a:cxnLst/>
              <a:rect l="l" t="t" r="r" b="b"/>
              <a:pathLst>
                <a:path w="14743" h="4287" extrusionOk="0">
                  <a:moveTo>
                    <a:pt x="7052" y="1"/>
                  </a:moveTo>
                  <a:cubicBezTo>
                    <a:pt x="5766" y="512"/>
                    <a:pt x="4397" y="763"/>
                    <a:pt x="3026" y="763"/>
                  </a:cubicBezTo>
                  <a:cubicBezTo>
                    <a:pt x="2194" y="763"/>
                    <a:pt x="1362" y="671"/>
                    <a:pt x="547" y="487"/>
                  </a:cubicBezTo>
                  <a:lnTo>
                    <a:pt x="0" y="366"/>
                  </a:lnTo>
                  <a:lnTo>
                    <a:pt x="0" y="4226"/>
                  </a:lnTo>
                  <a:lnTo>
                    <a:pt x="14742" y="4287"/>
                  </a:lnTo>
                  <a:cubicBezTo>
                    <a:pt x="14681" y="2858"/>
                    <a:pt x="7052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 flipH="1">
              <a:off x="7771750" y="4342588"/>
              <a:ext cx="7625" cy="112475"/>
            </a:xfrm>
            <a:custGeom>
              <a:avLst/>
              <a:gdLst/>
              <a:ahLst/>
              <a:cxnLst/>
              <a:rect l="l" t="t" r="r" b="b"/>
              <a:pathLst>
                <a:path w="305" h="4499" extrusionOk="0">
                  <a:moveTo>
                    <a:pt x="213" y="0"/>
                  </a:moveTo>
                  <a:cubicBezTo>
                    <a:pt x="92" y="730"/>
                    <a:pt x="31" y="1490"/>
                    <a:pt x="61" y="2250"/>
                  </a:cubicBezTo>
                  <a:cubicBezTo>
                    <a:pt x="1" y="2979"/>
                    <a:pt x="1" y="3739"/>
                    <a:pt x="92" y="4499"/>
                  </a:cubicBezTo>
                  <a:cubicBezTo>
                    <a:pt x="213" y="3739"/>
                    <a:pt x="274" y="2979"/>
                    <a:pt x="244" y="2250"/>
                  </a:cubicBezTo>
                  <a:cubicBezTo>
                    <a:pt x="304" y="1490"/>
                    <a:pt x="304" y="730"/>
                    <a:pt x="21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 flipH="1">
              <a:off x="7511875" y="1737688"/>
              <a:ext cx="258375" cy="262250"/>
            </a:xfrm>
            <a:custGeom>
              <a:avLst/>
              <a:gdLst/>
              <a:ahLst/>
              <a:cxnLst/>
              <a:rect l="l" t="t" r="r" b="b"/>
              <a:pathLst>
                <a:path w="10335" h="10490" extrusionOk="0">
                  <a:moveTo>
                    <a:pt x="2006" y="0"/>
                  </a:moveTo>
                  <a:lnTo>
                    <a:pt x="0" y="426"/>
                  </a:lnTo>
                  <a:cubicBezTo>
                    <a:pt x="183" y="3283"/>
                    <a:pt x="1277" y="6019"/>
                    <a:pt x="3131" y="8207"/>
                  </a:cubicBezTo>
                  <a:cubicBezTo>
                    <a:pt x="4167" y="9420"/>
                    <a:pt x="5576" y="10489"/>
                    <a:pt x="7165" y="10489"/>
                  </a:cubicBezTo>
                  <a:cubicBezTo>
                    <a:pt x="7208" y="10489"/>
                    <a:pt x="7252" y="10488"/>
                    <a:pt x="7295" y="10487"/>
                  </a:cubicBezTo>
                  <a:cubicBezTo>
                    <a:pt x="9028" y="10274"/>
                    <a:pt x="10335" y="8785"/>
                    <a:pt x="10304" y="7022"/>
                  </a:cubicBezTo>
                  <a:cubicBezTo>
                    <a:pt x="10274" y="5289"/>
                    <a:pt x="8967" y="3830"/>
                    <a:pt x="7234" y="3678"/>
                  </a:cubicBezTo>
                  <a:cubicBezTo>
                    <a:pt x="7508" y="2371"/>
                    <a:pt x="6657" y="1095"/>
                    <a:pt x="5350" y="821"/>
                  </a:cubicBezTo>
                  <a:cubicBezTo>
                    <a:pt x="5176" y="786"/>
                    <a:pt x="5003" y="774"/>
                    <a:pt x="4829" y="774"/>
                  </a:cubicBezTo>
                  <a:cubicBezTo>
                    <a:pt x="4395" y="774"/>
                    <a:pt x="3960" y="851"/>
                    <a:pt x="3526" y="851"/>
                  </a:cubicBezTo>
                  <a:cubicBezTo>
                    <a:pt x="2888" y="821"/>
                    <a:pt x="2219" y="5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 flipH="1">
              <a:off x="7549100" y="1317838"/>
              <a:ext cx="316150" cy="488650"/>
            </a:xfrm>
            <a:custGeom>
              <a:avLst/>
              <a:gdLst/>
              <a:ahLst/>
              <a:cxnLst/>
              <a:rect l="l" t="t" r="r" b="b"/>
              <a:pathLst>
                <a:path w="12646" h="19546" extrusionOk="0">
                  <a:moveTo>
                    <a:pt x="3075" y="0"/>
                  </a:moveTo>
                  <a:cubicBezTo>
                    <a:pt x="1713" y="0"/>
                    <a:pt x="123" y="887"/>
                    <a:pt x="1" y="2204"/>
                  </a:cubicBezTo>
                  <a:lnTo>
                    <a:pt x="4439" y="18770"/>
                  </a:lnTo>
                  <a:cubicBezTo>
                    <a:pt x="4653" y="19253"/>
                    <a:pt x="5151" y="19546"/>
                    <a:pt x="5662" y="19546"/>
                  </a:cubicBezTo>
                  <a:cubicBezTo>
                    <a:pt x="5730" y="19546"/>
                    <a:pt x="5799" y="19541"/>
                    <a:pt x="5867" y="19530"/>
                  </a:cubicBezTo>
                  <a:cubicBezTo>
                    <a:pt x="6445" y="19378"/>
                    <a:pt x="6961" y="19044"/>
                    <a:pt x="7326" y="18588"/>
                  </a:cubicBezTo>
                  <a:cubicBezTo>
                    <a:pt x="7691" y="18132"/>
                    <a:pt x="8116" y="17706"/>
                    <a:pt x="8542" y="17311"/>
                  </a:cubicBezTo>
                  <a:cubicBezTo>
                    <a:pt x="8968" y="17007"/>
                    <a:pt x="9363" y="16673"/>
                    <a:pt x="9697" y="16308"/>
                  </a:cubicBezTo>
                  <a:cubicBezTo>
                    <a:pt x="10457" y="15275"/>
                    <a:pt x="9849" y="13755"/>
                    <a:pt x="10244" y="12509"/>
                  </a:cubicBezTo>
                  <a:cubicBezTo>
                    <a:pt x="10609" y="11475"/>
                    <a:pt x="11612" y="10867"/>
                    <a:pt x="12129" y="9925"/>
                  </a:cubicBezTo>
                  <a:cubicBezTo>
                    <a:pt x="12645" y="8952"/>
                    <a:pt x="12645" y="7797"/>
                    <a:pt x="12129" y="6825"/>
                  </a:cubicBezTo>
                  <a:cubicBezTo>
                    <a:pt x="11703" y="6095"/>
                    <a:pt x="11004" y="5548"/>
                    <a:pt x="10548" y="4849"/>
                  </a:cubicBezTo>
                  <a:cubicBezTo>
                    <a:pt x="10183" y="4180"/>
                    <a:pt x="9910" y="3511"/>
                    <a:pt x="9667" y="2812"/>
                  </a:cubicBezTo>
                  <a:cubicBezTo>
                    <a:pt x="9363" y="2113"/>
                    <a:pt x="8968" y="1475"/>
                    <a:pt x="8238" y="1232"/>
                  </a:cubicBezTo>
                  <a:cubicBezTo>
                    <a:pt x="7964" y="1129"/>
                    <a:pt x="7674" y="1104"/>
                    <a:pt x="7380" y="1104"/>
                  </a:cubicBezTo>
                  <a:cubicBezTo>
                    <a:pt x="7087" y="1104"/>
                    <a:pt x="6791" y="1129"/>
                    <a:pt x="6507" y="1129"/>
                  </a:cubicBezTo>
                  <a:cubicBezTo>
                    <a:pt x="6317" y="1129"/>
                    <a:pt x="6133" y="1118"/>
                    <a:pt x="5958" y="1080"/>
                  </a:cubicBezTo>
                  <a:cubicBezTo>
                    <a:pt x="5259" y="928"/>
                    <a:pt x="4682" y="441"/>
                    <a:pt x="4013" y="168"/>
                  </a:cubicBezTo>
                  <a:cubicBezTo>
                    <a:pt x="3731" y="54"/>
                    <a:pt x="3410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 flipH="1">
              <a:off x="7636500" y="1390813"/>
              <a:ext cx="314600" cy="617475"/>
            </a:xfrm>
            <a:custGeom>
              <a:avLst/>
              <a:gdLst/>
              <a:ahLst/>
              <a:cxnLst/>
              <a:rect l="l" t="t" r="r" b="b"/>
              <a:pathLst>
                <a:path w="12584" h="24699" extrusionOk="0">
                  <a:moveTo>
                    <a:pt x="8633" y="0"/>
                  </a:moveTo>
                  <a:cubicBezTo>
                    <a:pt x="8543" y="0"/>
                    <a:pt x="8451" y="5"/>
                    <a:pt x="8359" y="15"/>
                  </a:cubicBezTo>
                  <a:lnTo>
                    <a:pt x="1216" y="1839"/>
                  </a:lnTo>
                  <a:cubicBezTo>
                    <a:pt x="517" y="1930"/>
                    <a:pt x="0" y="2507"/>
                    <a:pt x="30" y="3206"/>
                  </a:cubicBezTo>
                  <a:lnTo>
                    <a:pt x="821" y="21383"/>
                  </a:lnTo>
                  <a:cubicBezTo>
                    <a:pt x="850" y="23490"/>
                    <a:pt x="3834" y="24698"/>
                    <a:pt x="6125" y="24698"/>
                  </a:cubicBezTo>
                  <a:cubicBezTo>
                    <a:pt x="6181" y="24698"/>
                    <a:pt x="6237" y="24698"/>
                    <a:pt x="6292" y="24696"/>
                  </a:cubicBezTo>
                  <a:cubicBezTo>
                    <a:pt x="8602" y="24635"/>
                    <a:pt x="8693" y="23511"/>
                    <a:pt x="8724" y="21474"/>
                  </a:cubicBezTo>
                  <a:cubicBezTo>
                    <a:pt x="8754" y="18079"/>
                    <a:pt x="8754" y="16793"/>
                    <a:pt x="8754" y="16793"/>
                  </a:cubicBezTo>
                  <a:cubicBezTo>
                    <a:pt x="8754" y="16793"/>
                    <a:pt x="8754" y="16793"/>
                    <a:pt x="8754" y="16793"/>
                  </a:cubicBezTo>
                  <a:cubicBezTo>
                    <a:pt x="8754" y="16793"/>
                    <a:pt x="11702" y="16277"/>
                    <a:pt x="12310" y="12447"/>
                  </a:cubicBezTo>
                  <a:cubicBezTo>
                    <a:pt x="12584" y="10562"/>
                    <a:pt x="12493" y="7431"/>
                    <a:pt x="12341" y="4878"/>
                  </a:cubicBezTo>
                  <a:cubicBezTo>
                    <a:pt x="12195" y="2691"/>
                    <a:pt x="10762" y="0"/>
                    <a:pt x="86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 flipH="1">
              <a:off x="7666125" y="1567388"/>
              <a:ext cx="24350" cy="22975"/>
            </a:xfrm>
            <a:custGeom>
              <a:avLst/>
              <a:gdLst/>
              <a:ahLst/>
              <a:cxnLst/>
              <a:rect l="l" t="t" r="r" b="b"/>
              <a:pathLst>
                <a:path w="974" h="919" extrusionOk="0">
                  <a:moveTo>
                    <a:pt x="540" y="0"/>
                  </a:moveTo>
                  <a:cubicBezTo>
                    <a:pt x="523" y="0"/>
                    <a:pt x="505" y="1"/>
                    <a:pt x="487" y="4"/>
                  </a:cubicBezTo>
                  <a:cubicBezTo>
                    <a:pt x="214" y="4"/>
                    <a:pt x="1" y="216"/>
                    <a:pt x="1" y="490"/>
                  </a:cubicBezTo>
                  <a:cubicBezTo>
                    <a:pt x="29" y="744"/>
                    <a:pt x="214" y="919"/>
                    <a:pt x="459" y="919"/>
                  </a:cubicBezTo>
                  <a:cubicBezTo>
                    <a:pt x="478" y="919"/>
                    <a:pt x="498" y="918"/>
                    <a:pt x="518" y="916"/>
                  </a:cubicBezTo>
                  <a:cubicBezTo>
                    <a:pt x="791" y="916"/>
                    <a:pt x="973" y="703"/>
                    <a:pt x="973" y="429"/>
                  </a:cubicBezTo>
                  <a:cubicBezTo>
                    <a:pt x="973" y="176"/>
                    <a:pt x="764" y="0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 flipH="1">
              <a:off x="7659275" y="1540863"/>
              <a:ext cx="50200" cy="13175"/>
            </a:xfrm>
            <a:custGeom>
              <a:avLst/>
              <a:gdLst/>
              <a:ahLst/>
              <a:cxnLst/>
              <a:rect l="l" t="t" r="r" b="b"/>
              <a:pathLst>
                <a:path w="2008" h="527" extrusionOk="0">
                  <a:moveTo>
                    <a:pt x="1004" y="1"/>
                  </a:moveTo>
                  <a:cubicBezTo>
                    <a:pt x="761" y="1"/>
                    <a:pt x="487" y="92"/>
                    <a:pt x="244" y="244"/>
                  </a:cubicBezTo>
                  <a:cubicBezTo>
                    <a:pt x="92" y="366"/>
                    <a:pt x="1" y="426"/>
                    <a:pt x="62" y="518"/>
                  </a:cubicBezTo>
                  <a:cubicBezTo>
                    <a:pt x="68" y="524"/>
                    <a:pt x="77" y="526"/>
                    <a:pt x="89" y="526"/>
                  </a:cubicBezTo>
                  <a:cubicBezTo>
                    <a:pt x="197" y="526"/>
                    <a:pt x="542" y="305"/>
                    <a:pt x="1034" y="305"/>
                  </a:cubicBezTo>
                  <a:cubicBezTo>
                    <a:pt x="1499" y="305"/>
                    <a:pt x="1841" y="526"/>
                    <a:pt x="1949" y="526"/>
                  </a:cubicBezTo>
                  <a:cubicBezTo>
                    <a:pt x="1961" y="526"/>
                    <a:pt x="1971" y="524"/>
                    <a:pt x="1977" y="518"/>
                  </a:cubicBezTo>
                  <a:cubicBezTo>
                    <a:pt x="2007" y="487"/>
                    <a:pt x="1977" y="366"/>
                    <a:pt x="1764" y="244"/>
                  </a:cubicBezTo>
                  <a:cubicBezTo>
                    <a:pt x="1551" y="92"/>
                    <a:pt x="1278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 flipH="1">
              <a:off x="7789225" y="1568163"/>
              <a:ext cx="24350" cy="23725"/>
            </a:xfrm>
            <a:custGeom>
              <a:avLst/>
              <a:gdLst/>
              <a:ahLst/>
              <a:cxnLst/>
              <a:rect l="l" t="t" r="r" b="b"/>
              <a:pathLst>
                <a:path w="974" h="949" extrusionOk="0">
                  <a:moveTo>
                    <a:pt x="508" y="0"/>
                  </a:moveTo>
                  <a:cubicBezTo>
                    <a:pt x="491" y="0"/>
                    <a:pt x="474" y="1"/>
                    <a:pt x="457" y="3"/>
                  </a:cubicBezTo>
                  <a:cubicBezTo>
                    <a:pt x="213" y="3"/>
                    <a:pt x="1" y="246"/>
                    <a:pt x="1" y="489"/>
                  </a:cubicBezTo>
                  <a:cubicBezTo>
                    <a:pt x="1" y="745"/>
                    <a:pt x="214" y="948"/>
                    <a:pt x="440" y="948"/>
                  </a:cubicBezTo>
                  <a:cubicBezTo>
                    <a:pt x="456" y="948"/>
                    <a:pt x="471" y="947"/>
                    <a:pt x="487" y="945"/>
                  </a:cubicBezTo>
                  <a:cubicBezTo>
                    <a:pt x="761" y="945"/>
                    <a:pt x="973" y="702"/>
                    <a:pt x="973" y="459"/>
                  </a:cubicBezTo>
                  <a:cubicBezTo>
                    <a:pt x="945" y="203"/>
                    <a:pt x="757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 flipH="1">
              <a:off x="7788475" y="1543163"/>
              <a:ext cx="50925" cy="13150"/>
            </a:xfrm>
            <a:custGeom>
              <a:avLst/>
              <a:gdLst/>
              <a:ahLst/>
              <a:cxnLst/>
              <a:rect l="l" t="t" r="r" b="b"/>
              <a:pathLst>
                <a:path w="2037" h="526" extrusionOk="0">
                  <a:moveTo>
                    <a:pt x="1034" y="0"/>
                  </a:moveTo>
                  <a:cubicBezTo>
                    <a:pt x="760" y="0"/>
                    <a:pt x="487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7" y="526"/>
                    <a:pt x="89" y="526"/>
                  </a:cubicBezTo>
                  <a:cubicBezTo>
                    <a:pt x="202" y="526"/>
                    <a:pt x="569" y="304"/>
                    <a:pt x="1034" y="304"/>
                  </a:cubicBezTo>
                  <a:cubicBezTo>
                    <a:pt x="1499" y="304"/>
                    <a:pt x="1865" y="526"/>
                    <a:pt x="1978" y="526"/>
                  </a:cubicBezTo>
                  <a:cubicBezTo>
                    <a:pt x="1991" y="526"/>
                    <a:pt x="2000" y="523"/>
                    <a:pt x="2006" y="517"/>
                  </a:cubicBezTo>
                  <a:cubicBezTo>
                    <a:pt x="2037" y="486"/>
                    <a:pt x="1976" y="395"/>
                    <a:pt x="1794" y="243"/>
                  </a:cubicBezTo>
                  <a:cubicBezTo>
                    <a:pt x="1550" y="91"/>
                    <a:pt x="1307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 flipH="1">
              <a:off x="7707150" y="1543888"/>
              <a:ext cx="40300" cy="110800"/>
            </a:xfrm>
            <a:custGeom>
              <a:avLst/>
              <a:gdLst/>
              <a:ahLst/>
              <a:cxnLst/>
              <a:rect l="l" t="t" r="r" b="b"/>
              <a:pathLst>
                <a:path w="1612" h="4432" extrusionOk="0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13" y="913"/>
                    <a:pt x="517" y="1825"/>
                    <a:pt x="882" y="2707"/>
                  </a:cubicBezTo>
                  <a:lnTo>
                    <a:pt x="1277" y="3710"/>
                  </a:lnTo>
                  <a:cubicBezTo>
                    <a:pt x="1368" y="3831"/>
                    <a:pt x="1398" y="3983"/>
                    <a:pt x="1368" y="4135"/>
                  </a:cubicBezTo>
                  <a:cubicBezTo>
                    <a:pt x="1368" y="4226"/>
                    <a:pt x="1246" y="4257"/>
                    <a:pt x="1094" y="4257"/>
                  </a:cubicBezTo>
                  <a:cubicBezTo>
                    <a:pt x="821" y="4257"/>
                    <a:pt x="517" y="4318"/>
                    <a:pt x="243" y="4409"/>
                  </a:cubicBezTo>
                  <a:cubicBezTo>
                    <a:pt x="380" y="4424"/>
                    <a:pt x="524" y="4432"/>
                    <a:pt x="669" y="4432"/>
                  </a:cubicBezTo>
                  <a:cubicBezTo>
                    <a:pt x="813" y="4432"/>
                    <a:pt x="958" y="4424"/>
                    <a:pt x="1094" y="4409"/>
                  </a:cubicBezTo>
                  <a:cubicBezTo>
                    <a:pt x="1186" y="4409"/>
                    <a:pt x="1277" y="4409"/>
                    <a:pt x="1338" y="4378"/>
                  </a:cubicBezTo>
                  <a:cubicBezTo>
                    <a:pt x="1429" y="4348"/>
                    <a:pt x="1520" y="4287"/>
                    <a:pt x="1550" y="4166"/>
                  </a:cubicBezTo>
                  <a:cubicBezTo>
                    <a:pt x="1611" y="3983"/>
                    <a:pt x="1581" y="3801"/>
                    <a:pt x="1490" y="3649"/>
                  </a:cubicBezTo>
                  <a:cubicBezTo>
                    <a:pt x="1368" y="3315"/>
                    <a:pt x="1246" y="2980"/>
                    <a:pt x="1094" y="2615"/>
                  </a:cubicBezTo>
                  <a:cubicBezTo>
                    <a:pt x="554" y="1175"/>
                    <a:pt x="73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 flipH="1">
              <a:off x="7732225" y="1776438"/>
              <a:ext cx="127700" cy="59375"/>
            </a:xfrm>
            <a:custGeom>
              <a:avLst/>
              <a:gdLst/>
              <a:ahLst/>
              <a:cxnLst/>
              <a:rect l="l" t="t" r="r" b="b"/>
              <a:pathLst>
                <a:path w="5108" h="2375" extrusionOk="0">
                  <a:moveTo>
                    <a:pt x="1" y="0"/>
                  </a:moveTo>
                  <a:cubicBezTo>
                    <a:pt x="1" y="1"/>
                    <a:pt x="1121" y="2375"/>
                    <a:pt x="4412" y="2375"/>
                  </a:cubicBezTo>
                  <a:cubicBezTo>
                    <a:pt x="4633" y="2375"/>
                    <a:pt x="4865" y="2364"/>
                    <a:pt x="5107" y="2341"/>
                  </a:cubicBezTo>
                  <a:lnTo>
                    <a:pt x="5107" y="1368"/>
                  </a:lnTo>
                  <a:cubicBezTo>
                    <a:pt x="5054" y="1369"/>
                    <a:pt x="5001" y="1370"/>
                    <a:pt x="4948" y="1370"/>
                  </a:cubicBezTo>
                  <a:cubicBezTo>
                    <a:pt x="3210" y="1370"/>
                    <a:pt x="1505" y="885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 flipH="1">
              <a:off x="7745150" y="1676788"/>
              <a:ext cx="41825" cy="29300"/>
            </a:xfrm>
            <a:custGeom>
              <a:avLst/>
              <a:gdLst/>
              <a:ahLst/>
              <a:cxnLst/>
              <a:rect l="l" t="t" r="r" b="b"/>
              <a:pathLst>
                <a:path w="1673" h="1172" extrusionOk="0">
                  <a:moveTo>
                    <a:pt x="852" y="0"/>
                  </a:moveTo>
                  <a:cubicBezTo>
                    <a:pt x="822" y="0"/>
                    <a:pt x="791" y="2"/>
                    <a:pt x="760" y="5"/>
                  </a:cubicBezTo>
                  <a:cubicBezTo>
                    <a:pt x="517" y="35"/>
                    <a:pt x="305" y="157"/>
                    <a:pt x="153" y="339"/>
                  </a:cubicBezTo>
                  <a:cubicBezTo>
                    <a:pt x="1" y="521"/>
                    <a:pt x="1" y="765"/>
                    <a:pt x="92" y="977"/>
                  </a:cubicBezTo>
                  <a:cubicBezTo>
                    <a:pt x="218" y="1103"/>
                    <a:pt x="387" y="1171"/>
                    <a:pt x="560" y="1171"/>
                  </a:cubicBezTo>
                  <a:cubicBezTo>
                    <a:pt x="637" y="1171"/>
                    <a:pt x="716" y="1158"/>
                    <a:pt x="791" y="1129"/>
                  </a:cubicBezTo>
                  <a:cubicBezTo>
                    <a:pt x="1064" y="1038"/>
                    <a:pt x="1277" y="917"/>
                    <a:pt x="1490" y="734"/>
                  </a:cubicBezTo>
                  <a:cubicBezTo>
                    <a:pt x="1520" y="704"/>
                    <a:pt x="1581" y="643"/>
                    <a:pt x="1642" y="582"/>
                  </a:cubicBezTo>
                  <a:cubicBezTo>
                    <a:pt x="1672" y="521"/>
                    <a:pt x="1672" y="430"/>
                    <a:pt x="1642" y="369"/>
                  </a:cubicBezTo>
                  <a:lnTo>
                    <a:pt x="1612" y="369"/>
                  </a:lnTo>
                  <a:cubicBezTo>
                    <a:pt x="1420" y="123"/>
                    <a:pt x="1130" y="0"/>
                    <a:pt x="8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 flipH="1">
              <a:off x="7737550" y="1663213"/>
              <a:ext cx="44875" cy="38025"/>
            </a:xfrm>
            <a:custGeom>
              <a:avLst/>
              <a:gdLst/>
              <a:ahLst/>
              <a:cxnLst/>
              <a:rect l="l" t="t" r="r" b="b"/>
              <a:pathLst>
                <a:path w="1795" h="1521" extrusionOk="0">
                  <a:moveTo>
                    <a:pt x="92" y="1"/>
                  </a:moveTo>
                  <a:cubicBezTo>
                    <a:pt x="62" y="1"/>
                    <a:pt x="1" y="153"/>
                    <a:pt x="31" y="396"/>
                  </a:cubicBezTo>
                  <a:cubicBezTo>
                    <a:pt x="62" y="700"/>
                    <a:pt x="214" y="1004"/>
                    <a:pt x="487" y="1216"/>
                  </a:cubicBezTo>
                  <a:cubicBezTo>
                    <a:pt x="730" y="1399"/>
                    <a:pt x="1065" y="1520"/>
                    <a:pt x="1399" y="1520"/>
                  </a:cubicBezTo>
                  <a:cubicBezTo>
                    <a:pt x="1642" y="1520"/>
                    <a:pt x="1794" y="1490"/>
                    <a:pt x="1764" y="1399"/>
                  </a:cubicBezTo>
                  <a:cubicBezTo>
                    <a:pt x="1764" y="1308"/>
                    <a:pt x="1156" y="1399"/>
                    <a:pt x="670" y="973"/>
                  </a:cubicBezTo>
                  <a:cubicBezTo>
                    <a:pt x="183" y="578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 flipH="1">
              <a:off x="7783150" y="1523363"/>
              <a:ext cx="61575" cy="17800"/>
            </a:xfrm>
            <a:custGeom>
              <a:avLst/>
              <a:gdLst/>
              <a:ahLst/>
              <a:cxnLst/>
              <a:rect l="l" t="t" r="r" b="b"/>
              <a:pathLst>
                <a:path w="2463" h="712" extrusionOk="0">
                  <a:moveTo>
                    <a:pt x="1417" y="1"/>
                  </a:moveTo>
                  <a:cubicBezTo>
                    <a:pt x="1029" y="1"/>
                    <a:pt x="643" y="110"/>
                    <a:pt x="304" y="336"/>
                  </a:cubicBezTo>
                  <a:cubicBezTo>
                    <a:pt x="92" y="458"/>
                    <a:pt x="0" y="610"/>
                    <a:pt x="31" y="670"/>
                  </a:cubicBezTo>
                  <a:cubicBezTo>
                    <a:pt x="46" y="700"/>
                    <a:pt x="88" y="711"/>
                    <a:pt x="153" y="711"/>
                  </a:cubicBezTo>
                  <a:cubicBezTo>
                    <a:pt x="358" y="711"/>
                    <a:pt x="785" y="595"/>
                    <a:pt x="1247" y="549"/>
                  </a:cubicBezTo>
                  <a:cubicBezTo>
                    <a:pt x="1855" y="458"/>
                    <a:pt x="2402" y="549"/>
                    <a:pt x="2432" y="397"/>
                  </a:cubicBezTo>
                  <a:cubicBezTo>
                    <a:pt x="2463" y="336"/>
                    <a:pt x="2341" y="215"/>
                    <a:pt x="2128" y="123"/>
                  </a:cubicBezTo>
                  <a:cubicBezTo>
                    <a:pt x="1897" y="42"/>
                    <a:pt x="1656" y="1"/>
                    <a:pt x="14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 flipH="1">
              <a:off x="7663850" y="1515788"/>
              <a:ext cx="46375" cy="15050"/>
            </a:xfrm>
            <a:custGeom>
              <a:avLst/>
              <a:gdLst/>
              <a:ahLst/>
              <a:cxnLst/>
              <a:rect l="l" t="t" r="r" b="b"/>
              <a:pathLst>
                <a:path w="1855" h="602" extrusionOk="0">
                  <a:moveTo>
                    <a:pt x="943" y="1"/>
                  </a:moveTo>
                  <a:cubicBezTo>
                    <a:pt x="700" y="1"/>
                    <a:pt x="426" y="62"/>
                    <a:pt x="213" y="214"/>
                  </a:cubicBezTo>
                  <a:cubicBezTo>
                    <a:pt x="61" y="335"/>
                    <a:pt x="1" y="457"/>
                    <a:pt x="31" y="518"/>
                  </a:cubicBezTo>
                  <a:cubicBezTo>
                    <a:pt x="67" y="566"/>
                    <a:pt x="148" y="581"/>
                    <a:pt x="260" y="581"/>
                  </a:cubicBezTo>
                  <a:cubicBezTo>
                    <a:pt x="428" y="581"/>
                    <a:pt x="669" y="548"/>
                    <a:pt x="943" y="548"/>
                  </a:cubicBezTo>
                  <a:cubicBezTo>
                    <a:pt x="1226" y="548"/>
                    <a:pt x="1483" y="602"/>
                    <a:pt x="1650" y="602"/>
                  </a:cubicBezTo>
                  <a:cubicBezTo>
                    <a:pt x="1733" y="602"/>
                    <a:pt x="1794" y="588"/>
                    <a:pt x="1824" y="548"/>
                  </a:cubicBezTo>
                  <a:cubicBezTo>
                    <a:pt x="1855" y="487"/>
                    <a:pt x="1824" y="366"/>
                    <a:pt x="1672" y="244"/>
                  </a:cubicBezTo>
                  <a:cubicBezTo>
                    <a:pt x="1460" y="92"/>
                    <a:pt x="1216" y="1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 flipH="1">
              <a:off x="7574950" y="1356063"/>
              <a:ext cx="299400" cy="191900"/>
            </a:xfrm>
            <a:custGeom>
              <a:avLst/>
              <a:gdLst/>
              <a:ahLst/>
              <a:cxnLst/>
              <a:rect l="l" t="t" r="r" b="b"/>
              <a:pathLst>
                <a:path w="11976" h="7676" extrusionOk="0">
                  <a:moveTo>
                    <a:pt x="2459" y="1"/>
                  </a:moveTo>
                  <a:cubicBezTo>
                    <a:pt x="1533" y="1"/>
                    <a:pt x="672" y="672"/>
                    <a:pt x="0" y="1344"/>
                  </a:cubicBezTo>
                  <a:lnTo>
                    <a:pt x="243" y="1131"/>
                  </a:lnTo>
                  <a:cubicBezTo>
                    <a:pt x="243" y="2605"/>
                    <a:pt x="1445" y="3761"/>
                    <a:pt x="2856" y="3761"/>
                  </a:cubicBezTo>
                  <a:cubicBezTo>
                    <a:pt x="3016" y="3761"/>
                    <a:pt x="3179" y="3746"/>
                    <a:pt x="3344" y="3715"/>
                  </a:cubicBezTo>
                  <a:cubicBezTo>
                    <a:pt x="3729" y="3634"/>
                    <a:pt x="4141" y="3485"/>
                    <a:pt x="4526" y="3485"/>
                  </a:cubicBezTo>
                  <a:cubicBezTo>
                    <a:pt x="4718" y="3485"/>
                    <a:pt x="4904" y="3522"/>
                    <a:pt x="5076" y="3624"/>
                  </a:cubicBezTo>
                  <a:cubicBezTo>
                    <a:pt x="5593" y="3928"/>
                    <a:pt x="5623" y="4748"/>
                    <a:pt x="6110" y="5144"/>
                  </a:cubicBezTo>
                  <a:cubicBezTo>
                    <a:pt x="6367" y="5366"/>
                    <a:pt x="6683" y="5422"/>
                    <a:pt x="7023" y="5422"/>
                  </a:cubicBezTo>
                  <a:cubicBezTo>
                    <a:pt x="7364" y="5422"/>
                    <a:pt x="7729" y="5365"/>
                    <a:pt x="8083" y="5365"/>
                  </a:cubicBezTo>
                  <a:cubicBezTo>
                    <a:pt x="8293" y="5365"/>
                    <a:pt x="8499" y="5385"/>
                    <a:pt x="8693" y="5448"/>
                  </a:cubicBezTo>
                  <a:cubicBezTo>
                    <a:pt x="9362" y="5630"/>
                    <a:pt x="9787" y="6268"/>
                    <a:pt x="10213" y="6785"/>
                  </a:cubicBezTo>
                  <a:cubicBezTo>
                    <a:pt x="10602" y="7252"/>
                    <a:pt x="11125" y="7675"/>
                    <a:pt x="11685" y="7675"/>
                  </a:cubicBezTo>
                  <a:cubicBezTo>
                    <a:pt x="11781" y="7675"/>
                    <a:pt x="11878" y="7663"/>
                    <a:pt x="11976" y="7636"/>
                  </a:cubicBezTo>
                  <a:cubicBezTo>
                    <a:pt x="11976" y="7028"/>
                    <a:pt x="11885" y="6451"/>
                    <a:pt x="11733" y="5873"/>
                  </a:cubicBezTo>
                  <a:cubicBezTo>
                    <a:pt x="11550" y="5296"/>
                    <a:pt x="11216" y="4779"/>
                    <a:pt x="10730" y="4444"/>
                  </a:cubicBezTo>
                  <a:cubicBezTo>
                    <a:pt x="10426" y="4293"/>
                    <a:pt x="10152" y="4110"/>
                    <a:pt x="9879" y="3928"/>
                  </a:cubicBezTo>
                  <a:cubicBezTo>
                    <a:pt x="9332" y="3502"/>
                    <a:pt x="9210" y="2712"/>
                    <a:pt x="8845" y="2104"/>
                  </a:cubicBezTo>
                  <a:cubicBezTo>
                    <a:pt x="8420" y="1283"/>
                    <a:pt x="7599" y="767"/>
                    <a:pt x="6687" y="645"/>
                  </a:cubicBezTo>
                  <a:cubicBezTo>
                    <a:pt x="6586" y="637"/>
                    <a:pt x="6486" y="634"/>
                    <a:pt x="6385" y="634"/>
                  </a:cubicBezTo>
                  <a:cubicBezTo>
                    <a:pt x="5965" y="634"/>
                    <a:pt x="5544" y="690"/>
                    <a:pt x="5124" y="690"/>
                  </a:cubicBezTo>
                  <a:cubicBezTo>
                    <a:pt x="4885" y="690"/>
                    <a:pt x="4646" y="672"/>
                    <a:pt x="4407" y="615"/>
                  </a:cubicBezTo>
                  <a:cubicBezTo>
                    <a:pt x="3860" y="493"/>
                    <a:pt x="3374" y="128"/>
                    <a:pt x="2827" y="37"/>
                  </a:cubicBezTo>
                  <a:cubicBezTo>
                    <a:pt x="2703" y="12"/>
                    <a:pt x="2581" y="1"/>
                    <a:pt x="24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 flipH="1">
              <a:off x="7775675" y="1363813"/>
              <a:ext cx="257500" cy="442275"/>
            </a:xfrm>
            <a:custGeom>
              <a:avLst/>
              <a:gdLst/>
              <a:ahLst/>
              <a:cxnLst/>
              <a:rect l="l" t="t" r="r" b="b"/>
              <a:pathLst>
                <a:path w="10300" h="17691" extrusionOk="0">
                  <a:moveTo>
                    <a:pt x="5836" y="1"/>
                  </a:moveTo>
                  <a:cubicBezTo>
                    <a:pt x="4772" y="92"/>
                    <a:pt x="3891" y="852"/>
                    <a:pt x="3648" y="1916"/>
                  </a:cubicBezTo>
                  <a:cubicBezTo>
                    <a:pt x="2371" y="1946"/>
                    <a:pt x="1216" y="2706"/>
                    <a:pt x="669" y="3831"/>
                  </a:cubicBezTo>
                  <a:cubicBezTo>
                    <a:pt x="61" y="5016"/>
                    <a:pt x="122" y="6445"/>
                    <a:pt x="760" y="7600"/>
                  </a:cubicBezTo>
                  <a:cubicBezTo>
                    <a:pt x="973" y="7873"/>
                    <a:pt x="1095" y="8177"/>
                    <a:pt x="1155" y="8511"/>
                  </a:cubicBezTo>
                  <a:cubicBezTo>
                    <a:pt x="1155" y="8937"/>
                    <a:pt x="851" y="9271"/>
                    <a:pt x="608" y="9636"/>
                  </a:cubicBezTo>
                  <a:cubicBezTo>
                    <a:pt x="61" y="10670"/>
                    <a:pt x="0" y="11885"/>
                    <a:pt x="517" y="12949"/>
                  </a:cubicBezTo>
                  <a:cubicBezTo>
                    <a:pt x="1003" y="14013"/>
                    <a:pt x="1338" y="14378"/>
                    <a:pt x="2006" y="14591"/>
                  </a:cubicBezTo>
                  <a:cubicBezTo>
                    <a:pt x="3283" y="14986"/>
                    <a:pt x="1794" y="17691"/>
                    <a:pt x="3952" y="17691"/>
                  </a:cubicBezTo>
                  <a:lnTo>
                    <a:pt x="4593" y="9828"/>
                  </a:lnTo>
                  <a:lnTo>
                    <a:pt x="4593" y="9828"/>
                  </a:lnTo>
                  <a:cubicBezTo>
                    <a:pt x="4657" y="9873"/>
                    <a:pt x="4738" y="9903"/>
                    <a:pt x="4833" y="9910"/>
                  </a:cubicBezTo>
                  <a:cubicBezTo>
                    <a:pt x="4905" y="9927"/>
                    <a:pt x="4974" y="9935"/>
                    <a:pt x="5039" y="9935"/>
                  </a:cubicBezTo>
                  <a:cubicBezTo>
                    <a:pt x="6129" y="9935"/>
                    <a:pt x="6275" y="7651"/>
                    <a:pt x="5988" y="6992"/>
                  </a:cubicBezTo>
                  <a:cubicBezTo>
                    <a:pt x="6475" y="6597"/>
                    <a:pt x="6900" y="6141"/>
                    <a:pt x="7295" y="5624"/>
                  </a:cubicBezTo>
                  <a:cubicBezTo>
                    <a:pt x="7690" y="4834"/>
                    <a:pt x="7903" y="3922"/>
                    <a:pt x="7873" y="3010"/>
                  </a:cubicBezTo>
                  <a:lnTo>
                    <a:pt x="7873" y="3010"/>
                  </a:lnTo>
                  <a:cubicBezTo>
                    <a:pt x="7883" y="3011"/>
                    <a:pt x="7895" y="3011"/>
                    <a:pt x="7907" y="3011"/>
                  </a:cubicBezTo>
                  <a:cubicBezTo>
                    <a:pt x="8419" y="3011"/>
                    <a:pt x="10300" y="2401"/>
                    <a:pt x="10092" y="2341"/>
                  </a:cubicBezTo>
                  <a:cubicBezTo>
                    <a:pt x="9605" y="2189"/>
                    <a:pt x="8633" y="1885"/>
                    <a:pt x="8390" y="1490"/>
                  </a:cubicBezTo>
                  <a:cubicBezTo>
                    <a:pt x="7842" y="578"/>
                    <a:pt x="6870" y="1"/>
                    <a:pt x="5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 flipH="1">
              <a:off x="7914600" y="1590688"/>
              <a:ext cx="60075" cy="85875"/>
            </a:xfrm>
            <a:custGeom>
              <a:avLst/>
              <a:gdLst/>
              <a:ahLst/>
              <a:cxnLst/>
              <a:rect l="l" t="t" r="r" b="b"/>
              <a:pathLst>
                <a:path w="2403" h="3435" extrusionOk="0">
                  <a:moveTo>
                    <a:pt x="1196" y="0"/>
                  </a:moveTo>
                  <a:cubicBezTo>
                    <a:pt x="1021" y="0"/>
                    <a:pt x="841" y="43"/>
                    <a:pt x="670" y="136"/>
                  </a:cubicBezTo>
                  <a:cubicBezTo>
                    <a:pt x="305" y="348"/>
                    <a:pt x="1" y="804"/>
                    <a:pt x="31" y="1655"/>
                  </a:cubicBezTo>
                  <a:cubicBezTo>
                    <a:pt x="90" y="3148"/>
                    <a:pt x="1062" y="3435"/>
                    <a:pt x="1743" y="3435"/>
                  </a:cubicBezTo>
                  <a:cubicBezTo>
                    <a:pt x="2116" y="3435"/>
                    <a:pt x="2402" y="3349"/>
                    <a:pt x="2402" y="3327"/>
                  </a:cubicBezTo>
                  <a:cubicBezTo>
                    <a:pt x="2402" y="3266"/>
                    <a:pt x="2341" y="2050"/>
                    <a:pt x="2311" y="1078"/>
                  </a:cubicBezTo>
                  <a:cubicBezTo>
                    <a:pt x="2288" y="450"/>
                    <a:pt x="1766" y="0"/>
                    <a:pt x="119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 flipH="1">
              <a:off x="7932850" y="1607738"/>
              <a:ext cx="26625" cy="51225"/>
            </a:xfrm>
            <a:custGeom>
              <a:avLst/>
              <a:gdLst/>
              <a:ahLst/>
              <a:cxnLst/>
              <a:rect l="l" t="t" r="r" b="b"/>
              <a:pathLst>
                <a:path w="1065" h="2049" extrusionOk="0">
                  <a:moveTo>
                    <a:pt x="517" y="1"/>
                  </a:moveTo>
                  <a:cubicBezTo>
                    <a:pt x="335" y="61"/>
                    <a:pt x="183" y="213"/>
                    <a:pt x="122" y="396"/>
                  </a:cubicBezTo>
                  <a:cubicBezTo>
                    <a:pt x="31" y="609"/>
                    <a:pt x="1" y="821"/>
                    <a:pt x="31" y="1065"/>
                  </a:cubicBezTo>
                  <a:cubicBezTo>
                    <a:pt x="1" y="1460"/>
                    <a:pt x="244" y="1855"/>
                    <a:pt x="639" y="2037"/>
                  </a:cubicBezTo>
                  <a:cubicBezTo>
                    <a:pt x="669" y="2045"/>
                    <a:pt x="702" y="2049"/>
                    <a:pt x="735" y="2049"/>
                  </a:cubicBezTo>
                  <a:cubicBezTo>
                    <a:pt x="835" y="2049"/>
                    <a:pt x="943" y="2014"/>
                    <a:pt x="1034" y="1946"/>
                  </a:cubicBezTo>
                  <a:cubicBezTo>
                    <a:pt x="1065" y="1885"/>
                    <a:pt x="1065" y="1824"/>
                    <a:pt x="1065" y="1824"/>
                  </a:cubicBezTo>
                  <a:lnTo>
                    <a:pt x="1065" y="1824"/>
                  </a:lnTo>
                  <a:cubicBezTo>
                    <a:pt x="1065" y="1824"/>
                    <a:pt x="1034" y="1855"/>
                    <a:pt x="973" y="1885"/>
                  </a:cubicBezTo>
                  <a:cubicBezTo>
                    <a:pt x="913" y="1900"/>
                    <a:pt x="859" y="1908"/>
                    <a:pt x="810" y="1908"/>
                  </a:cubicBezTo>
                  <a:cubicBezTo>
                    <a:pt x="761" y="1908"/>
                    <a:pt x="715" y="1900"/>
                    <a:pt x="669" y="1885"/>
                  </a:cubicBezTo>
                  <a:cubicBezTo>
                    <a:pt x="335" y="1703"/>
                    <a:pt x="153" y="1368"/>
                    <a:pt x="153" y="1004"/>
                  </a:cubicBezTo>
                  <a:cubicBezTo>
                    <a:pt x="153" y="821"/>
                    <a:pt x="183" y="609"/>
                    <a:pt x="244" y="426"/>
                  </a:cubicBezTo>
                  <a:cubicBezTo>
                    <a:pt x="305" y="305"/>
                    <a:pt x="396" y="183"/>
                    <a:pt x="548" y="122"/>
                  </a:cubicBezTo>
                  <a:cubicBezTo>
                    <a:pt x="571" y="115"/>
                    <a:pt x="593" y="111"/>
                    <a:pt x="616" y="111"/>
                  </a:cubicBezTo>
                  <a:cubicBezTo>
                    <a:pt x="683" y="111"/>
                    <a:pt x="745" y="145"/>
                    <a:pt x="791" y="213"/>
                  </a:cubicBezTo>
                  <a:cubicBezTo>
                    <a:pt x="821" y="274"/>
                    <a:pt x="791" y="335"/>
                    <a:pt x="821" y="335"/>
                  </a:cubicBezTo>
                  <a:cubicBezTo>
                    <a:pt x="852" y="335"/>
                    <a:pt x="852" y="274"/>
                    <a:pt x="852" y="213"/>
                  </a:cubicBezTo>
                  <a:cubicBezTo>
                    <a:pt x="821" y="153"/>
                    <a:pt x="791" y="92"/>
                    <a:pt x="761" y="61"/>
                  </a:cubicBezTo>
                  <a:cubicBezTo>
                    <a:pt x="669" y="1"/>
                    <a:pt x="609" y="1"/>
                    <a:pt x="5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 flipH="1">
              <a:off x="7504275" y="2791638"/>
              <a:ext cx="596525" cy="1564650"/>
            </a:xfrm>
            <a:custGeom>
              <a:avLst/>
              <a:gdLst/>
              <a:ahLst/>
              <a:cxnLst/>
              <a:rect l="l" t="t" r="r" b="b"/>
              <a:pathLst>
                <a:path w="23861" h="62586" extrusionOk="0">
                  <a:moveTo>
                    <a:pt x="1520" y="1"/>
                  </a:moveTo>
                  <a:cubicBezTo>
                    <a:pt x="213" y="5016"/>
                    <a:pt x="0" y="10275"/>
                    <a:pt x="973" y="15381"/>
                  </a:cubicBezTo>
                  <a:cubicBezTo>
                    <a:pt x="3465" y="27722"/>
                    <a:pt x="4347" y="62585"/>
                    <a:pt x="4347" y="62585"/>
                  </a:cubicBezTo>
                  <a:lnTo>
                    <a:pt x="6170" y="61704"/>
                  </a:lnTo>
                  <a:cubicBezTo>
                    <a:pt x="6712" y="61482"/>
                    <a:pt x="7101" y="61406"/>
                    <a:pt x="7454" y="61406"/>
                  </a:cubicBezTo>
                  <a:cubicBezTo>
                    <a:pt x="7874" y="61406"/>
                    <a:pt x="8242" y="61514"/>
                    <a:pt x="8754" y="61613"/>
                  </a:cubicBezTo>
                  <a:cubicBezTo>
                    <a:pt x="9858" y="61950"/>
                    <a:pt x="10882" y="62217"/>
                    <a:pt x="11888" y="62217"/>
                  </a:cubicBezTo>
                  <a:cubicBezTo>
                    <a:pt x="12517" y="62217"/>
                    <a:pt x="13139" y="62113"/>
                    <a:pt x="13769" y="61856"/>
                  </a:cubicBezTo>
                  <a:lnTo>
                    <a:pt x="14104" y="61734"/>
                  </a:lnTo>
                  <a:cubicBezTo>
                    <a:pt x="14726" y="61293"/>
                    <a:pt x="15467" y="61063"/>
                    <a:pt x="16223" y="61063"/>
                  </a:cubicBezTo>
                  <a:cubicBezTo>
                    <a:pt x="16612" y="61063"/>
                    <a:pt x="17004" y="61124"/>
                    <a:pt x="17386" y="61248"/>
                  </a:cubicBezTo>
                  <a:cubicBezTo>
                    <a:pt x="17857" y="61392"/>
                    <a:pt x="18339" y="61463"/>
                    <a:pt x="18820" y="61463"/>
                  </a:cubicBezTo>
                  <a:cubicBezTo>
                    <a:pt x="19458" y="61463"/>
                    <a:pt x="20093" y="61339"/>
                    <a:pt x="20700" y="61096"/>
                  </a:cubicBezTo>
                  <a:cubicBezTo>
                    <a:pt x="21044" y="60951"/>
                    <a:pt x="21411" y="60882"/>
                    <a:pt x="21779" y="60882"/>
                  </a:cubicBezTo>
                  <a:cubicBezTo>
                    <a:pt x="22028" y="60882"/>
                    <a:pt x="22278" y="60913"/>
                    <a:pt x="22523" y="60975"/>
                  </a:cubicBezTo>
                  <a:lnTo>
                    <a:pt x="22736" y="61035"/>
                  </a:lnTo>
                  <a:lnTo>
                    <a:pt x="23861" y="483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 flipH="1">
              <a:off x="7300625" y="1913213"/>
              <a:ext cx="369325" cy="649725"/>
            </a:xfrm>
            <a:custGeom>
              <a:avLst/>
              <a:gdLst/>
              <a:ahLst/>
              <a:cxnLst/>
              <a:rect l="l" t="t" r="r" b="b"/>
              <a:pathLst>
                <a:path w="14773" h="25989" extrusionOk="0">
                  <a:moveTo>
                    <a:pt x="0" y="1"/>
                  </a:moveTo>
                  <a:lnTo>
                    <a:pt x="2128" y="18208"/>
                  </a:lnTo>
                  <a:lnTo>
                    <a:pt x="4621" y="23557"/>
                  </a:lnTo>
                  <a:cubicBezTo>
                    <a:pt x="5361" y="25117"/>
                    <a:pt x="6902" y="25989"/>
                    <a:pt x="8473" y="25989"/>
                  </a:cubicBezTo>
                  <a:cubicBezTo>
                    <a:pt x="9352" y="25989"/>
                    <a:pt x="10241" y="25716"/>
                    <a:pt x="11004" y="25138"/>
                  </a:cubicBezTo>
                  <a:cubicBezTo>
                    <a:pt x="11368" y="24773"/>
                    <a:pt x="11642" y="24348"/>
                    <a:pt x="11764" y="23892"/>
                  </a:cubicBezTo>
                  <a:cubicBezTo>
                    <a:pt x="12341" y="22554"/>
                    <a:pt x="14773" y="12189"/>
                    <a:pt x="14773" y="12189"/>
                  </a:cubicBezTo>
                  <a:lnTo>
                    <a:pt x="14773" y="12189"/>
                  </a:lnTo>
                  <a:lnTo>
                    <a:pt x="13314" y="12311"/>
                  </a:lnTo>
                  <a:lnTo>
                    <a:pt x="9393" y="15715"/>
                  </a:lnTo>
                  <a:lnTo>
                    <a:pt x="3557" y="2645"/>
                  </a:lnTo>
                  <a:cubicBezTo>
                    <a:pt x="2979" y="1612"/>
                    <a:pt x="1368" y="4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7"/>
            <p:cNvSpPr/>
            <p:nvPr/>
          </p:nvSpPr>
          <p:spPr>
            <a:xfrm flipH="1">
              <a:off x="7509600" y="1810638"/>
              <a:ext cx="455200" cy="756875"/>
            </a:xfrm>
            <a:custGeom>
              <a:avLst/>
              <a:gdLst/>
              <a:ahLst/>
              <a:cxnLst/>
              <a:rect l="l" t="t" r="r" b="b"/>
              <a:pathLst>
                <a:path w="18208" h="30275" extrusionOk="0">
                  <a:moveTo>
                    <a:pt x="1126" y="0"/>
                  </a:moveTo>
                  <a:lnTo>
                    <a:pt x="518" y="2371"/>
                  </a:lnTo>
                  <a:lnTo>
                    <a:pt x="1" y="13101"/>
                  </a:lnTo>
                  <a:lnTo>
                    <a:pt x="8542" y="27660"/>
                  </a:lnTo>
                  <a:lnTo>
                    <a:pt x="15655" y="30274"/>
                  </a:lnTo>
                  <a:lnTo>
                    <a:pt x="18208" y="15107"/>
                  </a:lnTo>
                  <a:lnTo>
                    <a:pt x="9302" y="3982"/>
                  </a:lnTo>
                  <a:lnTo>
                    <a:pt x="9393" y="100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7"/>
            <p:cNvSpPr/>
            <p:nvPr/>
          </p:nvSpPr>
          <p:spPr>
            <a:xfrm flipH="1">
              <a:off x="7572650" y="1843313"/>
              <a:ext cx="589700" cy="1156300"/>
            </a:xfrm>
            <a:custGeom>
              <a:avLst/>
              <a:gdLst/>
              <a:ahLst/>
              <a:cxnLst/>
              <a:rect l="l" t="t" r="r" b="b"/>
              <a:pathLst>
                <a:path w="23588" h="46252" extrusionOk="0">
                  <a:moveTo>
                    <a:pt x="8632" y="0"/>
                  </a:moveTo>
                  <a:lnTo>
                    <a:pt x="6444" y="2219"/>
                  </a:lnTo>
                  <a:cubicBezTo>
                    <a:pt x="6444" y="2219"/>
                    <a:pt x="1824" y="4164"/>
                    <a:pt x="912" y="6292"/>
                  </a:cubicBezTo>
                  <a:cubicBezTo>
                    <a:pt x="0" y="8389"/>
                    <a:pt x="7538" y="26900"/>
                    <a:pt x="7538" y="26900"/>
                  </a:cubicBezTo>
                  <a:cubicBezTo>
                    <a:pt x="7538" y="26900"/>
                    <a:pt x="3404" y="36505"/>
                    <a:pt x="1824" y="44226"/>
                  </a:cubicBezTo>
                  <a:cubicBezTo>
                    <a:pt x="1824" y="44226"/>
                    <a:pt x="8160" y="46252"/>
                    <a:pt x="15785" y="46252"/>
                  </a:cubicBezTo>
                  <a:cubicBezTo>
                    <a:pt x="18306" y="46252"/>
                    <a:pt x="20967" y="46031"/>
                    <a:pt x="23587" y="45442"/>
                  </a:cubicBezTo>
                  <a:lnTo>
                    <a:pt x="23010" y="30183"/>
                  </a:lnTo>
                  <a:lnTo>
                    <a:pt x="21855" y="21642"/>
                  </a:lnTo>
                  <a:cubicBezTo>
                    <a:pt x="21855" y="21642"/>
                    <a:pt x="21611" y="16140"/>
                    <a:pt x="19940" y="14043"/>
                  </a:cubicBezTo>
                  <a:cubicBezTo>
                    <a:pt x="18268" y="11946"/>
                    <a:pt x="8632" y="0"/>
                    <a:pt x="8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7"/>
            <p:cNvSpPr/>
            <p:nvPr/>
          </p:nvSpPr>
          <p:spPr>
            <a:xfrm flipH="1">
              <a:off x="7471600" y="1868388"/>
              <a:ext cx="260650" cy="1110975"/>
            </a:xfrm>
            <a:custGeom>
              <a:avLst/>
              <a:gdLst/>
              <a:ahLst/>
              <a:cxnLst/>
              <a:rect l="l" t="t" r="r" b="b"/>
              <a:pathLst>
                <a:path w="10426" h="44439" extrusionOk="0">
                  <a:moveTo>
                    <a:pt x="61" y="0"/>
                  </a:moveTo>
                  <a:lnTo>
                    <a:pt x="0" y="1672"/>
                  </a:lnTo>
                  <a:cubicBezTo>
                    <a:pt x="0" y="1672"/>
                    <a:pt x="5958" y="11277"/>
                    <a:pt x="6353" y="13222"/>
                  </a:cubicBezTo>
                  <a:cubicBezTo>
                    <a:pt x="7295" y="18055"/>
                    <a:pt x="5654" y="26019"/>
                    <a:pt x="5654" y="26019"/>
                  </a:cubicBezTo>
                  <a:lnTo>
                    <a:pt x="6353" y="44439"/>
                  </a:lnTo>
                  <a:lnTo>
                    <a:pt x="9787" y="43436"/>
                  </a:lnTo>
                  <a:lnTo>
                    <a:pt x="7690" y="24894"/>
                  </a:lnTo>
                  <a:lnTo>
                    <a:pt x="7690" y="21368"/>
                  </a:lnTo>
                  <a:cubicBezTo>
                    <a:pt x="7690" y="21368"/>
                    <a:pt x="10426" y="15046"/>
                    <a:pt x="9544" y="11824"/>
                  </a:cubicBezTo>
                  <a:cubicBezTo>
                    <a:pt x="9180" y="10517"/>
                    <a:pt x="6322" y="6110"/>
                    <a:pt x="4894" y="3587"/>
                  </a:cubicBezTo>
                  <a:cubicBezTo>
                    <a:pt x="4255" y="2462"/>
                    <a:pt x="2736" y="1703"/>
                    <a:pt x="1702" y="1611"/>
                  </a:cubicBezTo>
                  <a:lnTo>
                    <a:pt x="1003" y="13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7"/>
            <p:cNvSpPr/>
            <p:nvPr/>
          </p:nvSpPr>
          <p:spPr>
            <a:xfrm flipH="1">
              <a:off x="7623199" y="1899538"/>
              <a:ext cx="392900" cy="452925"/>
            </a:xfrm>
            <a:custGeom>
              <a:avLst/>
              <a:gdLst/>
              <a:ahLst/>
              <a:cxnLst/>
              <a:rect l="l" t="t" r="r" b="b"/>
              <a:pathLst>
                <a:path w="15716" h="1811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61"/>
                    <a:pt x="62" y="92"/>
                    <a:pt x="122" y="122"/>
                  </a:cubicBezTo>
                  <a:cubicBezTo>
                    <a:pt x="92" y="92"/>
                    <a:pt x="62" y="31"/>
                    <a:pt x="1" y="1"/>
                  </a:cubicBezTo>
                  <a:close/>
                  <a:moveTo>
                    <a:pt x="122" y="122"/>
                  </a:moveTo>
                  <a:lnTo>
                    <a:pt x="426" y="487"/>
                  </a:lnTo>
                  <a:lnTo>
                    <a:pt x="1612" y="1824"/>
                  </a:lnTo>
                  <a:lnTo>
                    <a:pt x="3405" y="3861"/>
                  </a:lnTo>
                  <a:cubicBezTo>
                    <a:pt x="4104" y="4621"/>
                    <a:pt x="4925" y="5472"/>
                    <a:pt x="5776" y="6384"/>
                  </a:cubicBezTo>
                  <a:lnTo>
                    <a:pt x="5806" y="6414"/>
                  </a:lnTo>
                  <a:lnTo>
                    <a:pt x="5837" y="6414"/>
                  </a:lnTo>
                  <a:lnTo>
                    <a:pt x="7469" y="6123"/>
                  </a:lnTo>
                  <a:lnTo>
                    <a:pt x="7469" y="6123"/>
                  </a:lnTo>
                  <a:cubicBezTo>
                    <a:pt x="7677" y="6832"/>
                    <a:pt x="7911" y="7595"/>
                    <a:pt x="8116" y="8359"/>
                  </a:cubicBezTo>
                  <a:lnTo>
                    <a:pt x="8116" y="8390"/>
                  </a:lnTo>
                  <a:cubicBezTo>
                    <a:pt x="9484" y="9484"/>
                    <a:pt x="10913" y="10365"/>
                    <a:pt x="11977" y="11460"/>
                  </a:cubicBezTo>
                  <a:cubicBezTo>
                    <a:pt x="13588" y="13040"/>
                    <a:pt x="14773" y="14986"/>
                    <a:pt x="15442" y="17144"/>
                  </a:cubicBezTo>
                  <a:cubicBezTo>
                    <a:pt x="15533" y="17448"/>
                    <a:pt x="15594" y="17691"/>
                    <a:pt x="15655" y="17873"/>
                  </a:cubicBezTo>
                  <a:cubicBezTo>
                    <a:pt x="15655" y="17934"/>
                    <a:pt x="15685" y="18025"/>
                    <a:pt x="15715" y="18116"/>
                  </a:cubicBezTo>
                  <a:cubicBezTo>
                    <a:pt x="15715" y="18025"/>
                    <a:pt x="15715" y="17934"/>
                    <a:pt x="15715" y="17843"/>
                  </a:cubicBezTo>
                  <a:cubicBezTo>
                    <a:pt x="15685" y="17691"/>
                    <a:pt x="15624" y="17448"/>
                    <a:pt x="15533" y="17113"/>
                  </a:cubicBezTo>
                  <a:cubicBezTo>
                    <a:pt x="15290" y="16262"/>
                    <a:pt x="14955" y="15411"/>
                    <a:pt x="14530" y="14590"/>
                  </a:cubicBezTo>
                  <a:cubicBezTo>
                    <a:pt x="13892" y="13405"/>
                    <a:pt x="13071" y="12311"/>
                    <a:pt x="12129" y="11338"/>
                  </a:cubicBezTo>
                  <a:cubicBezTo>
                    <a:pt x="11042" y="10251"/>
                    <a:pt x="9625" y="9375"/>
                    <a:pt x="8266" y="8291"/>
                  </a:cubicBezTo>
                  <a:lnTo>
                    <a:pt x="8266" y="8291"/>
                  </a:lnTo>
                  <a:cubicBezTo>
                    <a:pt x="8054" y="7503"/>
                    <a:pt x="7812" y="6746"/>
                    <a:pt x="7600" y="5989"/>
                  </a:cubicBezTo>
                  <a:lnTo>
                    <a:pt x="7600" y="5928"/>
                  </a:lnTo>
                  <a:lnTo>
                    <a:pt x="7508" y="5928"/>
                  </a:lnTo>
                  <a:lnTo>
                    <a:pt x="5860" y="6222"/>
                  </a:lnTo>
                  <a:lnTo>
                    <a:pt x="5860" y="6222"/>
                  </a:lnTo>
                  <a:cubicBezTo>
                    <a:pt x="5022" y="5326"/>
                    <a:pt x="4216" y="4518"/>
                    <a:pt x="3527" y="3770"/>
                  </a:cubicBezTo>
                  <a:lnTo>
                    <a:pt x="1673" y="1764"/>
                  </a:lnTo>
                  <a:cubicBezTo>
                    <a:pt x="1156" y="1186"/>
                    <a:pt x="761" y="760"/>
                    <a:pt x="457" y="457"/>
                  </a:cubicBezTo>
                  <a:lnTo>
                    <a:pt x="122" y="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7"/>
            <p:cNvSpPr/>
            <p:nvPr/>
          </p:nvSpPr>
          <p:spPr>
            <a:xfrm flipH="1">
              <a:off x="7537700" y="1915488"/>
              <a:ext cx="152000" cy="436975"/>
            </a:xfrm>
            <a:custGeom>
              <a:avLst/>
              <a:gdLst/>
              <a:ahLst/>
              <a:cxnLst/>
              <a:rect l="l" t="t" r="r" b="b"/>
              <a:pathLst>
                <a:path w="6080" h="17479" extrusionOk="0">
                  <a:moveTo>
                    <a:pt x="0" y="1"/>
                  </a:moveTo>
                  <a:cubicBezTo>
                    <a:pt x="91" y="92"/>
                    <a:pt x="152" y="183"/>
                    <a:pt x="243" y="274"/>
                  </a:cubicBezTo>
                  <a:lnTo>
                    <a:pt x="912" y="974"/>
                  </a:lnTo>
                  <a:cubicBezTo>
                    <a:pt x="1513" y="1544"/>
                    <a:pt x="2322" y="2413"/>
                    <a:pt x="3427" y="3343"/>
                  </a:cubicBezTo>
                  <a:lnTo>
                    <a:pt x="3427" y="3343"/>
                  </a:lnTo>
                  <a:cubicBezTo>
                    <a:pt x="3339" y="3668"/>
                    <a:pt x="3250" y="3993"/>
                    <a:pt x="3161" y="4347"/>
                  </a:cubicBezTo>
                  <a:lnTo>
                    <a:pt x="3131" y="4439"/>
                  </a:lnTo>
                  <a:lnTo>
                    <a:pt x="3192" y="4439"/>
                  </a:lnTo>
                  <a:lnTo>
                    <a:pt x="4966" y="4971"/>
                  </a:lnTo>
                  <a:lnTo>
                    <a:pt x="4966" y="4971"/>
                  </a:lnTo>
                  <a:cubicBezTo>
                    <a:pt x="5144" y="5718"/>
                    <a:pt x="5323" y="6522"/>
                    <a:pt x="5502" y="7326"/>
                  </a:cubicBezTo>
                  <a:cubicBezTo>
                    <a:pt x="5654" y="8025"/>
                    <a:pt x="5775" y="8694"/>
                    <a:pt x="5867" y="9363"/>
                  </a:cubicBezTo>
                  <a:cubicBezTo>
                    <a:pt x="5897" y="9697"/>
                    <a:pt x="5927" y="10001"/>
                    <a:pt x="5897" y="10335"/>
                  </a:cubicBezTo>
                  <a:cubicBezTo>
                    <a:pt x="5867" y="10639"/>
                    <a:pt x="5867" y="10974"/>
                    <a:pt x="5806" y="11278"/>
                  </a:cubicBezTo>
                  <a:cubicBezTo>
                    <a:pt x="5684" y="12493"/>
                    <a:pt x="5532" y="13588"/>
                    <a:pt x="5350" y="14500"/>
                  </a:cubicBezTo>
                  <a:cubicBezTo>
                    <a:pt x="5198" y="15411"/>
                    <a:pt x="5076" y="16141"/>
                    <a:pt x="4985" y="16658"/>
                  </a:cubicBezTo>
                  <a:cubicBezTo>
                    <a:pt x="4955" y="16901"/>
                    <a:pt x="4924" y="17114"/>
                    <a:pt x="4894" y="17266"/>
                  </a:cubicBezTo>
                  <a:cubicBezTo>
                    <a:pt x="4864" y="17326"/>
                    <a:pt x="4864" y="17387"/>
                    <a:pt x="4864" y="17478"/>
                  </a:cubicBezTo>
                  <a:cubicBezTo>
                    <a:pt x="4894" y="17387"/>
                    <a:pt x="4894" y="17326"/>
                    <a:pt x="4924" y="17266"/>
                  </a:cubicBezTo>
                  <a:cubicBezTo>
                    <a:pt x="4955" y="17114"/>
                    <a:pt x="4985" y="16901"/>
                    <a:pt x="5046" y="16658"/>
                  </a:cubicBezTo>
                  <a:cubicBezTo>
                    <a:pt x="5167" y="16171"/>
                    <a:pt x="5319" y="15411"/>
                    <a:pt x="5471" y="14500"/>
                  </a:cubicBezTo>
                  <a:cubicBezTo>
                    <a:pt x="5654" y="13588"/>
                    <a:pt x="5836" y="12493"/>
                    <a:pt x="5958" y="11278"/>
                  </a:cubicBezTo>
                  <a:cubicBezTo>
                    <a:pt x="5988" y="10974"/>
                    <a:pt x="6049" y="10639"/>
                    <a:pt x="6049" y="10335"/>
                  </a:cubicBezTo>
                  <a:cubicBezTo>
                    <a:pt x="6079" y="10001"/>
                    <a:pt x="6079" y="9667"/>
                    <a:pt x="6019" y="9332"/>
                  </a:cubicBezTo>
                  <a:cubicBezTo>
                    <a:pt x="5958" y="8664"/>
                    <a:pt x="5806" y="7995"/>
                    <a:pt x="5684" y="7296"/>
                  </a:cubicBezTo>
                  <a:cubicBezTo>
                    <a:pt x="5502" y="6445"/>
                    <a:pt x="5319" y="5624"/>
                    <a:pt x="5107" y="4864"/>
                  </a:cubicBezTo>
                  <a:lnTo>
                    <a:pt x="5107" y="4834"/>
                  </a:lnTo>
                  <a:lnTo>
                    <a:pt x="5076" y="4834"/>
                  </a:lnTo>
                  <a:lnTo>
                    <a:pt x="3331" y="4339"/>
                  </a:lnTo>
                  <a:lnTo>
                    <a:pt x="3331" y="4339"/>
                  </a:lnTo>
                  <a:cubicBezTo>
                    <a:pt x="3416" y="3998"/>
                    <a:pt x="3501" y="3658"/>
                    <a:pt x="3587" y="3344"/>
                  </a:cubicBezTo>
                  <a:lnTo>
                    <a:pt x="3587" y="3284"/>
                  </a:lnTo>
                  <a:lnTo>
                    <a:pt x="3557" y="3253"/>
                  </a:lnTo>
                  <a:cubicBezTo>
                    <a:pt x="2432" y="2341"/>
                    <a:pt x="1581" y="1490"/>
                    <a:pt x="973" y="913"/>
                  </a:cubicBezTo>
                  <a:lnTo>
                    <a:pt x="274" y="244"/>
                  </a:lnTo>
                  <a:cubicBezTo>
                    <a:pt x="183" y="153"/>
                    <a:pt x="91" y="9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7"/>
            <p:cNvSpPr/>
            <p:nvPr/>
          </p:nvSpPr>
          <p:spPr>
            <a:xfrm flipH="1">
              <a:off x="7571900" y="2419313"/>
              <a:ext cx="26625" cy="564625"/>
            </a:xfrm>
            <a:custGeom>
              <a:avLst/>
              <a:gdLst/>
              <a:ahLst/>
              <a:cxnLst/>
              <a:rect l="l" t="t" r="r" b="b"/>
              <a:pathLst>
                <a:path w="1065" h="22585" extrusionOk="0">
                  <a:moveTo>
                    <a:pt x="61" y="0"/>
                  </a:moveTo>
                  <a:cubicBezTo>
                    <a:pt x="1" y="0"/>
                    <a:pt x="183" y="5046"/>
                    <a:pt x="457" y="11277"/>
                  </a:cubicBezTo>
                  <a:cubicBezTo>
                    <a:pt x="730" y="17538"/>
                    <a:pt x="973" y="22584"/>
                    <a:pt x="1004" y="22584"/>
                  </a:cubicBezTo>
                  <a:cubicBezTo>
                    <a:pt x="1065" y="22584"/>
                    <a:pt x="882" y="17508"/>
                    <a:pt x="639" y="11277"/>
                  </a:cubicBezTo>
                  <a:cubicBezTo>
                    <a:pt x="365" y="5046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7"/>
            <p:cNvSpPr/>
            <p:nvPr/>
          </p:nvSpPr>
          <p:spPr>
            <a:xfrm flipH="1">
              <a:off x="7877375" y="2567463"/>
              <a:ext cx="87425" cy="82875"/>
            </a:xfrm>
            <a:custGeom>
              <a:avLst/>
              <a:gdLst/>
              <a:ahLst/>
              <a:cxnLst/>
              <a:rect l="l" t="t" r="r" b="b"/>
              <a:pathLst>
                <a:path w="3497" h="3315" extrusionOk="0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23" y="214"/>
                    <a:pt x="244" y="396"/>
                    <a:pt x="396" y="579"/>
                  </a:cubicBezTo>
                  <a:cubicBezTo>
                    <a:pt x="761" y="1035"/>
                    <a:pt x="1156" y="1460"/>
                    <a:pt x="1551" y="1855"/>
                  </a:cubicBezTo>
                  <a:cubicBezTo>
                    <a:pt x="1946" y="2281"/>
                    <a:pt x="2402" y="2646"/>
                    <a:pt x="2858" y="2980"/>
                  </a:cubicBezTo>
                  <a:cubicBezTo>
                    <a:pt x="3041" y="3132"/>
                    <a:pt x="3253" y="3223"/>
                    <a:pt x="3496" y="3314"/>
                  </a:cubicBezTo>
                  <a:cubicBezTo>
                    <a:pt x="3314" y="3162"/>
                    <a:pt x="3132" y="3010"/>
                    <a:pt x="2919" y="2889"/>
                  </a:cubicBezTo>
                  <a:cubicBezTo>
                    <a:pt x="2493" y="2524"/>
                    <a:pt x="2068" y="2159"/>
                    <a:pt x="1673" y="1764"/>
                  </a:cubicBezTo>
                  <a:cubicBezTo>
                    <a:pt x="747" y="838"/>
                    <a:pt x="56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7"/>
            <p:cNvSpPr/>
            <p:nvPr/>
          </p:nvSpPr>
          <p:spPr>
            <a:xfrm flipH="1">
              <a:off x="7485275" y="2125988"/>
              <a:ext cx="49425" cy="262950"/>
            </a:xfrm>
            <a:custGeom>
              <a:avLst/>
              <a:gdLst/>
              <a:ahLst/>
              <a:cxnLst/>
              <a:rect l="l" t="t" r="r" b="b"/>
              <a:pathLst>
                <a:path w="1977" h="10518" extrusionOk="0">
                  <a:moveTo>
                    <a:pt x="1065" y="0"/>
                  </a:moveTo>
                  <a:cubicBezTo>
                    <a:pt x="1126" y="122"/>
                    <a:pt x="1156" y="274"/>
                    <a:pt x="1217" y="396"/>
                  </a:cubicBezTo>
                  <a:cubicBezTo>
                    <a:pt x="1247" y="517"/>
                    <a:pt x="1308" y="669"/>
                    <a:pt x="1369" y="852"/>
                  </a:cubicBezTo>
                  <a:cubicBezTo>
                    <a:pt x="1430" y="1064"/>
                    <a:pt x="1490" y="1277"/>
                    <a:pt x="1551" y="1520"/>
                  </a:cubicBezTo>
                  <a:cubicBezTo>
                    <a:pt x="1582" y="1763"/>
                    <a:pt x="1673" y="2007"/>
                    <a:pt x="1703" y="2311"/>
                  </a:cubicBezTo>
                  <a:cubicBezTo>
                    <a:pt x="1733" y="2584"/>
                    <a:pt x="1794" y="2888"/>
                    <a:pt x="1794" y="3222"/>
                  </a:cubicBezTo>
                  <a:cubicBezTo>
                    <a:pt x="1825" y="3921"/>
                    <a:pt x="1764" y="4621"/>
                    <a:pt x="1642" y="5320"/>
                  </a:cubicBezTo>
                  <a:cubicBezTo>
                    <a:pt x="1338" y="6566"/>
                    <a:pt x="974" y="7812"/>
                    <a:pt x="487" y="8998"/>
                  </a:cubicBezTo>
                  <a:cubicBezTo>
                    <a:pt x="335" y="9453"/>
                    <a:pt x="183" y="9849"/>
                    <a:pt x="123" y="10122"/>
                  </a:cubicBezTo>
                  <a:cubicBezTo>
                    <a:pt x="62" y="10244"/>
                    <a:pt x="31" y="10396"/>
                    <a:pt x="1" y="10517"/>
                  </a:cubicBezTo>
                  <a:cubicBezTo>
                    <a:pt x="92" y="10396"/>
                    <a:pt x="123" y="10274"/>
                    <a:pt x="183" y="10153"/>
                  </a:cubicBezTo>
                  <a:cubicBezTo>
                    <a:pt x="274" y="9849"/>
                    <a:pt x="426" y="9484"/>
                    <a:pt x="578" y="9058"/>
                  </a:cubicBezTo>
                  <a:cubicBezTo>
                    <a:pt x="1095" y="7843"/>
                    <a:pt x="1490" y="6627"/>
                    <a:pt x="1764" y="5350"/>
                  </a:cubicBezTo>
                  <a:cubicBezTo>
                    <a:pt x="1916" y="4651"/>
                    <a:pt x="1977" y="3921"/>
                    <a:pt x="1916" y="3222"/>
                  </a:cubicBezTo>
                  <a:cubicBezTo>
                    <a:pt x="1885" y="2918"/>
                    <a:pt x="1855" y="2584"/>
                    <a:pt x="1825" y="2280"/>
                  </a:cubicBezTo>
                  <a:cubicBezTo>
                    <a:pt x="1764" y="2007"/>
                    <a:pt x="1703" y="1733"/>
                    <a:pt x="1642" y="1490"/>
                  </a:cubicBezTo>
                  <a:cubicBezTo>
                    <a:pt x="1551" y="1277"/>
                    <a:pt x="1490" y="1034"/>
                    <a:pt x="1430" y="852"/>
                  </a:cubicBezTo>
                  <a:cubicBezTo>
                    <a:pt x="1369" y="669"/>
                    <a:pt x="1308" y="517"/>
                    <a:pt x="1247" y="396"/>
                  </a:cubicBezTo>
                  <a:cubicBezTo>
                    <a:pt x="1217" y="244"/>
                    <a:pt x="1156" y="122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7"/>
            <p:cNvSpPr/>
            <p:nvPr/>
          </p:nvSpPr>
          <p:spPr>
            <a:xfrm flipH="1">
              <a:off x="7545300" y="2420063"/>
              <a:ext cx="442275" cy="299875"/>
            </a:xfrm>
            <a:custGeom>
              <a:avLst/>
              <a:gdLst/>
              <a:ahLst/>
              <a:cxnLst/>
              <a:rect l="l" t="t" r="r" b="b"/>
              <a:pathLst>
                <a:path w="17691" h="11995" extrusionOk="0">
                  <a:moveTo>
                    <a:pt x="0" y="1"/>
                  </a:moveTo>
                  <a:lnTo>
                    <a:pt x="0" y="1"/>
                  </a:lnTo>
                  <a:cubicBezTo>
                    <a:pt x="547" y="1855"/>
                    <a:pt x="1216" y="3678"/>
                    <a:pt x="1976" y="5441"/>
                  </a:cubicBezTo>
                  <a:cubicBezTo>
                    <a:pt x="2675" y="7113"/>
                    <a:pt x="3678" y="8663"/>
                    <a:pt x="4894" y="10001"/>
                  </a:cubicBezTo>
                  <a:cubicBezTo>
                    <a:pt x="6017" y="11151"/>
                    <a:pt x="7564" y="11995"/>
                    <a:pt x="9141" y="11995"/>
                  </a:cubicBezTo>
                  <a:cubicBezTo>
                    <a:pt x="9356" y="11995"/>
                    <a:pt x="9572" y="11979"/>
                    <a:pt x="9788" y="11946"/>
                  </a:cubicBezTo>
                  <a:cubicBezTo>
                    <a:pt x="11064" y="11764"/>
                    <a:pt x="12189" y="11004"/>
                    <a:pt x="13253" y="10274"/>
                  </a:cubicBezTo>
                  <a:lnTo>
                    <a:pt x="16414" y="8147"/>
                  </a:lnTo>
                  <a:cubicBezTo>
                    <a:pt x="16809" y="7903"/>
                    <a:pt x="17143" y="7599"/>
                    <a:pt x="17447" y="7265"/>
                  </a:cubicBezTo>
                  <a:cubicBezTo>
                    <a:pt x="17690" y="6870"/>
                    <a:pt x="17569" y="6414"/>
                    <a:pt x="17599" y="5958"/>
                  </a:cubicBezTo>
                  <a:lnTo>
                    <a:pt x="17599" y="5958"/>
                  </a:lnTo>
                  <a:cubicBezTo>
                    <a:pt x="16049" y="6718"/>
                    <a:pt x="14560" y="7903"/>
                    <a:pt x="13009" y="8663"/>
                  </a:cubicBezTo>
                  <a:cubicBezTo>
                    <a:pt x="11915" y="9210"/>
                    <a:pt x="10912" y="9909"/>
                    <a:pt x="9696" y="10122"/>
                  </a:cubicBezTo>
                  <a:cubicBezTo>
                    <a:pt x="9436" y="10184"/>
                    <a:pt x="9170" y="10214"/>
                    <a:pt x="8904" y="10214"/>
                  </a:cubicBezTo>
                  <a:cubicBezTo>
                    <a:pt x="8115" y="10214"/>
                    <a:pt x="7331" y="9946"/>
                    <a:pt x="6718" y="9423"/>
                  </a:cubicBezTo>
                  <a:cubicBezTo>
                    <a:pt x="6110" y="8967"/>
                    <a:pt x="5046" y="7539"/>
                    <a:pt x="4590" y="6931"/>
                  </a:cubicBezTo>
                  <a:cubicBezTo>
                    <a:pt x="3040" y="4651"/>
                    <a:pt x="1550" y="22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7"/>
            <p:cNvSpPr/>
            <p:nvPr/>
          </p:nvSpPr>
          <p:spPr>
            <a:xfrm flipH="1">
              <a:off x="7474625" y="1964913"/>
              <a:ext cx="724200" cy="712500"/>
            </a:xfrm>
            <a:custGeom>
              <a:avLst/>
              <a:gdLst/>
              <a:ahLst/>
              <a:cxnLst/>
              <a:rect l="l" t="t" r="r" b="b"/>
              <a:pathLst>
                <a:path w="28968" h="28500" extrusionOk="0">
                  <a:moveTo>
                    <a:pt x="5425" y="0"/>
                  </a:moveTo>
                  <a:cubicBezTo>
                    <a:pt x="4501" y="0"/>
                    <a:pt x="3495" y="330"/>
                    <a:pt x="2462" y="1215"/>
                  </a:cubicBezTo>
                  <a:cubicBezTo>
                    <a:pt x="2462" y="1215"/>
                    <a:pt x="0" y="5471"/>
                    <a:pt x="3526" y="10668"/>
                  </a:cubicBezTo>
                  <a:cubicBezTo>
                    <a:pt x="6262" y="14711"/>
                    <a:pt x="12128" y="23556"/>
                    <a:pt x="14104" y="26505"/>
                  </a:cubicBezTo>
                  <a:cubicBezTo>
                    <a:pt x="14560" y="27264"/>
                    <a:pt x="15259" y="27812"/>
                    <a:pt x="16079" y="28115"/>
                  </a:cubicBezTo>
                  <a:cubicBezTo>
                    <a:pt x="16546" y="28238"/>
                    <a:pt x="17092" y="28500"/>
                    <a:pt x="17669" y="28500"/>
                  </a:cubicBezTo>
                  <a:cubicBezTo>
                    <a:pt x="17806" y="28500"/>
                    <a:pt x="17945" y="28485"/>
                    <a:pt x="18086" y="28450"/>
                  </a:cubicBezTo>
                  <a:cubicBezTo>
                    <a:pt x="19453" y="28085"/>
                    <a:pt x="26323" y="24650"/>
                    <a:pt x="28542" y="23435"/>
                  </a:cubicBezTo>
                  <a:lnTo>
                    <a:pt x="28967" y="22036"/>
                  </a:lnTo>
                  <a:lnTo>
                    <a:pt x="27630" y="19605"/>
                  </a:lnTo>
                  <a:lnTo>
                    <a:pt x="26232" y="17052"/>
                  </a:lnTo>
                  <a:lnTo>
                    <a:pt x="18450" y="19331"/>
                  </a:lnTo>
                  <a:lnTo>
                    <a:pt x="10122" y="2796"/>
                  </a:lnTo>
                  <a:cubicBezTo>
                    <a:pt x="10122" y="2796"/>
                    <a:pt x="8118" y="0"/>
                    <a:pt x="5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7"/>
            <p:cNvSpPr/>
            <p:nvPr/>
          </p:nvSpPr>
          <p:spPr>
            <a:xfrm flipH="1">
              <a:off x="7473125" y="2100913"/>
              <a:ext cx="572975" cy="575500"/>
            </a:xfrm>
            <a:custGeom>
              <a:avLst/>
              <a:gdLst/>
              <a:ahLst/>
              <a:cxnLst/>
              <a:rect l="l" t="t" r="r" b="b"/>
              <a:pathLst>
                <a:path w="22919" h="23020" extrusionOk="0">
                  <a:moveTo>
                    <a:pt x="5320" y="0"/>
                  </a:moveTo>
                  <a:cubicBezTo>
                    <a:pt x="5320" y="0"/>
                    <a:pt x="5320" y="31"/>
                    <a:pt x="5350" y="61"/>
                  </a:cubicBezTo>
                  <a:cubicBezTo>
                    <a:pt x="5320" y="1"/>
                    <a:pt x="5320" y="0"/>
                    <a:pt x="5320" y="0"/>
                  </a:cubicBezTo>
                  <a:close/>
                  <a:moveTo>
                    <a:pt x="5350" y="61"/>
                  </a:moveTo>
                  <a:lnTo>
                    <a:pt x="5441" y="274"/>
                  </a:lnTo>
                  <a:cubicBezTo>
                    <a:pt x="5533" y="456"/>
                    <a:pt x="5654" y="699"/>
                    <a:pt x="5806" y="1034"/>
                  </a:cubicBezTo>
                  <a:lnTo>
                    <a:pt x="7235" y="3861"/>
                  </a:lnTo>
                  <a:lnTo>
                    <a:pt x="12280" y="13922"/>
                  </a:lnTo>
                  <a:lnTo>
                    <a:pt x="12311" y="13982"/>
                  </a:lnTo>
                  <a:lnTo>
                    <a:pt x="12372" y="13982"/>
                  </a:lnTo>
                  <a:lnTo>
                    <a:pt x="20120" y="11721"/>
                  </a:lnTo>
                  <a:lnTo>
                    <a:pt x="20120" y="11721"/>
                  </a:lnTo>
                  <a:cubicBezTo>
                    <a:pt x="20989" y="13281"/>
                    <a:pt x="21887" y="14928"/>
                    <a:pt x="22786" y="16605"/>
                  </a:cubicBezTo>
                  <a:lnTo>
                    <a:pt x="22786" y="16605"/>
                  </a:lnTo>
                  <a:cubicBezTo>
                    <a:pt x="22668" y="16987"/>
                    <a:pt x="22550" y="17369"/>
                    <a:pt x="22433" y="17751"/>
                  </a:cubicBezTo>
                  <a:cubicBezTo>
                    <a:pt x="22410" y="17798"/>
                    <a:pt x="22386" y="17862"/>
                    <a:pt x="22377" y="17916"/>
                  </a:cubicBezTo>
                  <a:lnTo>
                    <a:pt x="22377" y="17916"/>
                  </a:lnTo>
                  <a:lnTo>
                    <a:pt x="16931" y="20639"/>
                  </a:lnTo>
                  <a:lnTo>
                    <a:pt x="14317" y="21916"/>
                  </a:lnTo>
                  <a:cubicBezTo>
                    <a:pt x="13891" y="22128"/>
                    <a:pt x="13466" y="22341"/>
                    <a:pt x="13040" y="22524"/>
                  </a:cubicBezTo>
                  <a:lnTo>
                    <a:pt x="12706" y="22675"/>
                  </a:lnTo>
                  <a:cubicBezTo>
                    <a:pt x="12615" y="22706"/>
                    <a:pt x="12524" y="22767"/>
                    <a:pt x="12402" y="22797"/>
                  </a:cubicBezTo>
                  <a:cubicBezTo>
                    <a:pt x="12189" y="22827"/>
                    <a:pt x="11977" y="22858"/>
                    <a:pt x="11733" y="22858"/>
                  </a:cubicBezTo>
                  <a:cubicBezTo>
                    <a:pt x="11639" y="22865"/>
                    <a:pt x="11544" y="22868"/>
                    <a:pt x="11449" y="22868"/>
                  </a:cubicBezTo>
                  <a:cubicBezTo>
                    <a:pt x="10688" y="22868"/>
                    <a:pt x="9920" y="22652"/>
                    <a:pt x="9271" y="22220"/>
                  </a:cubicBezTo>
                  <a:cubicBezTo>
                    <a:pt x="8907" y="22007"/>
                    <a:pt x="8603" y="21703"/>
                    <a:pt x="8329" y="21399"/>
                  </a:cubicBezTo>
                  <a:cubicBezTo>
                    <a:pt x="8207" y="21247"/>
                    <a:pt x="8055" y="21095"/>
                    <a:pt x="7934" y="20913"/>
                  </a:cubicBezTo>
                  <a:cubicBezTo>
                    <a:pt x="7843" y="20761"/>
                    <a:pt x="7721" y="20578"/>
                    <a:pt x="7600" y="20426"/>
                  </a:cubicBezTo>
                  <a:lnTo>
                    <a:pt x="5046" y="16718"/>
                  </a:lnTo>
                  <a:lnTo>
                    <a:pt x="1368" y="11368"/>
                  </a:lnTo>
                  <a:lnTo>
                    <a:pt x="365" y="9909"/>
                  </a:lnTo>
                  <a:lnTo>
                    <a:pt x="92" y="9545"/>
                  </a:lnTo>
                  <a:lnTo>
                    <a:pt x="1" y="9423"/>
                  </a:lnTo>
                  <a:lnTo>
                    <a:pt x="1" y="9423"/>
                  </a:lnTo>
                  <a:lnTo>
                    <a:pt x="92" y="9575"/>
                  </a:lnTo>
                  <a:lnTo>
                    <a:pt x="335" y="9940"/>
                  </a:lnTo>
                  <a:lnTo>
                    <a:pt x="1308" y="11429"/>
                  </a:lnTo>
                  <a:cubicBezTo>
                    <a:pt x="2189" y="12675"/>
                    <a:pt x="3435" y="14529"/>
                    <a:pt x="4955" y="16809"/>
                  </a:cubicBezTo>
                  <a:lnTo>
                    <a:pt x="7478" y="20517"/>
                  </a:lnTo>
                  <a:cubicBezTo>
                    <a:pt x="7600" y="20669"/>
                    <a:pt x="7721" y="20852"/>
                    <a:pt x="7843" y="21004"/>
                  </a:cubicBezTo>
                  <a:cubicBezTo>
                    <a:pt x="7964" y="21186"/>
                    <a:pt x="8086" y="21338"/>
                    <a:pt x="8207" y="21520"/>
                  </a:cubicBezTo>
                  <a:cubicBezTo>
                    <a:pt x="8511" y="21824"/>
                    <a:pt x="8815" y="22128"/>
                    <a:pt x="9180" y="22372"/>
                  </a:cubicBezTo>
                  <a:cubicBezTo>
                    <a:pt x="9856" y="22804"/>
                    <a:pt x="10627" y="23020"/>
                    <a:pt x="11431" y="23020"/>
                  </a:cubicBezTo>
                  <a:cubicBezTo>
                    <a:pt x="11531" y="23020"/>
                    <a:pt x="11632" y="23017"/>
                    <a:pt x="11733" y="23010"/>
                  </a:cubicBezTo>
                  <a:cubicBezTo>
                    <a:pt x="11946" y="22979"/>
                    <a:pt x="12189" y="22979"/>
                    <a:pt x="12402" y="22919"/>
                  </a:cubicBezTo>
                  <a:cubicBezTo>
                    <a:pt x="12524" y="22888"/>
                    <a:pt x="12645" y="22858"/>
                    <a:pt x="12767" y="22797"/>
                  </a:cubicBezTo>
                  <a:lnTo>
                    <a:pt x="13071" y="22645"/>
                  </a:lnTo>
                  <a:cubicBezTo>
                    <a:pt x="13496" y="22463"/>
                    <a:pt x="13922" y="22250"/>
                    <a:pt x="14347" y="22068"/>
                  </a:cubicBezTo>
                  <a:lnTo>
                    <a:pt x="16961" y="20791"/>
                  </a:lnTo>
                  <a:lnTo>
                    <a:pt x="22463" y="18055"/>
                  </a:lnTo>
                  <a:lnTo>
                    <a:pt x="22493" y="18055"/>
                  </a:lnTo>
                  <a:lnTo>
                    <a:pt x="22493" y="18025"/>
                  </a:lnTo>
                  <a:lnTo>
                    <a:pt x="22554" y="17812"/>
                  </a:lnTo>
                  <a:cubicBezTo>
                    <a:pt x="22676" y="17387"/>
                    <a:pt x="22797" y="17022"/>
                    <a:pt x="22919" y="16627"/>
                  </a:cubicBezTo>
                  <a:lnTo>
                    <a:pt x="22919" y="16596"/>
                  </a:lnTo>
                  <a:lnTo>
                    <a:pt x="22919" y="16566"/>
                  </a:lnTo>
                  <a:cubicBezTo>
                    <a:pt x="22007" y="14864"/>
                    <a:pt x="21065" y="13192"/>
                    <a:pt x="20214" y="11581"/>
                  </a:cubicBezTo>
                  <a:lnTo>
                    <a:pt x="20183" y="11551"/>
                  </a:lnTo>
                  <a:lnTo>
                    <a:pt x="20123" y="11551"/>
                  </a:lnTo>
                  <a:lnTo>
                    <a:pt x="12377" y="13811"/>
                  </a:lnTo>
                  <a:lnTo>
                    <a:pt x="12377" y="13811"/>
                  </a:lnTo>
                  <a:lnTo>
                    <a:pt x="7265" y="3800"/>
                  </a:lnTo>
                  <a:lnTo>
                    <a:pt x="5837" y="1003"/>
                  </a:lnTo>
                  <a:lnTo>
                    <a:pt x="5441" y="244"/>
                  </a:lnTo>
                  <a:lnTo>
                    <a:pt x="5350" y="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7"/>
            <p:cNvSpPr/>
            <p:nvPr/>
          </p:nvSpPr>
          <p:spPr>
            <a:xfrm flipH="1">
              <a:off x="7737550" y="2448188"/>
              <a:ext cx="31950" cy="91200"/>
            </a:xfrm>
            <a:custGeom>
              <a:avLst/>
              <a:gdLst/>
              <a:ahLst/>
              <a:cxnLst/>
              <a:rect l="l" t="t" r="r" b="b"/>
              <a:pathLst>
                <a:path w="1278" h="3648" extrusionOk="0">
                  <a:moveTo>
                    <a:pt x="1277" y="0"/>
                  </a:moveTo>
                  <a:cubicBezTo>
                    <a:pt x="1247" y="0"/>
                    <a:pt x="1034" y="821"/>
                    <a:pt x="700" y="1824"/>
                  </a:cubicBezTo>
                  <a:cubicBezTo>
                    <a:pt x="365" y="2827"/>
                    <a:pt x="1" y="3648"/>
                    <a:pt x="61" y="3648"/>
                  </a:cubicBezTo>
                  <a:cubicBezTo>
                    <a:pt x="700" y="2523"/>
                    <a:pt x="1125" y="1277"/>
                    <a:pt x="1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7"/>
            <p:cNvSpPr/>
            <p:nvPr/>
          </p:nvSpPr>
          <p:spPr>
            <a:xfrm flipH="1">
              <a:off x="7207150" y="2317488"/>
              <a:ext cx="325250" cy="193025"/>
            </a:xfrm>
            <a:custGeom>
              <a:avLst/>
              <a:gdLst/>
              <a:ahLst/>
              <a:cxnLst/>
              <a:rect l="l" t="t" r="r" b="b"/>
              <a:pathLst>
                <a:path w="13010" h="7721" extrusionOk="0">
                  <a:moveTo>
                    <a:pt x="7052" y="0"/>
                  </a:moveTo>
                  <a:cubicBezTo>
                    <a:pt x="6991" y="0"/>
                    <a:pt x="6900" y="31"/>
                    <a:pt x="6809" y="61"/>
                  </a:cubicBezTo>
                  <a:lnTo>
                    <a:pt x="0" y="3526"/>
                  </a:lnTo>
                  <a:lnTo>
                    <a:pt x="2310" y="7721"/>
                  </a:lnTo>
                  <a:lnTo>
                    <a:pt x="4195" y="6444"/>
                  </a:lnTo>
                  <a:cubicBezTo>
                    <a:pt x="4328" y="6615"/>
                    <a:pt x="4544" y="6685"/>
                    <a:pt x="4808" y="6685"/>
                  </a:cubicBezTo>
                  <a:cubicBezTo>
                    <a:pt x="6047" y="6685"/>
                    <a:pt x="8359" y="5137"/>
                    <a:pt x="8359" y="5137"/>
                  </a:cubicBezTo>
                  <a:cubicBezTo>
                    <a:pt x="8359" y="5137"/>
                    <a:pt x="9879" y="4468"/>
                    <a:pt x="10000" y="3830"/>
                  </a:cubicBezTo>
                  <a:cubicBezTo>
                    <a:pt x="10031" y="3587"/>
                    <a:pt x="9028" y="1338"/>
                    <a:pt x="9028" y="1338"/>
                  </a:cubicBezTo>
                  <a:cubicBezTo>
                    <a:pt x="9028" y="1338"/>
                    <a:pt x="10335" y="1216"/>
                    <a:pt x="11733" y="1125"/>
                  </a:cubicBezTo>
                  <a:cubicBezTo>
                    <a:pt x="13009" y="1003"/>
                    <a:pt x="12979" y="486"/>
                    <a:pt x="12858" y="213"/>
                  </a:cubicBezTo>
                  <a:cubicBezTo>
                    <a:pt x="12827" y="122"/>
                    <a:pt x="12736" y="61"/>
                    <a:pt x="12614" y="61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7"/>
            <p:cNvSpPr/>
            <p:nvPr/>
          </p:nvSpPr>
          <p:spPr>
            <a:xfrm flipH="1">
              <a:off x="7277050" y="2406388"/>
              <a:ext cx="38800" cy="63375"/>
            </a:xfrm>
            <a:custGeom>
              <a:avLst/>
              <a:gdLst/>
              <a:ahLst/>
              <a:cxnLst/>
              <a:rect l="l" t="t" r="r" b="b"/>
              <a:pathLst>
                <a:path w="1552" h="2535" extrusionOk="0">
                  <a:moveTo>
                    <a:pt x="1551" y="0"/>
                  </a:moveTo>
                  <a:lnTo>
                    <a:pt x="335" y="304"/>
                  </a:lnTo>
                  <a:cubicBezTo>
                    <a:pt x="305" y="517"/>
                    <a:pt x="1" y="1733"/>
                    <a:pt x="31" y="1946"/>
                  </a:cubicBezTo>
                  <a:cubicBezTo>
                    <a:pt x="31" y="2189"/>
                    <a:pt x="153" y="2371"/>
                    <a:pt x="335" y="2493"/>
                  </a:cubicBezTo>
                  <a:cubicBezTo>
                    <a:pt x="401" y="2521"/>
                    <a:pt x="473" y="2535"/>
                    <a:pt x="545" y="2535"/>
                  </a:cubicBezTo>
                  <a:cubicBezTo>
                    <a:pt x="706" y="2535"/>
                    <a:pt x="869" y="2467"/>
                    <a:pt x="974" y="2341"/>
                  </a:cubicBezTo>
                  <a:cubicBezTo>
                    <a:pt x="1126" y="2128"/>
                    <a:pt x="1217" y="1885"/>
                    <a:pt x="1278" y="1642"/>
                  </a:cubicBezTo>
                  <a:cubicBezTo>
                    <a:pt x="1429" y="1125"/>
                    <a:pt x="1521" y="548"/>
                    <a:pt x="15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7"/>
            <p:cNvSpPr/>
            <p:nvPr/>
          </p:nvSpPr>
          <p:spPr>
            <a:xfrm flipH="1">
              <a:off x="7271750" y="2344163"/>
              <a:ext cx="44850" cy="92650"/>
            </a:xfrm>
            <a:custGeom>
              <a:avLst/>
              <a:gdLst/>
              <a:ahLst/>
              <a:cxnLst/>
              <a:rect l="l" t="t" r="r" b="b"/>
              <a:pathLst>
                <a:path w="1794" h="3706" extrusionOk="0">
                  <a:moveTo>
                    <a:pt x="416" y="0"/>
                  </a:moveTo>
                  <a:cubicBezTo>
                    <a:pt x="272" y="0"/>
                    <a:pt x="130" y="31"/>
                    <a:pt x="1" y="88"/>
                  </a:cubicBezTo>
                  <a:lnTo>
                    <a:pt x="1429" y="3705"/>
                  </a:lnTo>
                  <a:cubicBezTo>
                    <a:pt x="1581" y="3158"/>
                    <a:pt x="1794" y="2581"/>
                    <a:pt x="1763" y="2307"/>
                  </a:cubicBezTo>
                  <a:cubicBezTo>
                    <a:pt x="1733" y="2064"/>
                    <a:pt x="1520" y="1882"/>
                    <a:pt x="1277" y="1851"/>
                  </a:cubicBezTo>
                  <a:cubicBezTo>
                    <a:pt x="1459" y="1699"/>
                    <a:pt x="1520" y="1456"/>
                    <a:pt x="1399" y="1243"/>
                  </a:cubicBezTo>
                  <a:cubicBezTo>
                    <a:pt x="1277" y="1091"/>
                    <a:pt x="1095" y="1000"/>
                    <a:pt x="882" y="970"/>
                  </a:cubicBezTo>
                  <a:cubicBezTo>
                    <a:pt x="1064" y="878"/>
                    <a:pt x="1156" y="666"/>
                    <a:pt x="1156" y="453"/>
                  </a:cubicBezTo>
                  <a:cubicBezTo>
                    <a:pt x="1125" y="301"/>
                    <a:pt x="1004" y="179"/>
                    <a:pt x="882" y="119"/>
                  </a:cubicBezTo>
                  <a:cubicBezTo>
                    <a:pt x="738" y="38"/>
                    <a:pt x="576" y="0"/>
                    <a:pt x="41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 flipH="1">
              <a:off x="7292250" y="2420063"/>
              <a:ext cx="63875" cy="44850"/>
            </a:xfrm>
            <a:custGeom>
              <a:avLst/>
              <a:gdLst/>
              <a:ahLst/>
              <a:cxnLst/>
              <a:rect l="l" t="t" r="r" b="b"/>
              <a:pathLst>
                <a:path w="2555" h="1794" extrusionOk="0">
                  <a:moveTo>
                    <a:pt x="2524" y="1"/>
                  </a:moveTo>
                  <a:cubicBezTo>
                    <a:pt x="2493" y="1"/>
                    <a:pt x="2433" y="153"/>
                    <a:pt x="2250" y="335"/>
                  </a:cubicBezTo>
                  <a:cubicBezTo>
                    <a:pt x="1977" y="578"/>
                    <a:pt x="1673" y="760"/>
                    <a:pt x="1338" y="912"/>
                  </a:cubicBezTo>
                  <a:cubicBezTo>
                    <a:pt x="578" y="1338"/>
                    <a:pt x="1" y="1733"/>
                    <a:pt x="31" y="1794"/>
                  </a:cubicBezTo>
                  <a:cubicBezTo>
                    <a:pt x="518" y="1581"/>
                    <a:pt x="1004" y="1368"/>
                    <a:pt x="1430" y="1095"/>
                  </a:cubicBezTo>
                  <a:cubicBezTo>
                    <a:pt x="1794" y="943"/>
                    <a:pt x="2098" y="730"/>
                    <a:pt x="2341" y="426"/>
                  </a:cubicBezTo>
                  <a:cubicBezTo>
                    <a:pt x="2554" y="183"/>
                    <a:pt x="2524" y="1"/>
                    <a:pt x="252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 flipH="1">
              <a:off x="7282375" y="2389463"/>
              <a:ext cx="31950" cy="6950"/>
            </a:xfrm>
            <a:custGeom>
              <a:avLst/>
              <a:gdLst/>
              <a:ahLst/>
              <a:cxnLst/>
              <a:rect l="l" t="t" r="r" b="b"/>
              <a:pathLst>
                <a:path w="1278" h="278" extrusionOk="0">
                  <a:moveTo>
                    <a:pt x="818" y="1"/>
                  </a:moveTo>
                  <a:cubicBezTo>
                    <a:pt x="761" y="1"/>
                    <a:pt x="700" y="3"/>
                    <a:pt x="639" y="9"/>
                  </a:cubicBezTo>
                  <a:cubicBezTo>
                    <a:pt x="274" y="70"/>
                    <a:pt x="1" y="191"/>
                    <a:pt x="31" y="252"/>
                  </a:cubicBezTo>
                  <a:cubicBezTo>
                    <a:pt x="31" y="271"/>
                    <a:pt x="57" y="278"/>
                    <a:pt x="104" y="278"/>
                  </a:cubicBezTo>
                  <a:cubicBezTo>
                    <a:pt x="207" y="278"/>
                    <a:pt x="408" y="242"/>
                    <a:pt x="639" y="221"/>
                  </a:cubicBezTo>
                  <a:cubicBezTo>
                    <a:pt x="1004" y="191"/>
                    <a:pt x="1277" y="130"/>
                    <a:pt x="1277" y="100"/>
                  </a:cubicBezTo>
                  <a:cubicBezTo>
                    <a:pt x="1277" y="50"/>
                    <a:pt x="1075" y="1"/>
                    <a:pt x="81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7"/>
            <p:cNvSpPr/>
            <p:nvPr/>
          </p:nvSpPr>
          <p:spPr>
            <a:xfrm flipH="1">
              <a:off x="7293025" y="2342138"/>
              <a:ext cx="44100" cy="8400"/>
            </a:xfrm>
            <a:custGeom>
              <a:avLst/>
              <a:gdLst/>
              <a:ahLst/>
              <a:cxnLst/>
              <a:rect l="l" t="t" r="r" b="b"/>
              <a:pathLst>
                <a:path w="1764" h="336" extrusionOk="0">
                  <a:moveTo>
                    <a:pt x="948" y="0"/>
                  </a:moveTo>
                  <a:cubicBezTo>
                    <a:pt x="614" y="0"/>
                    <a:pt x="281" y="107"/>
                    <a:pt x="1" y="321"/>
                  </a:cubicBezTo>
                  <a:cubicBezTo>
                    <a:pt x="6" y="331"/>
                    <a:pt x="20" y="335"/>
                    <a:pt x="42" y="335"/>
                  </a:cubicBezTo>
                  <a:cubicBezTo>
                    <a:pt x="154" y="335"/>
                    <a:pt x="476" y="225"/>
                    <a:pt x="882" y="200"/>
                  </a:cubicBezTo>
                  <a:cubicBezTo>
                    <a:pt x="938" y="196"/>
                    <a:pt x="992" y="195"/>
                    <a:pt x="1045" y="195"/>
                  </a:cubicBezTo>
                  <a:cubicBezTo>
                    <a:pt x="1359" y="195"/>
                    <a:pt x="1615" y="247"/>
                    <a:pt x="1716" y="247"/>
                  </a:cubicBezTo>
                  <a:cubicBezTo>
                    <a:pt x="1747" y="247"/>
                    <a:pt x="1764" y="242"/>
                    <a:pt x="1764" y="230"/>
                  </a:cubicBezTo>
                  <a:cubicBezTo>
                    <a:pt x="1513" y="77"/>
                    <a:pt x="1230" y="0"/>
                    <a:pt x="9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7"/>
            <p:cNvSpPr/>
            <p:nvPr/>
          </p:nvSpPr>
          <p:spPr>
            <a:xfrm flipH="1">
              <a:off x="7281625" y="2365913"/>
              <a:ext cx="37250" cy="10100"/>
            </a:xfrm>
            <a:custGeom>
              <a:avLst/>
              <a:gdLst/>
              <a:ahLst/>
              <a:cxnLst/>
              <a:rect l="l" t="t" r="r" b="b"/>
              <a:pathLst>
                <a:path w="1490" h="404" extrusionOk="0">
                  <a:moveTo>
                    <a:pt x="864" y="1"/>
                  </a:moveTo>
                  <a:cubicBezTo>
                    <a:pt x="830" y="1"/>
                    <a:pt x="796" y="3"/>
                    <a:pt x="760" y="8"/>
                  </a:cubicBezTo>
                  <a:cubicBezTo>
                    <a:pt x="726" y="5"/>
                    <a:pt x="692" y="3"/>
                    <a:pt x="658" y="3"/>
                  </a:cubicBezTo>
                  <a:cubicBezTo>
                    <a:pt x="419" y="3"/>
                    <a:pt x="186" y="96"/>
                    <a:pt x="0" y="282"/>
                  </a:cubicBezTo>
                  <a:cubicBezTo>
                    <a:pt x="0" y="294"/>
                    <a:pt x="14" y="299"/>
                    <a:pt x="40" y="299"/>
                  </a:cubicBezTo>
                  <a:cubicBezTo>
                    <a:pt x="144" y="299"/>
                    <a:pt x="442" y="215"/>
                    <a:pt x="760" y="191"/>
                  </a:cubicBezTo>
                  <a:cubicBezTo>
                    <a:pt x="943" y="191"/>
                    <a:pt x="1095" y="221"/>
                    <a:pt x="1247" y="312"/>
                  </a:cubicBezTo>
                  <a:cubicBezTo>
                    <a:pt x="1368" y="343"/>
                    <a:pt x="1429" y="404"/>
                    <a:pt x="1459" y="404"/>
                  </a:cubicBezTo>
                  <a:cubicBezTo>
                    <a:pt x="1490" y="373"/>
                    <a:pt x="1459" y="282"/>
                    <a:pt x="1338" y="191"/>
                  </a:cubicBezTo>
                  <a:cubicBezTo>
                    <a:pt x="1186" y="64"/>
                    <a:pt x="1034" y="1"/>
                    <a:pt x="86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7"/>
            <p:cNvSpPr/>
            <p:nvPr/>
          </p:nvSpPr>
          <p:spPr>
            <a:xfrm flipH="1">
              <a:off x="7280100" y="2169313"/>
              <a:ext cx="105650" cy="145900"/>
            </a:xfrm>
            <a:custGeom>
              <a:avLst/>
              <a:gdLst/>
              <a:ahLst/>
              <a:cxnLst/>
              <a:rect l="l" t="t" r="r" b="b"/>
              <a:pathLst>
                <a:path w="4226" h="5836" extrusionOk="0">
                  <a:moveTo>
                    <a:pt x="4225" y="0"/>
                  </a:moveTo>
                  <a:lnTo>
                    <a:pt x="1034" y="3495"/>
                  </a:lnTo>
                  <a:lnTo>
                    <a:pt x="0" y="5836"/>
                  </a:lnTo>
                  <a:cubicBezTo>
                    <a:pt x="0" y="5836"/>
                    <a:pt x="2463" y="5198"/>
                    <a:pt x="422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7"/>
            <p:cNvSpPr/>
            <p:nvPr/>
          </p:nvSpPr>
          <p:spPr>
            <a:xfrm flipH="1">
              <a:off x="7236775" y="1993013"/>
              <a:ext cx="270550" cy="397450"/>
            </a:xfrm>
            <a:custGeom>
              <a:avLst/>
              <a:gdLst/>
              <a:ahLst/>
              <a:cxnLst/>
              <a:rect l="l" t="t" r="r" b="b"/>
              <a:pathLst>
                <a:path w="10822" h="15898" extrusionOk="0">
                  <a:moveTo>
                    <a:pt x="10730" y="0"/>
                  </a:moveTo>
                  <a:lnTo>
                    <a:pt x="5836" y="2827"/>
                  </a:lnTo>
                  <a:cubicBezTo>
                    <a:pt x="5593" y="2979"/>
                    <a:pt x="5380" y="3192"/>
                    <a:pt x="5259" y="3465"/>
                  </a:cubicBezTo>
                  <a:lnTo>
                    <a:pt x="0" y="15897"/>
                  </a:lnTo>
                  <a:lnTo>
                    <a:pt x="4803" y="13070"/>
                  </a:lnTo>
                  <a:cubicBezTo>
                    <a:pt x="4803" y="13070"/>
                    <a:pt x="10821" y="0"/>
                    <a:pt x="10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7"/>
            <p:cNvSpPr/>
            <p:nvPr/>
          </p:nvSpPr>
          <p:spPr>
            <a:xfrm flipH="1">
              <a:off x="7270225" y="2059888"/>
              <a:ext cx="106400" cy="205175"/>
            </a:xfrm>
            <a:custGeom>
              <a:avLst/>
              <a:gdLst/>
              <a:ahLst/>
              <a:cxnLst/>
              <a:rect l="l" t="t" r="r" b="b"/>
              <a:pathLst>
                <a:path w="4256" h="8207" extrusionOk="0">
                  <a:moveTo>
                    <a:pt x="3860" y="0"/>
                  </a:moveTo>
                  <a:cubicBezTo>
                    <a:pt x="3222" y="61"/>
                    <a:pt x="3070" y="517"/>
                    <a:pt x="3101" y="1125"/>
                  </a:cubicBezTo>
                  <a:cubicBezTo>
                    <a:pt x="3101" y="1368"/>
                    <a:pt x="3283" y="2310"/>
                    <a:pt x="3283" y="2310"/>
                  </a:cubicBezTo>
                  <a:lnTo>
                    <a:pt x="3040" y="3374"/>
                  </a:lnTo>
                  <a:cubicBezTo>
                    <a:pt x="3009" y="2827"/>
                    <a:pt x="2918" y="2280"/>
                    <a:pt x="2705" y="1793"/>
                  </a:cubicBezTo>
                  <a:cubicBezTo>
                    <a:pt x="2641" y="1691"/>
                    <a:pt x="2544" y="1653"/>
                    <a:pt x="2443" y="1653"/>
                  </a:cubicBezTo>
                  <a:cubicBezTo>
                    <a:pt x="2303" y="1653"/>
                    <a:pt x="2155" y="1723"/>
                    <a:pt x="2067" y="1793"/>
                  </a:cubicBezTo>
                  <a:cubicBezTo>
                    <a:pt x="1794" y="2037"/>
                    <a:pt x="1915" y="2371"/>
                    <a:pt x="1976" y="3161"/>
                  </a:cubicBezTo>
                  <a:cubicBezTo>
                    <a:pt x="2098" y="4681"/>
                    <a:pt x="2037" y="4924"/>
                    <a:pt x="2037" y="4924"/>
                  </a:cubicBezTo>
                  <a:cubicBezTo>
                    <a:pt x="2037" y="4347"/>
                    <a:pt x="1915" y="3769"/>
                    <a:pt x="1672" y="3252"/>
                  </a:cubicBezTo>
                  <a:cubicBezTo>
                    <a:pt x="1550" y="3033"/>
                    <a:pt x="1428" y="2892"/>
                    <a:pt x="1275" y="2892"/>
                  </a:cubicBezTo>
                  <a:cubicBezTo>
                    <a:pt x="1237" y="2892"/>
                    <a:pt x="1197" y="2900"/>
                    <a:pt x="1155" y="2918"/>
                  </a:cubicBezTo>
                  <a:cubicBezTo>
                    <a:pt x="973" y="3009"/>
                    <a:pt x="730" y="3344"/>
                    <a:pt x="882" y="3921"/>
                  </a:cubicBezTo>
                  <a:cubicBezTo>
                    <a:pt x="1094" y="4590"/>
                    <a:pt x="1216" y="5289"/>
                    <a:pt x="1186" y="5988"/>
                  </a:cubicBezTo>
                  <a:cubicBezTo>
                    <a:pt x="973" y="5714"/>
                    <a:pt x="821" y="5410"/>
                    <a:pt x="669" y="5076"/>
                  </a:cubicBezTo>
                  <a:cubicBezTo>
                    <a:pt x="638" y="4935"/>
                    <a:pt x="526" y="4867"/>
                    <a:pt x="412" y="4867"/>
                  </a:cubicBezTo>
                  <a:cubicBezTo>
                    <a:pt x="305" y="4867"/>
                    <a:pt x="196" y="4928"/>
                    <a:pt x="152" y="5046"/>
                  </a:cubicBezTo>
                  <a:cubicBezTo>
                    <a:pt x="0" y="5410"/>
                    <a:pt x="61" y="5532"/>
                    <a:pt x="304" y="6596"/>
                  </a:cubicBezTo>
                  <a:cubicBezTo>
                    <a:pt x="395" y="7173"/>
                    <a:pt x="578" y="8207"/>
                    <a:pt x="578" y="8207"/>
                  </a:cubicBezTo>
                  <a:cubicBezTo>
                    <a:pt x="578" y="8207"/>
                    <a:pt x="2553" y="6778"/>
                    <a:pt x="2857" y="6110"/>
                  </a:cubicBezTo>
                  <a:cubicBezTo>
                    <a:pt x="2918" y="5988"/>
                    <a:pt x="4164" y="4164"/>
                    <a:pt x="4195" y="3404"/>
                  </a:cubicBezTo>
                  <a:lnTo>
                    <a:pt x="4256" y="2037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7"/>
            <p:cNvSpPr/>
            <p:nvPr/>
          </p:nvSpPr>
          <p:spPr>
            <a:xfrm flipH="1">
              <a:off x="7293025" y="2144213"/>
              <a:ext cx="15225" cy="73750"/>
            </a:xfrm>
            <a:custGeom>
              <a:avLst/>
              <a:gdLst/>
              <a:ahLst/>
              <a:cxnLst/>
              <a:rect l="l" t="t" r="r" b="b"/>
              <a:pathLst>
                <a:path w="609" h="2950" extrusionOk="0">
                  <a:moveTo>
                    <a:pt x="274" y="1"/>
                  </a:moveTo>
                  <a:cubicBezTo>
                    <a:pt x="274" y="518"/>
                    <a:pt x="335" y="1034"/>
                    <a:pt x="426" y="1551"/>
                  </a:cubicBezTo>
                  <a:cubicBezTo>
                    <a:pt x="457" y="1673"/>
                    <a:pt x="457" y="1764"/>
                    <a:pt x="457" y="1885"/>
                  </a:cubicBezTo>
                  <a:cubicBezTo>
                    <a:pt x="457" y="1977"/>
                    <a:pt x="457" y="2037"/>
                    <a:pt x="426" y="2129"/>
                  </a:cubicBezTo>
                  <a:cubicBezTo>
                    <a:pt x="366" y="2281"/>
                    <a:pt x="305" y="2433"/>
                    <a:pt x="214" y="2585"/>
                  </a:cubicBezTo>
                  <a:cubicBezTo>
                    <a:pt x="122" y="2706"/>
                    <a:pt x="62" y="2828"/>
                    <a:pt x="1" y="2949"/>
                  </a:cubicBezTo>
                  <a:cubicBezTo>
                    <a:pt x="122" y="2858"/>
                    <a:pt x="214" y="2767"/>
                    <a:pt x="305" y="2615"/>
                  </a:cubicBezTo>
                  <a:cubicBezTo>
                    <a:pt x="396" y="2493"/>
                    <a:pt x="487" y="2341"/>
                    <a:pt x="548" y="2189"/>
                  </a:cubicBezTo>
                  <a:cubicBezTo>
                    <a:pt x="578" y="2068"/>
                    <a:pt x="609" y="1977"/>
                    <a:pt x="609" y="1855"/>
                  </a:cubicBezTo>
                  <a:cubicBezTo>
                    <a:pt x="609" y="1764"/>
                    <a:pt x="578" y="1673"/>
                    <a:pt x="578" y="1551"/>
                  </a:cubicBezTo>
                  <a:cubicBezTo>
                    <a:pt x="518" y="1034"/>
                    <a:pt x="426" y="518"/>
                    <a:pt x="27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7"/>
            <p:cNvSpPr/>
            <p:nvPr/>
          </p:nvSpPr>
          <p:spPr>
            <a:xfrm flipH="1">
              <a:off x="7314300" y="2138913"/>
              <a:ext cx="23575" cy="86650"/>
            </a:xfrm>
            <a:custGeom>
              <a:avLst/>
              <a:gdLst/>
              <a:ahLst/>
              <a:cxnLst/>
              <a:rect l="l" t="t" r="r" b="b"/>
              <a:pathLst>
                <a:path w="943" h="3466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244" y="790"/>
                    <a:pt x="487" y="1733"/>
                  </a:cubicBezTo>
                  <a:cubicBezTo>
                    <a:pt x="608" y="2189"/>
                    <a:pt x="700" y="2645"/>
                    <a:pt x="791" y="2949"/>
                  </a:cubicBezTo>
                  <a:cubicBezTo>
                    <a:pt x="821" y="3131"/>
                    <a:pt x="852" y="3313"/>
                    <a:pt x="912" y="3465"/>
                  </a:cubicBezTo>
                  <a:cubicBezTo>
                    <a:pt x="943" y="3283"/>
                    <a:pt x="912" y="3131"/>
                    <a:pt x="882" y="2949"/>
                  </a:cubicBezTo>
                  <a:cubicBezTo>
                    <a:pt x="821" y="2523"/>
                    <a:pt x="730" y="2097"/>
                    <a:pt x="608" y="1702"/>
                  </a:cubicBezTo>
                  <a:cubicBezTo>
                    <a:pt x="487" y="1125"/>
                    <a:pt x="274" y="547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7"/>
            <p:cNvSpPr/>
            <p:nvPr/>
          </p:nvSpPr>
          <p:spPr>
            <a:xfrm flipH="1">
              <a:off x="7337100" y="2188288"/>
              <a:ext cx="23575" cy="61575"/>
            </a:xfrm>
            <a:custGeom>
              <a:avLst/>
              <a:gdLst/>
              <a:ahLst/>
              <a:cxnLst/>
              <a:rect l="l" t="t" r="r" b="b"/>
              <a:pathLst>
                <a:path w="943" h="246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22"/>
                    <a:pt x="61" y="244"/>
                    <a:pt x="122" y="366"/>
                  </a:cubicBezTo>
                  <a:cubicBezTo>
                    <a:pt x="213" y="609"/>
                    <a:pt x="365" y="882"/>
                    <a:pt x="548" y="1217"/>
                  </a:cubicBezTo>
                  <a:cubicBezTo>
                    <a:pt x="669" y="1490"/>
                    <a:pt x="791" y="1794"/>
                    <a:pt x="821" y="2098"/>
                  </a:cubicBezTo>
                  <a:cubicBezTo>
                    <a:pt x="852" y="2311"/>
                    <a:pt x="852" y="2463"/>
                    <a:pt x="852" y="2463"/>
                  </a:cubicBezTo>
                  <a:cubicBezTo>
                    <a:pt x="912" y="2341"/>
                    <a:pt x="943" y="2220"/>
                    <a:pt x="912" y="2068"/>
                  </a:cubicBezTo>
                  <a:cubicBezTo>
                    <a:pt x="882" y="1764"/>
                    <a:pt x="821" y="1429"/>
                    <a:pt x="669" y="1156"/>
                  </a:cubicBezTo>
                  <a:cubicBezTo>
                    <a:pt x="487" y="822"/>
                    <a:pt x="305" y="548"/>
                    <a:pt x="213" y="335"/>
                  </a:cubicBezTo>
                  <a:cubicBezTo>
                    <a:pt x="153" y="214"/>
                    <a:pt x="92" y="92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7"/>
            <p:cNvSpPr/>
            <p:nvPr/>
          </p:nvSpPr>
          <p:spPr>
            <a:xfrm flipH="1">
              <a:off x="7239075" y="1989863"/>
              <a:ext cx="279650" cy="400600"/>
            </a:xfrm>
            <a:custGeom>
              <a:avLst/>
              <a:gdLst/>
              <a:ahLst/>
              <a:cxnLst/>
              <a:rect l="l" t="t" r="r" b="b"/>
              <a:pathLst>
                <a:path w="11186" h="16024" extrusionOk="0">
                  <a:moveTo>
                    <a:pt x="10797" y="0"/>
                  </a:moveTo>
                  <a:cubicBezTo>
                    <a:pt x="10691" y="0"/>
                    <a:pt x="10584" y="31"/>
                    <a:pt x="10487" y="96"/>
                  </a:cubicBezTo>
                  <a:lnTo>
                    <a:pt x="5867" y="2740"/>
                  </a:lnTo>
                  <a:cubicBezTo>
                    <a:pt x="5623" y="2892"/>
                    <a:pt x="5411" y="3105"/>
                    <a:pt x="5289" y="3379"/>
                  </a:cubicBezTo>
                  <a:lnTo>
                    <a:pt x="0" y="15567"/>
                  </a:lnTo>
                  <a:lnTo>
                    <a:pt x="456" y="16023"/>
                  </a:lnTo>
                  <a:lnTo>
                    <a:pt x="5715" y="3591"/>
                  </a:lnTo>
                  <a:cubicBezTo>
                    <a:pt x="5836" y="3318"/>
                    <a:pt x="6049" y="3105"/>
                    <a:pt x="6292" y="2953"/>
                  </a:cubicBezTo>
                  <a:lnTo>
                    <a:pt x="11186" y="126"/>
                  </a:lnTo>
                  <a:lnTo>
                    <a:pt x="11064" y="65"/>
                  </a:lnTo>
                  <a:cubicBezTo>
                    <a:pt x="10980" y="23"/>
                    <a:pt x="10888" y="0"/>
                    <a:pt x="107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7"/>
            <p:cNvSpPr/>
            <p:nvPr/>
          </p:nvSpPr>
          <p:spPr>
            <a:xfrm flipH="1">
              <a:off x="7239075" y="1993013"/>
              <a:ext cx="267500" cy="394400"/>
            </a:xfrm>
            <a:custGeom>
              <a:avLst/>
              <a:gdLst/>
              <a:ahLst/>
              <a:cxnLst/>
              <a:rect l="l" t="t" r="r" b="b"/>
              <a:pathLst>
                <a:path w="10700" h="15776" extrusionOk="0">
                  <a:moveTo>
                    <a:pt x="10700" y="0"/>
                  </a:moveTo>
                  <a:cubicBezTo>
                    <a:pt x="10639" y="0"/>
                    <a:pt x="10578" y="31"/>
                    <a:pt x="10548" y="61"/>
                  </a:cubicBezTo>
                  <a:lnTo>
                    <a:pt x="10031" y="335"/>
                  </a:lnTo>
                  <a:lnTo>
                    <a:pt x="8147" y="1398"/>
                  </a:lnTo>
                  <a:lnTo>
                    <a:pt x="6870" y="2128"/>
                  </a:lnTo>
                  <a:lnTo>
                    <a:pt x="6171" y="2523"/>
                  </a:lnTo>
                  <a:lnTo>
                    <a:pt x="5776" y="2736"/>
                  </a:lnTo>
                  <a:cubicBezTo>
                    <a:pt x="5654" y="2827"/>
                    <a:pt x="5502" y="2918"/>
                    <a:pt x="5411" y="3040"/>
                  </a:cubicBezTo>
                  <a:cubicBezTo>
                    <a:pt x="5289" y="3161"/>
                    <a:pt x="5198" y="3283"/>
                    <a:pt x="5137" y="3435"/>
                  </a:cubicBezTo>
                  <a:lnTo>
                    <a:pt x="4955" y="3860"/>
                  </a:lnTo>
                  <a:cubicBezTo>
                    <a:pt x="4833" y="4134"/>
                    <a:pt x="4712" y="4438"/>
                    <a:pt x="4590" y="4742"/>
                  </a:cubicBezTo>
                  <a:lnTo>
                    <a:pt x="3800" y="6566"/>
                  </a:lnTo>
                  <a:cubicBezTo>
                    <a:pt x="2736" y="9119"/>
                    <a:pt x="1764" y="11399"/>
                    <a:pt x="1064" y="13070"/>
                  </a:cubicBezTo>
                  <a:lnTo>
                    <a:pt x="274" y="15046"/>
                  </a:lnTo>
                  <a:lnTo>
                    <a:pt x="61" y="15593"/>
                  </a:lnTo>
                  <a:cubicBezTo>
                    <a:pt x="31" y="15654"/>
                    <a:pt x="1" y="15715"/>
                    <a:pt x="1" y="15776"/>
                  </a:cubicBezTo>
                  <a:cubicBezTo>
                    <a:pt x="31" y="15745"/>
                    <a:pt x="61" y="15684"/>
                    <a:pt x="92" y="15593"/>
                  </a:cubicBezTo>
                  <a:lnTo>
                    <a:pt x="335" y="15076"/>
                  </a:lnTo>
                  <a:cubicBezTo>
                    <a:pt x="548" y="14590"/>
                    <a:pt x="852" y="13921"/>
                    <a:pt x="1186" y="13131"/>
                  </a:cubicBezTo>
                  <a:cubicBezTo>
                    <a:pt x="1916" y="11490"/>
                    <a:pt x="2888" y="9210"/>
                    <a:pt x="3982" y="6657"/>
                  </a:cubicBezTo>
                  <a:cubicBezTo>
                    <a:pt x="4256" y="6049"/>
                    <a:pt x="4499" y="5411"/>
                    <a:pt x="4773" y="4833"/>
                  </a:cubicBezTo>
                  <a:cubicBezTo>
                    <a:pt x="4894" y="4529"/>
                    <a:pt x="5016" y="4225"/>
                    <a:pt x="5137" y="3952"/>
                  </a:cubicBezTo>
                  <a:lnTo>
                    <a:pt x="5320" y="3526"/>
                  </a:lnTo>
                  <a:cubicBezTo>
                    <a:pt x="5381" y="3374"/>
                    <a:pt x="5441" y="3253"/>
                    <a:pt x="5563" y="3161"/>
                  </a:cubicBezTo>
                  <a:cubicBezTo>
                    <a:pt x="5745" y="2979"/>
                    <a:pt x="5989" y="2797"/>
                    <a:pt x="6232" y="2675"/>
                  </a:cubicBezTo>
                  <a:lnTo>
                    <a:pt x="6961" y="2280"/>
                  </a:lnTo>
                  <a:lnTo>
                    <a:pt x="8207" y="1520"/>
                  </a:lnTo>
                  <a:lnTo>
                    <a:pt x="10062" y="426"/>
                  </a:lnTo>
                  <a:lnTo>
                    <a:pt x="10548" y="91"/>
                  </a:lnTo>
                  <a:cubicBezTo>
                    <a:pt x="10609" y="61"/>
                    <a:pt x="10669" y="31"/>
                    <a:pt x="10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 flipH="1">
              <a:off x="7306700" y="2073238"/>
              <a:ext cx="16750" cy="16875"/>
            </a:xfrm>
            <a:custGeom>
              <a:avLst/>
              <a:gdLst/>
              <a:ahLst/>
              <a:cxnLst/>
              <a:rect l="l" t="t" r="r" b="b"/>
              <a:pathLst>
                <a:path w="670" h="675" extrusionOk="0">
                  <a:moveTo>
                    <a:pt x="423" y="1"/>
                  </a:moveTo>
                  <a:cubicBezTo>
                    <a:pt x="329" y="1"/>
                    <a:pt x="226" y="62"/>
                    <a:pt x="123" y="165"/>
                  </a:cubicBezTo>
                  <a:cubicBezTo>
                    <a:pt x="1" y="348"/>
                    <a:pt x="1" y="560"/>
                    <a:pt x="123" y="651"/>
                  </a:cubicBezTo>
                  <a:cubicBezTo>
                    <a:pt x="154" y="667"/>
                    <a:pt x="189" y="675"/>
                    <a:pt x="227" y="675"/>
                  </a:cubicBezTo>
                  <a:cubicBezTo>
                    <a:pt x="334" y="675"/>
                    <a:pt x="458" y="612"/>
                    <a:pt x="548" y="499"/>
                  </a:cubicBezTo>
                  <a:cubicBezTo>
                    <a:pt x="670" y="317"/>
                    <a:pt x="670" y="104"/>
                    <a:pt x="548" y="44"/>
                  </a:cubicBezTo>
                  <a:cubicBezTo>
                    <a:pt x="509" y="14"/>
                    <a:pt x="467" y="1"/>
                    <a:pt x="4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12" name="Google Shape;2412;p57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3" name="Google Shape;2413;p57"/>
          <p:cNvGrpSpPr/>
          <p:nvPr/>
        </p:nvGrpSpPr>
        <p:grpSpPr>
          <a:xfrm>
            <a:off x="1136000" y="2094277"/>
            <a:ext cx="5784677" cy="1725013"/>
            <a:chOff x="1136000" y="2094277"/>
            <a:chExt cx="5784677" cy="1725013"/>
          </a:xfrm>
        </p:grpSpPr>
        <p:grpSp>
          <p:nvGrpSpPr>
            <p:cNvPr id="2414" name="Google Shape;2414;p57"/>
            <p:cNvGrpSpPr/>
            <p:nvPr/>
          </p:nvGrpSpPr>
          <p:grpSpPr>
            <a:xfrm>
              <a:off x="1136122" y="2314266"/>
              <a:ext cx="5783521" cy="221967"/>
              <a:chOff x="867406" y="1540275"/>
              <a:chExt cx="6469263" cy="362100"/>
            </a:xfrm>
          </p:grpSpPr>
          <p:sp>
            <p:nvSpPr>
              <p:cNvPr id="2415" name="Google Shape;2415;p57"/>
              <p:cNvSpPr/>
              <p:nvPr/>
            </p:nvSpPr>
            <p:spPr>
              <a:xfrm>
                <a:off x="867406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6" name="Google Shape;2416;p57"/>
              <p:cNvSpPr/>
              <p:nvPr/>
            </p:nvSpPr>
            <p:spPr>
              <a:xfrm>
                <a:off x="1801698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7" name="Google Shape;2417;p57"/>
              <p:cNvSpPr/>
              <p:nvPr/>
            </p:nvSpPr>
            <p:spPr>
              <a:xfrm>
                <a:off x="2735991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8" name="Google Shape;2418;p57"/>
              <p:cNvSpPr/>
              <p:nvPr/>
            </p:nvSpPr>
            <p:spPr>
              <a:xfrm>
                <a:off x="3668772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9" name="Google Shape;2419;p57"/>
              <p:cNvSpPr/>
              <p:nvPr/>
            </p:nvSpPr>
            <p:spPr>
              <a:xfrm>
                <a:off x="4600696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0" name="Google Shape;2420;p57"/>
              <p:cNvSpPr/>
              <p:nvPr/>
            </p:nvSpPr>
            <p:spPr>
              <a:xfrm>
                <a:off x="5531967" y="1540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1" name="Google Shape;2421;p57"/>
              <p:cNvSpPr/>
              <p:nvPr/>
            </p:nvSpPr>
            <p:spPr>
              <a:xfrm>
                <a:off x="6463369" y="1540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22" name="Google Shape;2422;p57"/>
            <p:cNvGrpSpPr/>
            <p:nvPr/>
          </p:nvGrpSpPr>
          <p:grpSpPr>
            <a:xfrm>
              <a:off x="1136231" y="2570878"/>
              <a:ext cx="5784446" cy="221967"/>
              <a:chOff x="867427" y="1958698"/>
              <a:chExt cx="7061953" cy="362100"/>
            </a:xfrm>
          </p:grpSpPr>
          <p:sp>
            <p:nvSpPr>
              <p:cNvPr id="2423" name="Google Shape;2423;p57"/>
              <p:cNvSpPr/>
              <p:nvPr/>
            </p:nvSpPr>
            <p:spPr>
              <a:xfrm>
                <a:off x="867427" y="1958698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4" name="Google Shape;2424;p57"/>
              <p:cNvSpPr/>
              <p:nvPr/>
            </p:nvSpPr>
            <p:spPr>
              <a:xfrm>
                <a:off x="1887301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5" name="Google Shape;2425;p57"/>
              <p:cNvSpPr/>
              <p:nvPr/>
            </p:nvSpPr>
            <p:spPr>
              <a:xfrm>
                <a:off x="2907174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5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6" name="Google Shape;2426;p57"/>
              <p:cNvSpPr/>
              <p:nvPr/>
            </p:nvSpPr>
            <p:spPr>
              <a:xfrm>
                <a:off x="3925399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6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7" name="Google Shape;2427;p57"/>
              <p:cNvSpPr/>
              <p:nvPr/>
            </p:nvSpPr>
            <p:spPr>
              <a:xfrm>
                <a:off x="4942687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7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8" name="Google Shape;2428;p57"/>
              <p:cNvSpPr/>
              <p:nvPr/>
            </p:nvSpPr>
            <p:spPr>
              <a:xfrm>
                <a:off x="5959262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8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9" name="Google Shape;2429;p57"/>
              <p:cNvSpPr/>
              <p:nvPr/>
            </p:nvSpPr>
            <p:spPr>
              <a:xfrm>
                <a:off x="6975980" y="1958698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9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30" name="Google Shape;2430;p57"/>
            <p:cNvGrpSpPr/>
            <p:nvPr/>
          </p:nvGrpSpPr>
          <p:grpSpPr>
            <a:xfrm>
              <a:off x="1136122" y="2827489"/>
              <a:ext cx="5783521" cy="221967"/>
              <a:chOff x="867406" y="2377121"/>
              <a:chExt cx="6469263" cy="362100"/>
            </a:xfrm>
          </p:grpSpPr>
          <p:sp>
            <p:nvSpPr>
              <p:cNvPr id="2431" name="Google Shape;2431;p57"/>
              <p:cNvSpPr/>
              <p:nvPr/>
            </p:nvSpPr>
            <p:spPr>
              <a:xfrm>
                <a:off x="867406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2" name="Google Shape;2432;p57"/>
              <p:cNvSpPr/>
              <p:nvPr/>
            </p:nvSpPr>
            <p:spPr>
              <a:xfrm>
                <a:off x="1801698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3" name="Google Shape;2433;p57"/>
              <p:cNvSpPr/>
              <p:nvPr/>
            </p:nvSpPr>
            <p:spPr>
              <a:xfrm>
                <a:off x="2735991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4" name="Google Shape;2434;p57"/>
              <p:cNvSpPr/>
              <p:nvPr/>
            </p:nvSpPr>
            <p:spPr>
              <a:xfrm>
                <a:off x="3668772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5" name="Google Shape;2435;p57"/>
              <p:cNvSpPr/>
              <p:nvPr/>
            </p:nvSpPr>
            <p:spPr>
              <a:xfrm>
                <a:off x="4600696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14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6" name="Google Shape;2436;p57"/>
              <p:cNvSpPr/>
              <p:nvPr/>
            </p:nvSpPr>
            <p:spPr>
              <a:xfrm>
                <a:off x="5531967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15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7" name="Google Shape;2437;p57"/>
              <p:cNvSpPr/>
              <p:nvPr/>
            </p:nvSpPr>
            <p:spPr>
              <a:xfrm>
                <a:off x="6463369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16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38" name="Google Shape;2438;p57"/>
            <p:cNvGrpSpPr/>
            <p:nvPr/>
          </p:nvGrpSpPr>
          <p:grpSpPr>
            <a:xfrm>
              <a:off x="1136122" y="3084101"/>
              <a:ext cx="5783521" cy="221967"/>
              <a:chOff x="867406" y="2795544"/>
              <a:chExt cx="6469263" cy="362100"/>
            </a:xfrm>
          </p:grpSpPr>
          <p:sp>
            <p:nvSpPr>
              <p:cNvPr id="2439" name="Google Shape;2439;p57"/>
              <p:cNvSpPr/>
              <p:nvPr/>
            </p:nvSpPr>
            <p:spPr>
              <a:xfrm>
                <a:off x="867406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17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0" name="Google Shape;2440;p57"/>
              <p:cNvSpPr/>
              <p:nvPr/>
            </p:nvSpPr>
            <p:spPr>
              <a:xfrm>
                <a:off x="1801698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18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1" name="Google Shape;2441;p57"/>
              <p:cNvSpPr/>
              <p:nvPr/>
            </p:nvSpPr>
            <p:spPr>
              <a:xfrm>
                <a:off x="2735991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19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2" name="Google Shape;2442;p57"/>
              <p:cNvSpPr/>
              <p:nvPr/>
            </p:nvSpPr>
            <p:spPr>
              <a:xfrm>
                <a:off x="3668772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3" name="Google Shape;2443;p57"/>
              <p:cNvSpPr/>
              <p:nvPr/>
            </p:nvSpPr>
            <p:spPr>
              <a:xfrm>
                <a:off x="4600696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4" name="Google Shape;2444;p57"/>
              <p:cNvSpPr/>
              <p:nvPr/>
            </p:nvSpPr>
            <p:spPr>
              <a:xfrm>
                <a:off x="5531967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5" name="Google Shape;2445;p57"/>
              <p:cNvSpPr/>
              <p:nvPr/>
            </p:nvSpPr>
            <p:spPr>
              <a:xfrm>
                <a:off x="6463369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46" name="Google Shape;2446;p57"/>
            <p:cNvGrpSpPr/>
            <p:nvPr/>
          </p:nvGrpSpPr>
          <p:grpSpPr>
            <a:xfrm>
              <a:off x="1136110" y="3340712"/>
              <a:ext cx="5784568" cy="221967"/>
              <a:chOff x="867278" y="3213967"/>
              <a:chExt cx="7062102" cy="362100"/>
            </a:xfrm>
          </p:grpSpPr>
          <p:sp>
            <p:nvSpPr>
              <p:cNvPr id="2447" name="Google Shape;2447;p57"/>
              <p:cNvSpPr/>
              <p:nvPr/>
            </p:nvSpPr>
            <p:spPr>
              <a:xfrm>
                <a:off x="867278" y="3213967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24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8" name="Google Shape;2448;p57"/>
              <p:cNvSpPr/>
              <p:nvPr/>
            </p:nvSpPr>
            <p:spPr>
              <a:xfrm>
                <a:off x="1887152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25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9" name="Google Shape;2449;p57"/>
              <p:cNvSpPr/>
              <p:nvPr/>
            </p:nvSpPr>
            <p:spPr>
              <a:xfrm>
                <a:off x="2907026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26</a:t>
                </a:r>
                <a:endParaRPr sz="900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0" name="Google Shape;2450;p57"/>
              <p:cNvSpPr/>
              <p:nvPr/>
            </p:nvSpPr>
            <p:spPr>
              <a:xfrm>
                <a:off x="3925250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27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1" name="Google Shape;2451;p57"/>
              <p:cNvSpPr/>
              <p:nvPr/>
            </p:nvSpPr>
            <p:spPr>
              <a:xfrm>
                <a:off x="4942538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28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2" name="Google Shape;2452;p57"/>
              <p:cNvSpPr/>
              <p:nvPr/>
            </p:nvSpPr>
            <p:spPr>
              <a:xfrm>
                <a:off x="5959262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29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3" name="Google Shape;2453;p57"/>
              <p:cNvSpPr/>
              <p:nvPr/>
            </p:nvSpPr>
            <p:spPr>
              <a:xfrm>
                <a:off x="6975980" y="3213967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54" name="Google Shape;2454;p57"/>
            <p:cNvGrpSpPr/>
            <p:nvPr/>
          </p:nvGrpSpPr>
          <p:grpSpPr>
            <a:xfrm>
              <a:off x="1136000" y="3597323"/>
              <a:ext cx="5783643" cy="221967"/>
              <a:chOff x="867269" y="3629275"/>
              <a:chExt cx="6469399" cy="362100"/>
            </a:xfrm>
          </p:grpSpPr>
          <p:sp>
            <p:nvSpPr>
              <p:cNvPr id="2455" name="Google Shape;2455;p57"/>
              <p:cNvSpPr/>
              <p:nvPr/>
            </p:nvSpPr>
            <p:spPr>
              <a:xfrm>
                <a:off x="867269" y="3629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6" name="Google Shape;2456;p57"/>
              <p:cNvSpPr/>
              <p:nvPr/>
            </p:nvSpPr>
            <p:spPr>
              <a:xfrm>
                <a:off x="1801562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7" name="Google Shape;2457;p57"/>
              <p:cNvSpPr/>
              <p:nvPr/>
            </p:nvSpPr>
            <p:spPr>
              <a:xfrm>
                <a:off x="2735854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8" name="Google Shape;2458;p57"/>
              <p:cNvSpPr/>
              <p:nvPr/>
            </p:nvSpPr>
            <p:spPr>
              <a:xfrm>
                <a:off x="3668636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9" name="Google Shape;2459;p57"/>
              <p:cNvSpPr/>
              <p:nvPr/>
            </p:nvSpPr>
            <p:spPr>
              <a:xfrm>
                <a:off x="4600560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0" name="Google Shape;2460;p57"/>
              <p:cNvSpPr/>
              <p:nvPr/>
            </p:nvSpPr>
            <p:spPr>
              <a:xfrm>
                <a:off x="5531967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1" name="Google Shape;2461;p57"/>
              <p:cNvSpPr/>
              <p:nvPr/>
            </p:nvSpPr>
            <p:spPr>
              <a:xfrm>
                <a:off x="6463369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62" name="Google Shape;2462;p57"/>
            <p:cNvGrpSpPr/>
            <p:nvPr/>
          </p:nvGrpSpPr>
          <p:grpSpPr>
            <a:xfrm>
              <a:off x="1136812" y="2094277"/>
              <a:ext cx="5782833" cy="185221"/>
              <a:chOff x="868175" y="1219675"/>
              <a:chExt cx="6468494" cy="264300"/>
            </a:xfrm>
          </p:grpSpPr>
          <p:sp>
            <p:nvSpPr>
              <p:cNvPr id="2463" name="Google Shape;2463;p57"/>
              <p:cNvSpPr/>
              <p:nvPr/>
            </p:nvSpPr>
            <p:spPr>
              <a:xfrm>
                <a:off x="868175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SUN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4" name="Google Shape;2464;p57"/>
              <p:cNvSpPr/>
              <p:nvPr/>
            </p:nvSpPr>
            <p:spPr>
              <a:xfrm>
                <a:off x="1800707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MON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5" name="Google Shape;2465;p57"/>
              <p:cNvSpPr/>
              <p:nvPr/>
            </p:nvSpPr>
            <p:spPr>
              <a:xfrm>
                <a:off x="2733240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TUE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6" name="Google Shape;2466;p57"/>
              <p:cNvSpPr/>
              <p:nvPr/>
            </p:nvSpPr>
            <p:spPr>
              <a:xfrm>
                <a:off x="3665772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WED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7" name="Google Shape;2467;p57"/>
              <p:cNvSpPr/>
              <p:nvPr/>
            </p:nvSpPr>
            <p:spPr>
              <a:xfrm>
                <a:off x="4598304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THU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8" name="Google Shape;2468;p57"/>
              <p:cNvSpPr/>
              <p:nvPr/>
            </p:nvSpPr>
            <p:spPr>
              <a:xfrm>
                <a:off x="5530836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FRI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9" name="Google Shape;2469;p57"/>
              <p:cNvSpPr/>
              <p:nvPr/>
            </p:nvSpPr>
            <p:spPr>
              <a:xfrm>
                <a:off x="6463369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SAT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2470" name="Google Shape;2470;p57"/>
          <p:cNvGrpSpPr/>
          <p:nvPr/>
        </p:nvGrpSpPr>
        <p:grpSpPr>
          <a:xfrm>
            <a:off x="1136799" y="3856999"/>
            <a:ext cx="2987851" cy="222000"/>
            <a:chOff x="1136799" y="3856999"/>
            <a:chExt cx="2987851" cy="222000"/>
          </a:xfrm>
        </p:grpSpPr>
        <p:sp>
          <p:nvSpPr>
            <p:cNvPr id="2471" name="Google Shape;2471;p57"/>
            <p:cNvSpPr/>
            <p:nvPr/>
          </p:nvSpPr>
          <p:spPr>
            <a:xfrm>
              <a:off x="1136799" y="3856999"/>
              <a:ext cx="222000" cy="22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2" name="Google Shape;2472;p57"/>
            <p:cNvSpPr txBox="1"/>
            <p:nvPr/>
          </p:nvSpPr>
          <p:spPr>
            <a:xfrm>
              <a:off x="1334050" y="3891650"/>
              <a:ext cx="27906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Venus has a beautiful name 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73" name="Google Shape;2473;p57"/>
          <p:cNvGrpSpPr/>
          <p:nvPr/>
        </p:nvGrpSpPr>
        <p:grpSpPr>
          <a:xfrm>
            <a:off x="4102946" y="3856999"/>
            <a:ext cx="2987850" cy="222000"/>
            <a:chOff x="4102946" y="3856999"/>
            <a:chExt cx="2987850" cy="222000"/>
          </a:xfrm>
        </p:grpSpPr>
        <p:sp>
          <p:nvSpPr>
            <p:cNvPr id="2474" name="Google Shape;2474;p57"/>
            <p:cNvSpPr/>
            <p:nvPr/>
          </p:nvSpPr>
          <p:spPr>
            <a:xfrm>
              <a:off x="4102946" y="3856999"/>
              <a:ext cx="222000" cy="22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57"/>
            <p:cNvSpPr txBox="1"/>
            <p:nvPr/>
          </p:nvSpPr>
          <p:spPr>
            <a:xfrm>
              <a:off x="4300196" y="3891650"/>
              <a:ext cx="27906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Mars actually is a very cold place</a:t>
              </a:r>
              <a:endParaRPr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6" name="Google Shape;2476;p57"/>
          <p:cNvSpPr txBox="1">
            <a:spLocks noGrp="1"/>
          </p:cNvSpPr>
          <p:nvPr>
            <p:ph type="subTitle" idx="4294967295"/>
          </p:nvPr>
        </p:nvSpPr>
        <p:spPr>
          <a:xfrm>
            <a:off x="1040874" y="1666029"/>
            <a:ext cx="325932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01" b="1" dirty="0"/>
              <a:t>Agosto</a:t>
            </a:r>
            <a:r>
              <a:rPr lang="en" b="1" dirty="0"/>
              <a:t> -</a:t>
            </a:r>
            <a:r>
              <a:rPr lang="en-001" b="1" dirty="0"/>
              <a:t> Septiembre</a:t>
            </a:r>
            <a:r>
              <a:rPr lang="en" b="1" dirty="0"/>
              <a:t> 202</a:t>
            </a:r>
            <a:r>
              <a:rPr lang="en-001" b="1" dirty="0"/>
              <a:t>5</a:t>
            </a:r>
            <a:endParaRPr b="1" dirty="0"/>
          </a:p>
        </p:txBody>
      </p:sp>
      <p:sp>
        <p:nvSpPr>
          <p:cNvPr id="139" name="Google Shape;2340;p57">
            <a:extLst>
              <a:ext uri="{FF2B5EF4-FFF2-40B4-BE49-F238E27FC236}">
                <a16:creationId xmlns:a16="http://schemas.microsoft.com/office/drawing/2014/main" id="{E63D4637-F952-43E9-A7A1-59F50BDD6C2B}"/>
              </a:ext>
            </a:extLst>
          </p:cNvPr>
          <p:cNvSpPr txBox="1">
            <a:spLocks/>
          </p:cNvSpPr>
          <p:nvPr/>
        </p:nvSpPr>
        <p:spPr>
          <a:xfrm>
            <a:off x="832595" y="781594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1200" dirty="0"/>
              <a:t>Fase </a:t>
            </a:r>
            <a:r>
              <a:rPr lang="en-001" sz="1200" dirty="0"/>
              <a:t>3</a:t>
            </a:r>
            <a:r>
              <a:rPr lang="es-BO" sz="1200" dirty="0"/>
              <a:t>: </a:t>
            </a:r>
            <a:r>
              <a:rPr lang="en-001" sz="1200" dirty="0"/>
              <a:t>Evaluar c</a:t>
            </a:r>
            <a:r>
              <a:rPr lang="es-BO" sz="1200" dirty="0"/>
              <a:t>alidad externa </a:t>
            </a:r>
            <a:r>
              <a:rPr lang="en-001" sz="1200" dirty="0"/>
              <a:t>(</a:t>
            </a:r>
            <a:r>
              <a:rPr lang="es-ES" sz="1200" dirty="0"/>
              <a:t>29 agosto – 03 septiembre 2025</a:t>
            </a:r>
            <a:r>
              <a:rPr lang="en-001" sz="1200" dirty="0"/>
              <a:t>)</a:t>
            </a:r>
            <a:endParaRPr lang="es-BO" sz="2400" dirty="0"/>
          </a:p>
        </p:txBody>
      </p:sp>
    </p:spTree>
    <p:extLst>
      <p:ext uri="{BB962C8B-B14F-4D97-AF65-F5344CB8AC3E}">
        <p14:creationId xmlns:p14="http://schemas.microsoft.com/office/powerpoint/2010/main" val="3013118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Google Shape;2341;p57"/>
          <p:cNvGrpSpPr/>
          <p:nvPr/>
        </p:nvGrpSpPr>
        <p:grpSpPr>
          <a:xfrm>
            <a:off x="832595" y="1275250"/>
            <a:ext cx="6428330" cy="3133800"/>
            <a:chOff x="832595" y="1275250"/>
            <a:chExt cx="6428330" cy="3133800"/>
          </a:xfrm>
        </p:grpSpPr>
        <p:sp>
          <p:nvSpPr>
            <p:cNvPr id="2342" name="Google Shape;2342;p57"/>
            <p:cNvSpPr/>
            <p:nvPr/>
          </p:nvSpPr>
          <p:spPr>
            <a:xfrm flipH="1">
              <a:off x="833577" y="1286650"/>
              <a:ext cx="6417408" cy="3122400"/>
            </a:xfrm>
            <a:custGeom>
              <a:avLst/>
              <a:gdLst/>
              <a:ahLst/>
              <a:cxnLst/>
              <a:rect l="l" t="t" r="r" b="b"/>
              <a:pathLst>
                <a:path w="196236" h="124896" extrusionOk="0">
                  <a:moveTo>
                    <a:pt x="1" y="0"/>
                  </a:moveTo>
                  <a:lnTo>
                    <a:pt x="1" y="124896"/>
                  </a:lnTo>
                  <a:lnTo>
                    <a:pt x="196236" y="124896"/>
                  </a:lnTo>
                  <a:lnTo>
                    <a:pt x="196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7"/>
            <p:cNvSpPr/>
            <p:nvPr/>
          </p:nvSpPr>
          <p:spPr>
            <a:xfrm flipH="1">
              <a:off x="832595" y="1279050"/>
              <a:ext cx="6419370" cy="186950"/>
            </a:xfrm>
            <a:custGeom>
              <a:avLst/>
              <a:gdLst/>
              <a:ahLst/>
              <a:cxnLst/>
              <a:rect l="l" t="t" r="r" b="b"/>
              <a:pathLst>
                <a:path w="196296" h="7478" extrusionOk="0">
                  <a:moveTo>
                    <a:pt x="0" y="0"/>
                  </a:moveTo>
                  <a:lnTo>
                    <a:pt x="0" y="7478"/>
                  </a:lnTo>
                  <a:lnTo>
                    <a:pt x="196296" y="7478"/>
                  </a:lnTo>
                  <a:lnTo>
                    <a:pt x="1962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7"/>
            <p:cNvSpPr/>
            <p:nvPr/>
          </p:nvSpPr>
          <p:spPr>
            <a:xfrm flipH="1">
              <a:off x="7123513" y="135200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5" y="0"/>
                  </a:moveTo>
                  <a:cubicBezTo>
                    <a:pt x="395" y="0"/>
                    <a:pt x="0" y="912"/>
                    <a:pt x="547" y="1459"/>
                  </a:cubicBezTo>
                  <a:cubicBezTo>
                    <a:pt x="723" y="1625"/>
                    <a:pt x="937" y="1700"/>
                    <a:pt x="1146" y="1700"/>
                  </a:cubicBezTo>
                  <a:cubicBezTo>
                    <a:pt x="1587" y="1700"/>
                    <a:pt x="2006" y="1367"/>
                    <a:pt x="2006" y="851"/>
                  </a:cubicBezTo>
                  <a:cubicBezTo>
                    <a:pt x="2006" y="365"/>
                    <a:pt x="1611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7"/>
            <p:cNvSpPr/>
            <p:nvPr/>
          </p:nvSpPr>
          <p:spPr>
            <a:xfrm flipH="1">
              <a:off x="7058938" y="1352000"/>
              <a:ext cx="50175" cy="42525"/>
            </a:xfrm>
            <a:custGeom>
              <a:avLst/>
              <a:gdLst/>
              <a:ahLst/>
              <a:cxnLst/>
              <a:rect l="l" t="t" r="r" b="b"/>
              <a:pathLst>
                <a:path w="2007" h="1701" extrusionOk="0">
                  <a:moveTo>
                    <a:pt x="1156" y="0"/>
                  </a:moveTo>
                  <a:cubicBezTo>
                    <a:pt x="396" y="0"/>
                    <a:pt x="1" y="912"/>
                    <a:pt x="548" y="1459"/>
                  </a:cubicBezTo>
                  <a:cubicBezTo>
                    <a:pt x="724" y="1625"/>
                    <a:pt x="938" y="1700"/>
                    <a:pt x="1147" y="1700"/>
                  </a:cubicBezTo>
                  <a:cubicBezTo>
                    <a:pt x="1587" y="1700"/>
                    <a:pt x="2007" y="1367"/>
                    <a:pt x="2007" y="851"/>
                  </a:cubicBezTo>
                  <a:cubicBezTo>
                    <a:pt x="2007" y="365"/>
                    <a:pt x="1612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7"/>
            <p:cNvSpPr/>
            <p:nvPr/>
          </p:nvSpPr>
          <p:spPr>
            <a:xfrm flipH="1">
              <a:off x="6994338" y="1352000"/>
              <a:ext cx="49425" cy="42525"/>
            </a:xfrm>
            <a:custGeom>
              <a:avLst/>
              <a:gdLst/>
              <a:ahLst/>
              <a:cxnLst/>
              <a:rect l="l" t="t" r="r" b="b"/>
              <a:pathLst>
                <a:path w="1977" h="1701" extrusionOk="0">
                  <a:moveTo>
                    <a:pt x="1126" y="0"/>
                  </a:moveTo>
                  <a:cubicBezTo>
                    <a:pt x="366" y="0"/>
                    <a:pt x="1" y="912"/>
                    <a:pt x="518" y="1459"/>
                  </a:cubicBezTo>
                  <a:cubicBezTo>
                    <a:pt x="694" y="1625"/>
                    <a:pt x="907" y="1700"/>
                    <a:pt x="1116" y="1700"/>
                  </a:cubicBezTo>
                  <a:cubicBezTo>
                    <a:pt x="1557" y="1700"/>
                    <a:pt x="1977" y="1367"/>
                    <a:pt x="1977" y="851"/>
                  </a:cubicBezTo>
                  <a:cubicBezTo>
                    <a:pt x="1977" y="365"/>
                    <a:pt x="1612" y="0"/>
                    <a:pt x="11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7"/>
            <p:cNvSpPr/>
            <p:nvPr/>
          </p:nvSpPr>
          <p:spPr>
            <a:xfrm flipH="1">
              <a:off x="832595" y="1275250"/>
              <a:ext cx="6428330" cy="3133800"/>
            </a:xfrm>
            <a:custGeom>
              <a:avLst/>
              <a:gdLst/>
              <a:ahLst/>
              <a:cxnLst/>
              <a:rect l="l" t="t" r="r" b="b"/>
              <a:pathLst>
                <a:path w="196570" h="125352" extrusionOk="0">
                  <a:moveTo>
                    <a:pt x="1" y="0"/>
                  </a:moveTo>
                  <a:lnTo>
                    <a:pt x="1" y="152"/>
                  </a:lnTo>
                  <a:lnTo>
                    <a:pt x="1" y="125230"/>
                  </a:lnTo>
                  <a:lnTo>
                    <a:pt x="1" y="125352"/>
                  </a:lnTo>
                  <a:lnTo>
                    <a:pt x="122" y="125352"/>
                  </a:lnTo>
                  <a:lnTo>
                    <a:pt x="196479" y="125230"/>
                  </a:lnTo>
                  <a:lnTo>
                    <a:pt x="274" y="125078"/>
                  </a:lnTo>
                  <a:lnTo>
                    <a:pt x="274" y="125078"/>
                  </a:lnTo>
                  <a:lnTo>
                    <a:pt x="274" y="304"/>
                  </a:lnTo>
                  <a:lnTo>
                    <a:pt x="274" y="304"/>
                  </a:lnTo>
                  <a:lnTo>
                    <a:pt x="196357" y="274"/>
                  </a:lnTo>
                  <a:lnTo>
                    <a:pt x="196357" y="274"/>
                  </a:lnTo>
                  <a:cubicBezTo>
                    <a:pt x="196418" y="76951"/>
                    <a:pt x="196479" y="124258"/>
                    <a:pt x="196479" y="125230"/>
                  </a:cubicBezTo>
                  <a:cubicBezTo>
                    <a:pt x="196479" y="124257"/>
                    <a:pt x="196509" y="76901"/>
                    <a:pt x="196570" y="152"/>
                  </a:cubicBezTo>
                  <a:lnTo>
                    <a:pt x="196570" y="31"/>
                  </a:lnTo>
                  <a:lnTo>
                    <a:pt x="196479" y="3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8" name="Google Shape;2348;p57"/>
          <p:cNvGrpSpPr/>
          <p:nvPr/>
        </p:nvGrpSpPr>
        <p:grpSpPr>
          <a:xfrm>
            <a:off x="7082615" y="1171230"/>
            <a:ext cx="1338918" cy="3434720"/>
            <a:chOff x="7207150" y="1317838"/>
            <a:chExt cx="1268275" cy="3253500"/>
          </a:xfrm>
        </p:grpSpPr>
        <p:grpSp>
          <p:nvGrpSpPr>
            <p:cNvPr id="2349" name="Google Shape;2349;p57"/>
            <p:cNvGrpSpPr/>
            <p:nvPr/>
          </p:nvGrpSpPr>
          <p:grpSpPr>
            <a:xfrm>
              <a:off x="7702600" y="3133113"/>
              <a:ext cx="772825" cy="1438225"/>
              <a:chOff x="7702600" y="3133113"/>
              <a:chExt cx="772825" cy="1438225"/>
            </a:xfrm>
          </p:grpSpPr>
          <p:grpSp>
            <p:nvGrpSpPr>
              <p:cNvPr id="2350" name="Google Shape;2350;p57"/>
              <p:cNvGrpSpPr/>
              <p:nvPr/>
            </p:nvGrpSpPr>
            <p:grpSpPr>
              <a:xfrm>
                <a:off x="7702600" y="3133113"/>
                <a:ext cx="772825" cy="1438225"/>
                <a:chOff x="7702600" y="3133113"/>
                <a:chExt cx="772825" cy="1438225"/>
              </a:xfrm>
            </p:grpSpPr>
            <p:sp>
              <p:nvSpPr>
                <p:cNvPr id="2351" name="Google Shape;2351;p57"/>
                <p:cNvSpPr/>
                <p:nvPr/>
              </p:nvSpPr>
              <p:spPr>
                <a:xfrm flipH="1">
                  <a:off x="7702600" y="3133113"/>
                  <a:ext cx="772825" cy="140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3" h="56343" extrusionOk="0">
                      <a:moveTo>
                        <a:pt x="5524" y="1"/>
                      </a:moveTo>
                      <a:cubicBezTo>
                        <a:pt x="5189" y="1"/>
                        <a:pt x="4985" y="81"/>
                        <a:pt x="4985" y="81"/>
                      </a:cubicBezTo>
                      <a:lnTo>
                        <a:pt x="5046" y="81"/>
                      </a:lnTo>
                      <a:cubicBezTo>
                        <a:pt x="5046" y="81"/>
                        <a:pt x="1824" y="506"/>
                        <a:pt x="3556" y="7588"/>
                      </a:cubicBezTo>
                      <a:cubicBezTo>
                        <a:pt x="5289" y="14671"/>
                        <a:pt x="6809" y="18318"/>
                        <a:pt x="6809" y="18318"/>
                      </a:cubicBezTo>
                      <a:cubicBezTo>
                        <a:pt x="6809" y="18318"/>
                        <a:pt x="7043" y="19870"/>
                        <a:pt x="5845" y="19870"/>
                      </a:cubicBezTo>
                      <a:cubicBezTo>
                        <a:pt x="5822" y="19870"/>
                        <a:pt x="5799" y="19869"/>
                        <a:pt x="5775" y="19868"/>
                      </a:cubicBezTo>
                      <a:cubicBezTo>
                        <a:pt x="4981" y="19831"/>
                        <a:pt x="3704" y="19424"/>
                        <a:pt x="2619" y="19424"/>
                      </a:cubicBezTo>
                      <a:cubicBezTo>
                        <a:pt x="1919" y="19424"/>
                        <a:pt x="1300" y="19594"/>
                        <a:pt x="942" y="20142"/>
                      </a:cubicBezTo>
                      <a:cubicBezTo>
                        <a:pt x="0" y="21570"/>
                        <a:pt x="790" y="23333"/>
                        <a:pt x="2827" y="25157"/>
                      </a:cubicBezTo>
                      <a:cubicBezTo>
                        <a:pt x="4833" y="26981"/>
                        <a:pt x="9088" y="31175"/>
                        <a:pt x="9484" y="31571"/>
                      </a:cubicBezTo>
                      <a:cubicBezTo>
                        <a:pt x="9848" y="31935"/>
                        <a:pt x="10152" y="32726"/>
                        <a:pt x="9271" y="32817"/>
                      </a:cubicBezTo>
                      <a:cubicBezTo>
                        <a:pt x="9212" y="32823"/>
                        <a:pt x="9130" y="32825"/>
                        <a:pt x="9029" y="32825"/>
                      </a:cubicBezTo>
                      <a:cubicBezTo>
                        <a:pt x="8653" y="32825"/>
                        <a:pt x="8010" y="32793"/>
                        <a:pt x="7258" y="32793"/>
                      </a:cubicBezTo>
                      <a:cubicBezTo>
                        <a:pt x="5094" y="32793"/>
                        <a:pt x="2032" y="33059"/>
                        <a:pt x="1885" y="35127"/>
                      </a:cubicBezTo>
                      <a:cubicBezTo>
                        <a:pt x="1702" y="38136"/>
                        <a:pt x="8146" y="42331"/>
                        <a:pt x="8845" y="42817"/>
                      </a:cubicBezTo>
                      <a:cubicBezTo>
                        <a:pt x="9544" y="43303"/>
                        <a:pt x="9635" y="43668"/>
                        <a:pt x="9484" y="44063"/>
                      </a:cubicBezTo>
                      <a:cubicBezTo>
                        <a:pt x="9440" y="44177"/>
                        <a:pt x="9234" y="44220"/>
                        <a:pt x="8920" y="44220"/>
                      </a:cubicBezTo>
                      <a:cubicBezTo>
                        <a:pt x="8146" y="44220"/>
                        <a:pt x="6716" y="43959"/>
                        <a:pt x="5441" y="43850"/>
                      </a:cubicBezTo>
                      <a:cubicBezTo>
                        <a:pt x="5116" y="43823"/>
                        <a:pt x="4781" y="43805"/>
                        <a:pt x="4451" y="43805"/>
                      </a:cubicBezTo>
                      <a:cubicBezTo>
                        <a:pt x="2958" y="43805"/>
                        <a:pt x="1556" y="44164"/>
                        <a:pt x="1581" y="45583"/>
                      </a:cubicBezTo>
                      <a:cubicBezTo>
                        <a:pt x="1611" y="47316"/>
                        <a:pt x="4985" y="51753"/>
                        <a:pt x="14864" y="55066"/>
                      </a:cubicBezTo>
                      <a:lnTo>
                        <a:pt x="19544" y="56343"/>
                      </a:lnTo>
                      <a:lnTo>
                        <a:pt x="23070" y="52939"/>
                      </a:lnTo>
                      <a:cubicBezTo>
                        <a:pt x="30092" y="45218"/>
                        <a:pt x="30912" y="39717"/>
                        <a:pt x="30092" y="38197"/>
                      </a:cubicBezTo>
                      <a:cubicBezTo>
                        <a:pt x="29770" y="37590"/>
                        <a:pt x="29281" y="37356"/>
                        <a:pt x="28716" y="37356"/>
                      </a:cubicBezTo>
                      <a:cubicBezTo>
                        <a:pt x="27837" y="37356"/>
                        <a:pt x="26773" y="37921"/>
                        <a:pt x="25867" y="38531"/>
                      </a:cubicBezTo>
                      <a:cubicBezTo>
                        <a:pt x="24504" y="39449"/>
                        <a:pt x="23039" y="40723"/>
                        <a:pt x="22567" y="40723"/>
                      </a:cubicBezTo>
                      <a:cubicBezTo>
                        <a:pt x="22523" y="40723"/>
                        <a:pt x="22488" y="40712"/>
                        <a:pt x="22462" y="40689"/>
                      </a:cubicBezTo>
                      <a:cubicBezTo>
                        <a:pt x="22128" y="40385"/>
                        <a:pt x="22037" y="40021"/>
                        <a:pt x="22402" y="39261"/>
                      </a:cubicBezTo>
                      <a:cubicBezTo>
                        <a:pt x="22797" y="38531"/>
                        <a:pt x="26414" y="31723"/>
                        <a:pt x="24773" y="29200"/>
                      </a:cubicBezTo>
                      <a:cubicBezTo>
                        <a:pt x="24368" y="28567"/>
                        <a:pt x="23742" y="28326"/>
                        <a:pt x="23017" y="28326"/>
                      </a:cubicBezTo>
                      <a:cubicBezTo>
                        <a:pt x="20855" y="28326"/>
                        <a:pt x="17819" y="30469"/>
                        <a:pt x="17204" y="30720"/>
                      </a:cubicBezTo>
                      <a:cubicBezTo>
                        <a:pt x="17072" y="30773"/>
                        <a:pt x="16958" y="30797"/>
                        <a:pt x="16860" y="30797"/>
                      </a:cubicBezTo>
                      <a:cubicBezTo>
                        <a:pt x="16351" y="30797"/>
                        <a:pt x="16286" y="30150"/>
                        <a:pt x="16414" y="29716"/>
                      </a:cubicBezTo>
                      <a:cubicBezTo>
                        <a:pt x="16566" y="29230"/>
                        <a:pt x="18268" y="23485"/>
                        <a:pt x="19119" y="20902"/>
                      </a:cubicBezTo>
                      <a:cubicBezTo>
                        <a:pt x="20000" y="18318"/>
                        <a:pt x="19848" y="16403"/>
                        <a:pt x="18329" y="15613"/>
                      </a:cubicBezTo>
                      <a:cubicBezTo>
                        <a:pt x="18104" y="15489"/>
                        <a:pt x="17874" y="15435"/>
                        <a:pt x="17641" y="15435"/>
                      </a:cubicBezTo>
                      <a:cubicBezTo>
                        <a:pt x="16330" y="15435"/>
                        <a:pt x="14937" y="17142"/>
                        <a:pt x="13982" y="17710"/>
                      </a:cubicBezTo>
                      <a:cubicBezTo>
                        <a:pt x="13781" y="17833"/>
                        <a:pt x="13598" y="17883"/>
                        <a:pt x="13433" y="17883"/>
                      </a:cubicBezTo>
                      <a:cubicBezTo>
                        <a:pt x="12695" y="17883"/>
                        <a:pt x="12310" y="16890"/>
                        <a:pt x="12310" y="16890"/>
                      </a:cubicBezTo>
                      <a:cubicBezTo>
                        <a:pt x="12310" y="16890"/>
                        <a:pt x="11854" y="12969"/>
                        <a:pt x="9970" y="5917"/>
                      </a:cubicBezTo>
                      <a:cubicBezTo>
                        <a:pt x="8569" y="673"/>
                        <a:pt x="6495" y="1"/>
                        <a:pt x="55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57"/>
                <p:cNvSpPr/>
                <p:nvPr/>
              </p:nvSpPr>
              <p:spPr>
                <a:xfrm flipH="1">
                  <a:off x="7984525" y="3293938"/>
                  <a:ext cx="326025" cy="12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1" h="51096" extrusionOk="0">
                      <a:moveTo>
                        <a:pt x="1" y="0"/>
                      </a:moveTo>
                      <a:cubicBezTo>
                        <a:pt x="1" y="1"/>
                        <a:pt x="1" y="31"/>
                        <a:pt x="31" y="152"/>
                      </a:cubicBezTo>
                      <a:cubicBezTo>
                        <a:pt x="62" y="244"/>
                        <a:pt x="92" y="396"/>
                        <a:pt x="153" y="578"/>
                      </a:cubicBezTo>
                      <a:cubicBezTo>
                        <a:pt x="244" y="973"/>
                        <a:pt x="396" y="1520"/>
                        <a:pt x="578" y="2250"/>
                      </a:cubicBezTo>
                      <a:cubicBezTo>
                        <a:pt x="974" y="3709"/>
                        <a:pt x="1521" y="5806"/>
                        <a:pt x="2189" y="8390"/>
                      </a:cubicBezTo>
                      <a:cubicBezTo>
                        <a:pt x="3527" y="13587"/>
                        <a:pt x="5320" y="20761"/>
                        <a:pt x="7326" y="28694"/>
                      </a:cubicBezTo>
                      <a:cubicBezTo>
                        <a:pt x="9302" y="36658"/>
                        <a:pt x="11582" y="45898"/>
                        <a:pt x="12949" y="51095"/>
                      </a:cubicBezTo>
                      <a:lnTo>
                        <a:pt x="13041" y="51065"/>
                      </a:lnTo>
                      <a:cubicBezTo>
                        <a:pt x="11703" y="45867"/>
                        <a:pt x="9454" y="36597"/>
                        <a:pt x="7478" y="28663"/>
                      </a:cubicBezTo>
                      <a:cubicBezTo>
                        <a:pt x="5472" y="20730"/>
                        <a:pt x="3648" y="13557"/>
                        <a:pt x="2281" y="8359"/>
                      </a:cubicBezTo>
                      <a:cubicBezTo>
                        <a:pt x="1581" y="5776"/>
                        <a:pt x="1004" y="3678"/>
                        <a:pt x="639" y="2250"/>
                      </a:cubicBezTo>
                      <a:lnTo>
                        <a:pt x="183" y="578"/>
                      </a:lnTo>
                      <a:lnTo>
                        <a:pt x="62" y="152"/>
                      </a:lnTo>
                      <a:cubicBezTo>
                        <a:pt x="1" y="31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57"/>
                <p:cNvSpPr/>
                <p:nvPr/>
              </p:nvSpPr>
              <p:spPr>
                <a:xfrm flipH="1">
                  <a:off x="8179050" y="3677688"/>
                  <a:ext cx="182400" cy="12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6" h="50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92" y="61"/>
                        <a:pt x="183" y="152"/>
                        <a:pt x="304" y="213"/>
                      </a:cubicBezTo>
                      <a:lnTo>
                        <a:pt x="1064" y="760"/>
                      </a:lnTo>
                      <a:lnTo>
                        <a:pt x="3617" y="2584"/>
                      </a:lnTo>
                      <a:cubicBezTo>
                        <a:pt x="4621" y="3313"/>
                        <a:pt x="5502" y="3952"/>
                        <a:pt x="6171" y="4408"/>
                      </a:cubicBezTo>
                      <a:cubicBezTo>
                        <a:pt x="6505" y="4620"/>
                        <a:pt x="6809" y="4803"/>
                        <a:pt x="6991" y="4924"/>
                      </a:cubicBezTo>
                      <a:cubicBezTo>
                        <a:pt x="7083" y="4985"/>
                        <a:pt x="7174" y="5046"/>
                        <a:pt x="7295" y="5076"/>
                      </a:cubicBezTo>
                      <a:cubicBezTo>
                        <a:pt x="7204" y="4985"/>
                        <a:pt x="7113" y="4924"/>
                        <a:pt x="7022" y="4864"/>
                      </a:cubicBezTo>
                      <a:lnTo>
                        <a:pt x="6262" y="4316"/>
                      </a:lnTo>
                      <a:lnTo>
                        <a:pt x="3709" y="2462"/>
                      </a:lnTo>
                      <a:cubicBezTo>
                        <a:pt x="2706" y="1763"/>
                        <a:pt x="1794" y="1125"/>
                        <a:pt x="1125" y="669"/>
                      </a:cubicBezTo>
                      <a:cubicBezTo>
                        <a:pt x="791" y="456"/>
                        <a:pt x="517" y="274"/>
                        <a:pt x="335" y="152"/>
                      </a:cubicBezTo>
                      <a:cubicBezTo>
                        <a:pt x="213" y="91"/>
                        <a:pt x="122" y="3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57"/>
                <p:cNvSpPr/>
                <p:nvPr/>
              </p:nvSpPr>
              <p:spPr>
                <a:xfrm flipH="1">
                  <a:off x="8027825" y="3584213"/>
                  <a:ext cx="142125" cy="21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8603" extrusionOk="0">
                      <a:moveTo>
                        <a:pt x="5622" y="0"/>
                      </a:moveTo>
                      <a:cubicBezTo>
                        <a:pt x="5573" y="0"/>
                        <a:pt x="4304" y="1904"/>
                        <a:pt x="2766" y="4256"/>
                      </a:cubicBezTo>
                      <a:cubicBezTo>
                        <a:pt x="1246" y="6627"/>
                        <a:pt x="0" y="8572"/>
                        <a:pt x="31" y="8603"/>
                      </a:cubicBezTo>
                      <a:cubicBezTo>
                        <a:pt x="31" y="8603"/>
                        <a:pt x="32" y="8603"/>
                        <a:pt x="32" y="8603"/>
                      </a:cubicBezTo>
                      <a:cubicBezTo>
                        <a:pt x="111" y="8603"/>
                        <a:pt x="1380" y="6699"/>
                        <a:pt x="2918" y="4347"/>
                      </a:cubicBezTo>
                      <a:cubicBezTo>
                        <a:pt x="4438" y="1946"/>
                        <a:pt x="5684" y="1"/>
                        <a:pt x="5623" y="1"/>
                      </a:cubicBezTo>
                      <a:cubicBezTo>
                        <a:pt x="5623" y="0"/>
                        <a:pt x="5623" y="0"/>
                        <a:pt x="56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57"/>
                <p:cNvSpPr/>
                <p:nvPr/>
              </p:nvSpPr>
              <p:spPr>
                <a:xfrm flipH="1">
                  <a:off x="7940450" y="3952013"/>
                  <a:ext cx="165675" cy="15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7" h="6201" extrusionOk="0">
                      <a:moveTo>
                        <a:pt x="6627" y="0"/>
                      </a:moveTo>
                      <a:lnTo>
                        <a:pt x="6627" y="0"/>
                      </a:lnTo>
                      <a:cubicBezTo>
                        <a:pt x="6505" y="61"/>
                        <a:pt x="6444" y="152"/>
                        <a:pt x="6353" y="243"/>
                      </a:cubicBezTo>
                      <a:lnTo>
                        <a:pt x="5684" y="942"/>
                      </a:lnTo>
                      <a:cubicBezTo>
                        <a:pt x="5107" y="1520"/>
                        <a:pt x="4317" y="2340"/>
                        <a:pt x="3405" y="3192"/>
                      </a:cubicBezTo>
                      <a:cubicBezTo>
                        <a:pt x="2462" y="4043"/>
                        <a:pt x="1611" y="4772"/>
                        <a:pt x="1003" y="5319"/>
                      </a:cubicBezTo>
                      <a:lnTo>
                        <a:pt x="274" y="5958"/>
                      </a:lnTo>
                      <a:cubicBezTo>
                        <a:pt x="152" y="6018"/>
                        <a:pt x="92" y="6110"/>
                        <a:pt x="0" y="6201"/>
                      </a:cubicBezTo>
                      <a:cubicBezTo>
                        <a:pt x="92" y="6140"/>
                        <a:pt x="183" y="6079"/>
                        <a:pt x="274" y="5988"/>
                      </a:cubicBezTo>
                      <a:cubicBezTo>
                        <a:pt x="456" y="5866"/>
                        <a:pt x="730" y="5654"/>
                        <a:pt x="1034" y="5410"/>
                      </a:cubicBezTo>
                      <a:cubicBezTo>
                        <a:pt x="1672" y="4894"/>
                        <a:pt x="2554" y="4134"/>
                        <a:pt x="3465" y="3283"/>
                      </a:cubicBezTo>
                      <a:cubicBezTo>
                        <a:pt x="4408" y="2432"/>
                        <a:pt x="5198" y="1611"/>
                        <a:pt x="5745" y="1003"/>
                      </a:cubicBezTo>
                      <a:cubicBezTo>
                        <a:pt x="6019" y="699"/>
                        <a:pt x="6262" y="456"/>
                        <a:pt x="6383" y="274"/>
                      </a:cubicBezTo>
                      <a:cubicBezTo>
                        <a:pt x="6475" y="213"/>
                        <a:pt x="6566" y="91"/>
                        <a:pt x="66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57"/>
                <p:cNvSpPr/>
                <p:nvPr/>
              </p:nvSpPr>
              <p:spPr>
                <a:xfrm flipH="1">
                  <a:off x="8106100" y="4035588"/>
                  <a:ext cx="198350" cy="6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4" h="2737" extrusionOk="0">
                      <a:moveTo>
                        <a:pt x="0" y="1"/>
                      </a:moveTo>
                      <a:cubicBezTo>
                        <a:pt x="91" y="61"/>
                        <a:pt x="213" y="92"/>
                        <a:pt x="304" y="122"/>
                      </a:cubicBezTo>
                      <a:lnTo>
                        <a:pt x="1155" y="456"/>
                      </a:lnTo>
                      <a:cubicBezTo>
                        <a:pt x="1854" y="700"/>
                        <a:pt x="2857" y="1064"/>
                        <a:pt x="3952" y="1429"/>
                      </a:cubicBezTo>
                      <a:cubicBezTo>
                        <a:pt x="5046" y="1824"/>
                        <a:pt x="6049" y="2159"/>
                        <a:pt x="6748" y="2402"/>
                      </a:cubicBezTo>
                      <a:lnTo>
                        <a:pt x="7629" y="2675"/>
                      </a:lnTo>
                      <a:cubicBezTo>
                        <a:pt x="7721" y="2706"/>
                        <a:pt x="7842" y="2736"/>
                        <a:pt x="7933" y="2736"/>
                      </a:cubicBezTo>
                      <a:cubicBezTo>
                        <a:pt x="7842" y="2706"/>
                        <a:pt x="7751" y="2645"/>
                        <a:pt x="7629" y="2615"/>
                      </a:cubicBezTo>
                      <a:lnTo>
                        <a:pt x="6809" y="2280"/>
                      </a:lnTo>
                      <a:cubicBezTo>
                        <a:pt x="6079" y="2037"/>
                        <a:pt x="5107" y="1672"/>
                        <a:pt x="4012" y="1308"/>
                      </a:cubicBezTo>
                      <a:cubicBezTo>
                        <a:pt x="2918" y="912"/>
                        <a:pt x="1915" y="578"/>
                        <a:pt x="1186" y="335"/>
                      </a:cubicBezTo>
                      <a:lnTo>
                        <a:pt x="334" y="92"/>
                      </a:lnTo>
                      <a:cubicBezTo>
                        <a:pt x="213" y="31"/>
                        <a:pt x="122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57"/>
                <p:cNvSpPr/>
                <p:nvPr/>
              </p:nvSpPr>
              <p:spPr>
                <a:xfrm flipH="1">
                  <a:off x="8028600" y="4314463"/>
                  <a:ext cx="254575" cy="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3" h="3436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2" y="62"/>
                        <a:pt x="243" y="122"/>
                        <a:pt x="365" y="153"/>
                      </a:cubicBezTo>
                      <a:lnTo>
                        <a:pt x="1459" y="548"/>
                      </a:lnTo>
                      <a:cubicBezTo>
                        <a:pt x="2401" y="852"/>
                        <a:pt x="3648" y="1308"/>
                        <a:pt x="5046" y="1764"/>
                      </a:cubicBezTo>
                      <a:cubicBezTo>
                        <a:pt x="6474" y="2250"/>
                        <a:pt x="7751" y="2676"/>
                        <a:pt x="8663" y="2979"/>
                      </a:cubicBezTo>
                      <a:lnTo>
                        <a:pt x="9757" y="3314"/>
                      </a:lnTo>
                      <a:cubicBezTo>
                        <a:pt x="9909" y="3375"/>
                        <a:pt x="10031" y="3405"/>
                        <a:pt x="10183" y="3435"/>
                      </a:cubicBezTo>
                      <a:cubicBezTo>
                        <a:pt x="10061" y="3344"/>
                        <a:pt x="9940" y="3314"/>
                        <a:pt x="9788" y="3253"/>
                      </a:cubicBezTo>
                      <a:lnTo>
                        <a:pt x="8724" y="2888"/>
                      </a:lnTo>
                      <a:cubicBezTo>
                        <a:pt x="7781" y="2554"/>
                        <a:pt x="6505" y="2128"/>
                        <a:pt x="5107" y="1642"/>
                      </a:cubicBezTo>
                      <a:cubicBezTo>
                        <a:pt x="3708" y="1186"/>
                        <a:pt x="2432" y="761"/>
                        <a:pt x="1490" y="457"/>
                      </a:cubicBezTo>
                      <a:lnTo>
                        <a:pt x="395" y="92"/>
                      </a:lnTo>
                      <a:cubicBezTo>
                        <a:pt x="274" y="62"/>
                        <a:pt x="122" y="3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58" name="Google Shape;2358;p57"/>
              <p:cNvSpPr/>
              <p:nvPr/>
            </p:nvSpPr>
            <p:spPr>
              <a:xfrm flipH="1">
                <a:off x="7828750" y="4194413"/>
                <a:ext cx="205200" cy="20215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8086" extrusionOk="0">
                    <a:moveTo>
                      <a:pt x="8208" y="0"/>
                    </a:moveTo>
                    <a:cubicBezTo>
                      <a:pt x="8086" y="91"/>
                      <a:pt x="7995" y="183"/>
                      <a:pt x="7873" y="304"/>
                    </a:cubicBezTo>
                    <a:lnTo>
                      <a:pt x="7053" y="1216"/>
                    </a:lnTo>
                    <a:cubicBezTo>
                      <a:pt x="6323" y="1976"/>
                      <a:pt x="5320" y="3009"/>
                      <a:pt x="4196" y="4104"/>
                    </a:cubicBezTo>
                    <a:cubicBezTo>
                      <a:pt x="3071" y="5228"/>
                      <a:pt x="2007" y="6231"/>
                      <a:pt x="1247" y="6930"/>
                    </a:cubicBezTo>
                    <a:lnTo>
                      <a:pt x="335" y="7781"/>
                    </a:lnTo>
                    <a:cubicBezTo>
                      <a:pt x="214" y="7873"/>
                      <a:pt x="92" y="7964"/>
                      <a:pt x="1" y="8085"/>
                    </a:cubicBezTo>
                    <a:cubicBezTo>
                      <a:pt x="123" y="7994"/>
                      <a:pt x="244" y="7903"/>
                      <a:pt x="366" y="7812"/>
                    </a:cubicBezTo>
                    <a:cubicBezTo>
                      <a:pt x="609" y="7630"/>
                      <a:pt x="943" y="7356"/>
                      <a:pt x="1308" y="7022"/>
                    </a:cubicBezTo>
                    <a:cubicBezTo>
                      <a:pt x="2098" y="6322"/>
                      <a:pt x="3162" y="5350"/>
                      <a:pt x="4287" y="4225"/>
                    </a:cubicBezTo>
                    <a:cubicBezTo>
                      <a:pt x="5442" y="3101"/>
                      <a:pt x="6414" y="2037"/>
                      <a:pt x="7114" y="1277"/>
                    </a:cubicBezTo>
                    <a:cubicBezTo>
                      <a:pt x="7478" y="882"/>
                      <a:pt x="7752" y="578"/>
                      <a:pt x="7934" y="335"/>
                    </a:cubicBezTo>
                    <a:cubicBezTo>
                      <a:pt x="8025" y="243"/>
                      <a:pt x="8117" y="122"/>
                      <a:pt x="8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9" name="Google Shape;2359;p57"/>
            <p:cNvSpPr/>
            <p:nvPr/>
          </p:nvSpPr>
          <p:spPr>
            <a:xfrm flipH="1">
              <a:off x="7300625" y="2327913"/>
              <a:ext cx="54625" cy="64975"/>
            </a:xfrm>
            <a:custGeom>
              <a:avLst/>
              <a:gdLst/>
              <a:ahLst/>
              <a:cxnLst/>
              <a:rect l="l" t="t" r="r" b="b"/>
              <a:pathLst>
                <a:path w="2185" h="2599" extrusionOk="0">
                  <a:moveTo>
                    <a:pt x="1228" y="1404"/>
                  </a:moveTo>
                  <a:cubicBezTo>
                    <a:pt x="1425" y="1404"/>
                    <a:pt x="1607" y="1577"/>
                    <a:pt x="1607" y="1802"/>
                  </a:cubicBezTo>
                  <a:cubicBezTo>
                    <a:pt x="1607" y="1999"/>
                    <a:pt x="1425" y="2170"/>
                    <a:pt x="1229" y="2170"/>
                  </a:cubicBezTo>
                  <a:cubicBezTo>
                    <a:pt x="1213" y="2170"/>
                    <a:pt x="1197" y="2169"/>
                    <a:pt x="1182" y="2167"/>
                  </a:cubicBezTo>
                  <a:cubicBezTo>
                    <a:pt x="908" y="2167"/>
                    <a:pt x="756" y="2015"/>
                    <a:pt x="756" y="1802"/>
                  </a:cubicBezTo>
                  <a:cubicBezTo>
                    <a:pt x="728" y="1577"/>
                    <a:pt x="909" y="1404"/>
                    <a:pt x="1129" y="1404"/>
                  </a:cubicBezTo>
                  <a:cubicBezTo>
                    <a:pt x="1146" y="1404"/>
                    <a:pt x="1164" y="1405"/>
                    <a:pt x="1182" y="1407"/>
                  </a:cubicBezTo>
                  <a:cubicBezTo>
                    <a:pt x="1197" y="1405"/>
                    <a:pt x="1213" y="1404"/>
                    <a:pt x="1228" y="1404"/>
                  </a:cubicBezTo>
                  <a:close/>
                  <a:moveTo>
                    <a:pt x="1489" y="1"/>
                  </a:moveTo>
                  <a:cubicBezTo>
                    <a:pt x="1448" y="1"/>
                    <a:pt x="1406" y="3"/>
                    <a:pt x="1364" y="9"/>
                  </a:cubicBezTo>
                  <a:cubicBezTo>
                    <a:pt x="1332" y="6"/>
                    <a:pt x="1300" y="5"/>
                    <a:pt x="1268" y="5"/>
                  </a:cubicBezTo>
                  <a:cubicBezTo>
                    <a:pt x="554" y="5"/>
                    <a:pt x="0" y="648"/>
                    <a:pt x="88" y="1346"/>
                  </a:cubicBezTo>
                  <a:cubicBezTo>
                    <a:pt x="88" y="2167"/>
                    <a:pt x="513" y="2592"/>
                    <a:pt x="1212" y="2592"/>
                  </a:cubicBezTo>
                  <a:cubicBezTo>
                    <a:pt x="1248" y="2596"/>
                    <a:pt x="1283" y="2598"/>
                    <a:pt x="1317" y="2598"/>
                  </a:cubicBezTo>
                  <a:cubicBezTo>
                    <a:pt x="1785" y="2598"/>
                    <a:pt x="2156" y="2225"/>
                    <a:pt x="2185" y="1772"/>
                  </a:cubicBezTo>
                  <a:cubicBezTo>
                    <a:pt x="2157" y="1321"/>
                    <a:pt x="1815" y="975"/>
                    <a:pt x="1378" y="975"/>
                  </a:cubicBezTo>
                  <a:cubicBezTo>
                    <a:pt x="1344" y="975"/>
                    <a:pt x="1309" y="977"/>
                    <a:pt x="1273" y="981"/>
                  </a:cubicBezTo>
                  <a:cubicBezTo>
                    <a:pt x="1060" y="981"/>
                    <a:pt x="847" y="1042"/>
                    <a:pt x="665" y="1194"/>
                  </a:cubicBezTo>
                  <a:cubicBezTo>
                    <a:pt x="636" y="814"/>
                    <a:pt x="943" y="463"/>
                    <a:pt x="1318" y="463"/>
                  </a:cubicBezTo>
                  <a:cubicBezTo>
                    <a:pt x="1333" y="463"/>
                    <a:pt x="1349" y="463"/>
                    <a:pt x="1364" y="465"/>
                  </a:cubicBezTo>
                  <a:cubicBezTo>
                    <a:pt x="1547" y="465"/>
                    <a:pt x="1698" y="525"/>
                    <a:pt x="1850" y="586"/>
                  </a:cubicBezTo>
                  <a:lnTo>
                    <a:pt x="2063" y="161"/>
                  </a:lnTo>
                  <a:cubicBezTo>
                    <a:pt x="1887" y="60"/>
                    <a:pt x="1690" y="1"/>
                    <a:pt x="1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7"/>
            <p:cNvSpPr/>
            <p:nvPr/>
          </p:nvSpPr>
          <p:spPr>
            <a:xfrm flipH="1">
              <a:off x="7602300" y="3105488"/>
              <a:ext cx="328300" cy="1383025"/>
            </a:xfrm>
            <a:custGeom>
              <a:avLst/>
              <a:gdLst/>
              <a:ahLst/>
              <a:cxnLst/>
              <a:rect l="l" t="t" r="r" b="b"/>
              <a:pathLst>
                <a:path w="13132" h="55321" extrusionOk="0">
                  <a:moveTo>
                    <a:pt x="13132" y="0"/>
                  </a:moveTo>
                  <a:lnTo>
                    <a:pt x="1" y="1459"/>
                  </a:lnTo>
                  <a:cubicBezTo>
                    <a:pt x="183" y="3678"/>
                    <a:pt x="2584" y="10244"/>
                    <a:pt x="2584" y="10244"/>
                  </a:cubicBezTo>
                  <a:lnTo>
                    <a:pt x="3648" y="38420"/>
                  </a:lnTo>
                  <a:lnTo>
                    <a:pt x="3831" y="55320"/>
                  </a:lnTo>
                  <a:lnTo>
                    <a:pt x="10609" y="54621"/>
                  </a:lnTo>
                  <a:lnTo>
                    <a:pt x="12129" y="31642"/>
                  </a:lnTo>
                  <a:lnTo>
                    <a:pt x="1313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7"/>
            <p:cNvSpPr/>
            <p:nvPr/>
          </p:nvSpPr>
          <p:spPr>
            <a:xfrm flipH="1">
              <a:off x="7464000" y="4454288"/>
              <a:ext cx="373875" cy="107925"/>
            </a:xfrm>
            <a:custGeom>
              <a:avLst/>
              <a:gdLst/>
              <a:ahLst/>
              <a:cxnLst/>
              <a:rect l="l" t="t" r="r" b="b"/>
              <a:pathLst>
                <a:path w="14955" h="4317" extrusionOk="0">
                  <a:moveTo>
                    <a:pt x="6930" y="0"/>
                  </a:moveTo>
                  <a:cubicBezTo>
                    <a:pt x="5659" y="513"/>
                    <a:pt x="4316" y="776"/>
                    <a:pt x="2969" y="776"/>
                  </a:cubicBezTo>
                  <a:cubicBezTo>
                    <a:pt x="2159" y="776"/>
                    <a:pt x="1347" y="681"/>
                    <a:pt x="547" y="487"/>
                  </a:cubicBezTo>
                  <a:lnTo>
                    <a:pt x="0" y="335"/>
                  </a:lnTo>
                  <a:lnTo>
                    <a:pt x="0" y="4256"/>
                  </a:lnTo>
                  <a:lnTo>
                    <a:pt x="14955" y="4317"/>
                  </a:lnTo>
                  <a:cubicBezTo>
                    <a:pt x="14894" y="2888"/>
                    <a:pt x="6930" y="0"/>
                    <a:pt x="6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7"/>
            <p:cNvSpPr/>
            <p:nvPr/>
          </p:nvSpPr>
          <p:spPr>
            <a:xfrm flipH="1">
              <a:off x="7715525" y="3104713"/>
              <a:ext cx="328300" cy="1383025"/>
            </a:xfrm>
            <a:custGeom>
              <a:avLst/>
              <a:gdLst/>
              <a:ahLst/>
              <a:cxnLst/>
              <a:rect l="l" t="t" r="r" b="b"/>
              <a:pathLst>
                <a:path w="13132" h="55321" extrusionOk="0">
                  <a:moveTo>
                    <a:pt x="13132" y="1"/>
                  </a:moveTo>
                  <a:lnTo>
                    <a:pt x="1" y="1460"/>
                  </a:lnTo>
                  <a:cubicBezTo>
                    <a:pt x="183" y="3679"/>
                    <a:pt x="2584" y="10244"/>
                    <a:pt x="2584" y="10244"/>
                  </a:cubicBezTo>
                  <a:lnTo>
                    <a:pt x="3648" y="38421"/>
                  </a:lnTo>
                  <a:lnTo>
                    <a:pt x="3831" y="55321"/>
                  </a:lnTo>
                  <a:lnTo>
                    <a:pt x="10609" y="54652"/>
                  </a:lnTo>
                  <a:lnTo>
                    <a:pt x="12129" y="31643"/>
                  </a:lnTo>
                  <a:lnTo>
                    <a:pt x="13132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7"/>
            <p:cNvSpPr/>
            <p:nvPr/>
          </p:nvSpPr>
          <p:spPr>
            <a:xfrm flipH="1">
              <a:off x="7584050" y="4455038"/>
              <a:ext cx="368575" cy="107175"/>
            </a:xfrm>
            <a:custGeom>
              <a:avLst/>
              <a:gdLst/>
              <a:ahLst/>
              <a:cxnLst/>
              <a:rect l="l" t="t" r="r" b="b"/>
              <a:pathLst>
                <a:path w="14743" h="4287" extrusionOk="0">
                  <a:moveTo>
                    <a:pt x="7052" y="1"/>
                  </a:moveTo>
                  <a:cubicBezTo>
                    <a:pt x="5766" y="512"/>
                    <a:pt x="4397" y="763"/>
                    <a:pt x="3026" y="763"/>
                  </a:cubicBezTo>
                  <a:cubicBezTo>
                    <a:pt x="2194" y="763"/>
                    <a:pt x="1362" y="671"/>
                    <a:pt x="547" y="487"/>
                  </a:cubicBezTo>
                  <a:lnTo>
                    <a:pt x="0" y="366"/>
                  </a:lnTo>
                  <a:lnTo>
                    <a:pt x="0" y="4226"/>
                  </a:lnTo>
                  <a:lnTo>
                    <a:pt x="14742" y="4287"/>
                  </a:lnTo>
                  <a:cubicBezTo>
                    <a:pt x="14681" y="2858"/>
                    <a:pt x="7052" y="1"/>
                    <a:pt x="70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7"/>
            <p:cNvSpPr/>
            <p:nvPr/>
          </p:nvSpPr>
          <p:spPr>
            <a:xfrm flipH="1">
              <a:off x="7771750" y="4342588"/>
              <a:ext cx="7625" cy="112475"/>
            </a:xfrm>
            <a:custGeom>
              <a:avLst/>
              <a:gdLst/>
              <a:ahLst/>
              <a:cxnLst/>
              <a:rect l="l" t="t" r="r" b="b"/>
              <a:pathLst>
                <a:path w="305" h="4499" extrusionOk="0">
                  <a:moveTo>
                    <a:pt x="213" y="0"/>
                  </a:moveTo>
                  <a:cubicBezTo>
                    <a:pt x="92" y="730"/>
                    <a:pt x="31" y="1490"/>
                    <a:pt x="61" y="2250"/>
                  </a:cubicBezTo>
                  <a:cubicBezTo>
                    <a:pt x="1" y="2979"/>
                    <a:pt x="1" y="3739"/>
                    <a:pt x="92" y="4499"/>
                  </a:cubicBezTo>
                  <a:cubicBezTo>
                    <a:pt x="213" y="3739"/>
                    <a:pt x="274" y="2979"/>
                    <a:pt x="244" y="2250"/>
                  </a:cubicBezTo>
                  <a:cubicBezTo>
                    <a:pt x="304" y="1490"/>
                    <a:pt x="304" y="730"/>
                    <a:pt x="213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7"/>
            <p:cNvSpPr/>
            <p:nvPr/>
          </p:nvSpPr>
          <p:spPr>
            <a:xfrm flipH="1">
              <a:off x="7511875" y="1737688"/>
              <a:ext cx="258375" cy="262250"/>
            </a:xfrm>
            <a:custGeom>
              <a:avLst/>
              <a:gdLst/>
              <a:ahLst/>
              <a:cxnLst/>
              <a:rect l="l" t="t" r="r" b="b"/>
              <a:pathLst>
                <a:path w="10335" h="10490" extrusionOk="0">
                  <a:moveTo>
                    <a:pt x="2006" y="0"/>
                  </a:moveTo>
                  <a:lnTo>
                    <a:pt x="0" y="426"/>
                  </a:lnTo>
                  <a:cubicBezTo>
                    <a:pt x="183" y="3283"/>
                    <a:pt x="1277" y="6019"/>
                    <a:pt x="3131" y="8207"/>
                  </a:cubicBezTo>
                  <a:cubicBezTo>
                    <a:pt x="4167" y="9420"/>
                    <a:pt x="5576" y="10489"/>
                    <a:pt x="7165" y="10489"/>
                  </a:cubicBezTo>
                  <a:cubicBezTo>
                    <a:pt x="7208" y="10489"/>
                    <a:pt x="7252" y="10488"/>
                    <a:pt x="7295" y="10487"/>
                  </a:cubicBezTo>
                  <a:cubicBezTo>
                    <a:pt x="9028" y="10274"/>
                    <a:pt x="10335" y="8785"/>
                    <a:pt x="10304" y="7022"/>
                  </a:cubicBezTo>
                  <a:cubicBezTo>
                    <a:pt x="10274" y="5289"/>
                    <a:pt x="8967" y="3830"/>
                    <a:pt x="7234" y="3678"/>
                  </a:cubicBezTo>
                  <a:cubicBezTo>
                    <a:pt x="7508" y="2371"/>
                    <a:pt x="6657" y="1095"/>
                    <a:pt x="5350" y="821"/>
                  </a:cubicBezTo>
                  <a:cubicBezTo>
                    <a:pt x="5176" y="786"/>
                    <a:pt x="5003" y="774"/>
                    <a:pt x="4829" y="774"/>
                  </a:cubicBezTo>
                  <a:cubicBezTo>
                    <a:pt x="4395" y="774"/>
                    <a:pt x="3960" y="851"/>
                    <a:pt x="3526" y="851"/>
                  </a:cubicBezTo>
                  <a:cubicBezTo>
                    <a:pt x="2888" y="821"/>
                    <a:pt x="2219" y="578"/>
                    <a:pt x="2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7"/>
            <p:cNvSpPr/>
            <p:nvPr/>
          </p:nvSpPr>
          <p:spPr>
            <a:xfrm flipH="1">
              <a:off x="7549100" y="1317838"/>
              <a:ext cx="316150" cy="488650"/>
            </a:xfrm>
            <a:custGeom>
              <a:avLst/>
              <a:gdLst/>
              <a:ahLst/>
              <a:cxnLst/>
              <a:rect l="l" t="t" r="r" b="b"/>
              <a:pathLst>
                <a:path w="12646" h="19546" extrusionOk="0">
                  <a:moveTo>
                    <a:pt x="3075" y="0"/>
                  </a:moveTo>
                  <a:cubicBezTo>
                    <a:pt x="1713" y="0"/>
                    <a:pt x="123" y="887"/>
                    <a:pt x="1" y="2204"/>
                  </a:cubicBezTo>
                  <a:lnTo>
                    <a:pt x="4439" y="18770"/>
                  </a:lnTo>
                  <a:cubicBezTo>
                    <a:pt x="4653" y="19253"/>
                    <a:pt x="5151" y="19546"/>
                    <a:pt x="5662" y="19546"/>
                  </a:cubicBezTo>
                  <a:cubicBezTo>
                    <a:pt x="5730" y="19546"/>
                    <a:pt x="5799" y="19541"/>
                    <a:pt x="5867" y="19530"/>
                  </a:cubicBezTo>
                  <a:cubicBezTo>
                    <a:pt x="6445" y="19378"/>
                    <a:pt x="6961" y="19044"/>
                    <a:pt x="7326" y="18588"/>
                  </a:cubicBezTo>
                  <a:cubicBezTo>
                    <a:pt x="7691" y="18132"/>
                    <a:pt x="8116" y="17706"/>
                    <a:pt x="8542" y="17311"/>
                  </a:cubicBezTo>
                  <a:cubicBezTo>
                    <a:pt x="8968" y="17007"/>
                    <a:pt x="9363" y="16673"/>
                    <a:pt x="9697" y="16308"/>
                  </a:cubicBezTo>
                  <a:cubicBezTo>
                    <a:pt x="10457" y="15275"/>
                    <a:pt x="9849" y="13755"/>
                    <a:pt x="10244" y="12509"/>
                  </a:cubicBezTo>
                  <a:cubicBezTo>
                    <a:pt x="10609" y="11475"/>
                    <a:pt x="11612" y="10867"/>
                    <a:pt x="12129" y="9925"/>
                  </a:cubicBezTo>
                  <a:cubicBezTo>
                    <a:pt x="12645" y="8952"/>
                    <a:pt x="12645" y="7797"/>
                    <a:pt x="12129" y="6825"/>
                  </a:cubicBezTo>
                  <a:cubicBezTo>
                    <a:pt x="11703" y="6095"/>
                    <a:pt x="11004" y="5548"/>
                    <a:pt x="10548" y="4849"/>
                  </a:cubicBezTo>
                  <a:cubicBezTo>
                    <a:pt x="10183" y="4180"/>
                    <a:pt x="9910" y="3511"/>
                    <a:pt x="9667" y="2812"/>
                  </a:cubicBezTo>
                  <a:cubicBezTo>
                    <a:pt x="9363" y="2113"/>
                    <a:pt x="8968" y="1475"/>
                    <a:pt x="8238" y="1232"/>
                  </a:cubicBezTo>
                  <a:cubicBezTo>
                    <a:pt x="7964" y="1129"/>
                    <a:pt x="7674" y="1104"/>
                    <a:pt x="7380" y="1104"/>
                  </a:cubicBezTo>
                  <a:cubicBezTo>
                    <a:pt x="7087" y="1104"/>
                    <a:pt x="6791" y="1129"/>
                    <a:pt x="6507" y="1129"/>
                  </a:cubicBezTo>
                  <a:cubicBezTo>
                    <a:pt x="6317" y="1129"/>
                    <a:pt x="6133" y="1118"/>
                    <a:pt x="5958" y="1080"/>
                  </a:cubicBezTo>
                  <a:cubicBezTo>
                    <a:pt x="5259" y="928"/>
                    <a:pt x="4682" y="441"/>
                    <a:pt x="4013" y="168"/>
                  </a:cubicBezTo>
                  <a:cubicBezTo>
                    <a:pt x="3731" y="54"/>
                    <a:pt x="3410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7"/>
            <p:cNvSpPr/>
            <p:nvPr/>
          </p:nvSpPr>
          <p:spPr>
            <a:xfrm flipH="1">
              <a:off x="7636500" y="1390813"/>
              <a:ext cx="314600" cy="617475"/>
            </a:xfrm>
            <a:custGeom>
              <a:avLst/>
              <a:gdLst/>
              <a:ahLst/>
              <a:cxnLst/>
              <a:rect l="l" t="t" r="r" b="b"/>
              <a:pathLst>
                <a:path w="12584" h="24699" extrusionOk="0">
                  <a:moveTo>
                    <a:pt x="8633" y="0"/>
                  </a:moveTo>
                  <a:cubicBezTo>
                    <a:pt x="8543" y="0"/>
                    <a:pt x="8451" y="5"/>
                    <a:pt x="8359" y="15"/>
                  </a:cubicBezTo>
                  <a:lnTo>
                    <a:pt x="1216" y="1839"/>
                  </a:lnTo>
                  <a:cubicBezTo>
                    <a:pt x="517" y="1930"/>
                    <a:pt x="0" y="2507"/>
                    <a:pt x="30" y="3206"/>
                  </a:cubicBezTo>
                  <a:lnTo>
                    <a:pt x="821" y="21383"/>
                  </a:lnTo>
                  <a:cubicBezTo>
                    <a:pt x="850" y="23490"/>
                    <a:pt x="3834" y="24698"/>
                    <a:pt x="6125" y="24698"/>
                  </a:cubicBezTo>
                  <a:cubicBezTo>
                    <a:pt x="6181" y="24698"/>
                    <a:pt x="6237" y="24698"/>
                    <a:pt x="6292" y="24696"/>
                  </a:cubicBezTo>
                  <a:cubicBezTo>
                    <a:pt x="8602" y="24635"/>
                    <a:pt x="8693" y="23511"/>
                    <a:pt x="8724" y="21474"/>
                  </a:cubicBezTo>
                  <a:cubicBezTo>
                    <a:pt x="8754" y="18079"/>
                    <a:pt x="8754" y="16793"/>
                    <a:pt x="8754" y="16793"/>
                  </a:cubicBezTo>
                  <a:cubicBezTo>
                    <a:pt x="8754" y="16793"/>
                    <a:pt x="8754" y="16793"/>
                    <a:pt x="8754" y="16793"/>
                  </a:cubicBezTo>
                  <a:cubicBezTo>
                    <a:pt x="8754" y="16793"/>
                    <a:pt x="11702" y="16277"/>
                    <a:pt x="12310" y="12447"/>
                  </a:cubicBezTo>
                  <a:cubicBezTo>
                    <a:pt x="12584" y="10562"/>
                    <a:pt x="12493" y="7431"/>
                    <a:pt x="12341" y="4878"/>
                  </a:cubicBezTo>
                  <a:cubicBezTo>
                    <a:pt x="12195" y="2691"/>
                    <a:pt x="10762" y="0"/>
                    <a:pt x="863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7"/>
            <p:cNvSpPr/>
            <p:nvPr/>
          </p:nvSpPr>
          <p:spPr>
            <a:xfrm flipH="1">
              <a:off x="7666125" y="1567388"/>
              <a:ext cx="24350" cy="22975"/>
            </a:xfrm>
            <a:custGeom>
              <a:avLst/>
              <a:gdLst/>
              <a:ahLst/>
              <a:cxnLst/>
              <a:rect l="l" t="t" r="r" b="b"/>
              <a:pathLst>
                <a:path w="974" h="919" extrusionOk="0">
                  <a:moveTo>
                    <a:pt x="540" y="0"/>
                  </a:moveTo>
                  <a:cubicBezTo>
                    <a:pt x="523" y="0"/>
                    <a:pt x="505" y="1"/>
                    <a:pt x="487" y="4"/>
                  </a:cubicBezTo>
                  <a:cubicBezTo>
                    <a:pt x="214" y="4"/>
                    <a:pt x="1" y="216"/>
                    <a:pt x="1" y="490"/>
                  </a:cubicBezTo>
                  <a:cubicBezTo>
                    <a:pt x="29" y="744"/>
                    <a:pt x="214" y="919"/>
                    <a:pt x="459" y="919"/>
                  </a:cubicBezTo>
                  <a:cubicBezTo>
                    <a:pt x="478" y="919"/>
                    <a:pt x="498" y="918"/>
                    <a:pt x="518" y="916"/>
                  </a:cubicBezTo>
                  <a:cubicBezTo>
                    <a:pt x="791" y="916"/>
                    <a:pt x="973" y="703"/>
                    <a:pt x="973" y="429"/>
                  </a:cubicBezTo>
                  <a:cubicBezTo>
                    <a:pt x="973" y="176"/>
                    <a:pt x="764" y="0"/>
                    <a:pt x="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7"/>
            <p:cNvSpPr/>
            <p:nvPr/>
          </p:nvSpPr>
          <p:spPr>
            <a:xfrm flipH="1">
              <a:off x="7659275" y="1540863"/>
              <a:ext cx="50200" cy="13175"/>
            </a:xfrm>
            <a:custGeom>
              <a:avLst/>
              <a:gdLst/>
              <a:ahLst/>
              <a:cxnLst/>
              <a:rect l="l" t="t" r="r" b="b"/>
              <a:pathLst>
                <a:path w="2008" h="527" extrusionOk="0">
                  <a:moveTo>
                    <a:pt x="1004" y="1"/>
                  </a:moveTo>
                  <a:cubicBezTo>
                    <a:pt x="761" y="1"/>
                    <a:pt x="487" y="92"/>
                    <a:pt x="244" y="244"/>
                  </a:cubicBezTo>
                  <a:cubicBezTo>
                    <a:pt x="92" y="366"/>
                    <a:pt x="1" y="426"/>
                    <a:pt x="62" y="518"/>
                  </a:cubicBezTo>
                  <a:cubicBezTo>
                    <a:pt x="68" y="524"/>
                    <a:pt x="77" y="526"/>
                    <a:pt x="89" y="526"/>
                  </a:cubicBezTo>
                  <a:cubicBezTo>
                    <a:pt x="197" y="526"/>
                    <a:pt x="542" y="305"/>
                    <a:pt x="1034" y="305"/>
                  </a:cubicBezTo>
                  <a:cubicBezTo>
                    <a:pt x="1499" y="305"/>
                    <a:pt x="1841" y="526"/>
                    <a:pt x="1949" y="526"/>
                  </a:cubicBezTo>
                  <a:cubicBezTo>
                    <a:pt x="1961" y="526"/>
                    <a:pt x="1971" y="524"/>
                    <a:pt x="1977" y="518"/>
                  </a:cubicBezTo>
                  <a:cubicBezTo>
                    <a:pt x="2007" y="487"/>
                    <a:pt x="1977" y="366"/>
                    <a:pt x="1764" y="244"/>
                  </a:cubicBezTo>
                  <a:cubicBezTo>
                    <a:pt x="1551" y="92"/>
                    <a:pt x="1278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7"/>
            <p:cNvSpPr/>
            <p:nvPr/>
          </p:nvSpPr>
          <p:spPr>
            <a:xfrm flipH="1">
              <a:off x="7789225" y="1568163"/>
              <a:ext cx="24350" cy="23725"/>
            </a:xfrm>
            <a:custGeom>
              <a:avLst/>
              <a:gdLst/>
              <a:ahLst/>
              <a:cxnLst/>
              <a:rect l="l" t="t" r="r" b="b"/>
              <a:pathLst>
                <a:path w="974" h="949" extrusionOk="0">
                  <a:moveTo>
                    <a:pt x="508" y="0"/>
                  </a:moveTo>
                  <a:cubicBezTo>
                    <a:pt x="491" y="0"/>
                    <a:pt x="474" y="1"/>
                    <a:pt x="457" y="3"/>
                  </a:cubicBezTo>
                  <a:cubicBezTo>
                    <a:pt x="213" y="3"/>
                    <a:pt x="1" y="246"/>
                    <a:pt x="1" y="489"/>
                  </a:cubicBezTo>
                  <a:cubicBezTo>
                    <a:pt x="1" y="745"/>
                    <a:pt x="214" y="948"/>
                    <a:pt x="440" y="948"/>
                  </a:cubicBezTo>
                  <a:cubicBezTo>
                    <a:pt x="456" y="948"/>
                    <a:pt x="471" y="947"/>
                    <a:pt x="487" y="945"/>
                  </a:cubicBezTo>
                  <a:cubicBezTo>
                    <a:pt x="761" y="945"/>
                    <a:pt x="973" y="702"/>
                    <a:pt x="973" y="459"/>
                  </a:cubicBezTo>
                  <a:cubicBezTo>
                    <a:pt x="945" y="203"/>
                    <a:pt x="757" y="0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7"/>
            <p:cNvSpPr/>
            <p:nvPr/>
          </p:nvSpPr>
          <p:spPr>
            <a:xfrm flipH="1">
              <a:off x="7788475" y="1543163"/>
              <a:ext cx="50925" cy="13150"/>
            </a:xfrm>
            <a:custGeom>
              <a:avLst/>
              <a:gdLst/>
              <a:ahLst/>
              <a:cxnLst/>
              <a:rect l="l" t="t" r="r" b="b"/>
              <a:pathLst>
                <a:path w="2037" h="526" extrusionOk="0">
                  <a:moveTo>
                    <a:pt x="1034" y="0"/>
                  </a:moveTo>
                  <a:cubicBezTo>
                    <a:pt x="760" y="0"/>
                    <a:pt x="487" y="91"/>
                    <a:pt x="274" y="243"/>
                  </a:cubicBezTo>
                  <a:cubicBezTo>
                    <a:pt x="91" y="365"/>
                    <a:pt x="0" y="456"/>
                    <a:pt x="61" y="517"/>
                  </a:cubicBezTo>
                  <a:cubicBezTo>
                    <a:pt x="67" y="523"/>
                    <a:pt x="77" y="526"/>
                    <a:pt x="89" y="526"/>
                  </a:cubicBezTo>
                  <a:cubicBezTo>
                    <a:pt x="202" y="526"/>
                    <a:pt x="569" y="304"/>
                    <a:pt x="1034" y="304"/>
                  </a:cubicBezTo>
                  <a:cubicBezTo>
                    <a:pt x="1499" y="304"/>
                    <a:pt x="1865" y="526"/>
                    <a:pt x="1978" y="526"/>
                  </a:cubicBezTo>
                  <a:cubicBezTo>
                    <a:pt x="1991" y="526"/>
                    <a:pt x="2000" y="523"/>
                    <a:pt x="2006" y="517"/>
                  </a:cubicBezTo>
                  <a:cubicBezTo>
                    <a:pt x="2037" y="486"/>
                    <a:pt x="1976" y="395"/>
                    <a:pt x="1794" y="243"/>
                  </a:cubicBezTo>
                  <a:cubicBezTo>
                    <a:pt x="1550" y="91"/>
                    <a:pt x="1307" y="0"/>
                    <a:pt x="10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7"/>
            <p:cNvSpPr/>
            <p:nvPr/>
          </p:nvSpPr>
          <p:spPr>
            <a:xfrm flipH="1">
              <a:off x="7707150" y="1543888"/>
              <a:ext cx="40300" cy="110800"/>
            </a:xfrm>
            <a:custGeom>
              <a:avLst/>
              <a:gdLst/>
              <a:ahLst/>
              <a:cxnLst/>
              <a:rect l="l" t="t" r="r" b="b"/>
              <a:pathLst>
                <a:path w="1612" h="4432" extrusionOk="0">
                  <a:moveTo>
                    <a:pt x="3" y="1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13" y="913"/>
                    <a:pt x="517" y="1825"/>
                    <a:pt x="882" y="2707"/>
                  </a:cubicBezTo>
                  <a:lnTo>
                    <a:pt x="1277" y="3710"/>
                  </a:lnTo>
                  <a:cubicBezTo>
                    <a:pt x="1368" y="3831"/>
                    <a:pt x="1398" y="3983"/>
                    <a:pt x="1368" y="4135"/>
                  </a:cubicBezTo>
                  <a:cubicBezTo>
                    <a:pt x="1368" y="4226"/>
                    <a:pt x="1246" y="4257"/>
                    <a:pt x="1094" y="4257"/>
                  </a:cubicBezTo>
                  <a:cubicBezTo>
                    <a:pt x="821" y="4257"/>
                    <a:pt x="517" y="4318"/>
                    <a:pt x="243" y="4409"/>
                  </a:cubicBezTo>
                  <a:cubicBezTo>
                    <a:pt x="380" y="4424"/>
                    <a:pt x="524" y="4432"/>
                    <a:pt x="669" y="4432"/>
                  </a:cubicBezTo>
                  <a:cubicBezTo>
                    <a:pt x="813" y="4432"/>
                    <a:pt x="958" y="4424"/>
                    <a:pt x="1094" y="4409"/>
                  </a:cubicBezTo>
                  <a:cubicBezTo>
                    <a:pt x="1186" y="4409"/>
                    <a:pt x="1277" y="4409"/>
                    <a:pt x="1338" y="4378"/>
                  </a:cubicBezTo>
                  <a:cubicBezTo>
                    <a:pt x="1429" y="4348"/>
                    <a:pt x="1520" y="4287"/>
                    <a:pt x="1550" y="4166"/>
                  </a:cubicBezTo>
                  <a:cubicBezTo>
                    <a:pt x="1611" y="3983"/>
                    <a:pt x="1581" y="3801"/>
                    <a:pt x="1490" y="3649"/>
                  </a:cubicBezTo>
                  <a:cubicBezTo>
                    <a:pt x="1368" y="3315"/>
                    <a:pt x="1246" y="2980"/>
                    <a:pt x="1094" y="2615"/>
                  </a:cubicBezTo>
                  <a:cubicBezTo>
                    <a:pt x="554" y="1175"/>
                    <a:pt x="73" y="1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7"/>
            <p:cNvSpPr/>
            <p:nvPr/>
          </p:nvSpPr>
          <p:spPr>
            <a:xfrm flipH="1">
              <a:off x="7732225" y="1776438"/>
              <a:ext cx="127700" cy="59375"/>
            </a:xfrm>
            <a:custGeom>
              <a:avLst/>
              <a:gdLst/>
              <a:ahLst/>
              <a:cxnLst/>
              <a:rect l="l" t="t" r="r" b="b"/>
              <a:pathLst>
                <a:path w="5108" h="2375" extrusionOk="0">
                  <a:moveTo>
                    <a:pt x="1" y="0"/>
                  </a:moveTo>
                  <a:cubicBezTo>
                    <a:pt x="1" y="1"/>
                    <a:pt x="1121" y="2375"/>
                    <a:pt x="4412" y="2375"/>
                  </a:cubicBezTo>
                  <a:cubicBezTo>
                    <a:pt x="4633" y="2375"/>
                    <a:pt x="4865" y="2364"/>
                    <a:pt x="5107" y="2341"/>
                  </a:cubicBezTo>
                  <a:lnTo>
                    <a:pt x="5107" y="1368"/>
                  </a:lnTo>
                  <a:cubicBezTo>
                    <a:pt x="5054" y="1369"/>
                    <a:pt x="5001" y="1370"/>
                    <a:pt x="4948" y="1370"/>
                  </a:cubicBezTo>
                  <a:cubicBezTo>
                    <a:pt x="3210" y="1370"/>
                    <a:pt x="1505" y="885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7"/>
            <p:cNvSpPr/>
            <p:nvPr/>
          </p:nvSpPr>
          <p:spPr>
            <a:xfrm flipH="1">
              <a:off x="7745150" y="1676788"/>
              <a:ext cx="41825" cy="29300"/>
            </a:xfrm>
            <a:custGeom>
              <a:avLst/>
              <a:gdLst/>
              <a:ahLst/>
              <a:cxnLst/>
              <a:rect l="l" t="t" r="r" b="b"/>
              <a:pathLst>
                <a:path w="1673" h="1172" extrusionOk="0">
                  <a:moveTo>
                    <a:pt x="852" y="0"/>
                  </a:moveTo>
                  <a:cubicBezTo>
                    <a:pt x="822" y="0"/>
                    <a:pt x="791" y="2"/>
                    <a:pt x="760" y="5"/>
                  </a:cubicBezTo>
                  <a:cubicBezTo>
                    <a:pt x="517" y="35"/>
                    <a:pt x="305" y="157"/>
                    <a:pt x="153" y="339"/>
                  </a:cubicBezTo>
                  <a:cubicBezTo>
                    <a:pt x="1" y="521"/>
                    <a:pt x="1" y="765"/>
                    <a:pt x="92" y="977"/>
                  </a:cubicBezTo>
                  <a:cubicBezTo>
                    <a:pt x="218" y="1103"/>
                    <a:pt x="387" y="1171"/>
                    <a:pt x="560" y="1171"/>
                  </a:cubicBezTo>
                  <a:cubicBezTo>
                    <a:pt x="637" y="1171"/>
                    <a:pt x="716" y="1158"/>
                    <a:pt x="791" y="1129"/>
                  </a:cubicBezTo>
                  <a:cubicBezTo>
                    <a:pt x="1064" y="1038"/>
                    <a:pt x="1277" y="917"/>
                    <a:pt x="1490" y="734"/>
                  </a:cubicBezTo>
                  <a:cubicBezTo>
                    <a:pt x="1520" y="704"/>
                    <a:pt x="1581" y="643"/>
                    <a:pt x="1642" y="582"/>
                  </a:cubicBezTo>
                  <a:cubicBezTo>
                    <a:pt x="1672" y="521"/>
                    <a:pt x="1672" y="430"/>
                    <a:pt x="1642" y="369"/>
                  </a:cubicBezTo>
                  <a:lnTo>
                    <a:pt x="1612" y="369"/>
                  </a:lnTo>
                  <a:cubicBezTo>
                    <a:pt x="1420" y="123"/>
                    <a:pt x="1130" y="0"/>
                    <a:pt x="85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7"/>
            <p:cNvSpPr/>
            <p:nvPr/>
          </p:nvSpPr>
          <p:spPr>
            <a:xfrm flipH="1">
              <a:off x="7737550" y="1663213"/>
              <a:ext cx="44875" cy="38025"/>
            </a:xfrm>
            <a:custGeom>
              <a:avLst/>
              <a:gdLst/>
              <a:ahLst/>
              <a:cxnLst/>
              <a:rect l="l" t="t" r="r" b="b"/>
              <a:pathLst>
                <a:path w="1795" h="1521" extrusionOk="0">
                  <a:moveTo>
                    <a:pt x="92" y="1"/>
                  </a:moveTo>
                  <a:cubicBezTo>
                    <a:pt x="62" y="1"/>
                    <a:pt x="1" y="153"/>
                    <a:pt x="31" y="396"/>
                  </a:cubicBezTo>
                  <a:cubicBezTo>
                    <a:pt x="62" y="700"/>
                    <a:pt x="214" y="1004"/>
                    <a:pt x="487" y="1216"/>
                  </a:cubicBezTo>
                  <a:cubicBezTo>
                    <a:pt x="730" y="1399"/>
                    <a:pt x="1065" y="1520"/>
                    <a:pt x="1399" y="1520"/>
                  </a:cubicBezTo>
                  <a:cubicBezTo>
                    <a:pt x="1642" y="1520"/>
                    <a:pt x="1794" y="1490"/>
                    <a:pt x="1764" y="1399"/>
                  </a:cubicBezTo>
                  <a:cubicBezTo>
                    <a:pt x="1764" y="1308"/>
                    <a:pt x="1156" y="1399"/>
                    <a:pt x="670" y="973"/>
                  </a:cubicBezTo>
                  <a:cubicBezTo>
                    <a:pt x="183" y="578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7"/>
            <p:cNvSpPr/>
            <p:nvPr/>
          </p:nvSpPr>
          <p:spPr>
            <a:xfrm flipH="1">
              <a:off x="7783150" y="1523363"/>
              <a:ext cx="61575" cy="17800"/>
            </a:xfrm>
            <a:custGeom>
              <a:avLst/>
              <a:gdLst/>
              <a:ahLst/>
              <a:cxnLst/>
              <a:rect l="l" t="t" r="r" b="b"/>
              <a:pathLst>
                <a:path w="2463" h="712" extrusionOk="0">
                  <a:moveTo>
                    <a:pt x="1417" y="1"/>
                  </a:moveTo>
                  <a:cubicBezTo>
                    <a:pt x="1029" y="1"/>
                    <a:pt x="643" y="110"/>
                    <a:pt x="304" y="336"/>
                  </a:cubicBezTo>
                  <a:cubicBezTo>
                    <a:pt x="92" y="458"/>
                    <a:pt x="0" y="610"/>
                    <a:pt x="31" y="670"/>
                  </a:cubicBezTo>
                  <a:cubicBezTo>
                    <a:pt x="46" y="700"/>
                    <a:pt x="88" y="711"/>
                    <a:pt x="153" y="711"/>
                  </a:cubicBezTo>
                  <a:cubicBezTo>
                    <a:pt x="358" y="711"/>
                    <a:pt x="785" y="595"/>
                    <a:pt x="1247" y="549"/>
                  </a:cubicBezTo>
                  <a:cubicBezTo>
                    <a:pt x="1855" y="458"/>
                    <a:pt x="2402" y="549"/>
                    <a:pt x="2432" y="397"/>
                  </a:cubicBezTo>
                  <a:cubicBezTo>
                    <a:pt x="2463" y="336"/>
                    <a:pt x="2341" y="215"/>
                    <a:pt x="2128" y="123"/>
                  </a:cubicBezTo>
                  <a:cubicBezTo>
                    <a:pt x="1897" y="42"/>
                    <a:pt x="1656" y="1"/>
                    <a:pt x="14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7"/>
            <p:cNvSpPr/>
            <p:nvPr/>
          </p:nvSpPr>
          <p:spPr>
            <a:xfrm flipH="1">
              <a:off x="7663850" y="1515788"/>
              <a:ext cx="46375" cy="15050"/>
            </a:xfrm>
            <a:custGeom>
              <a:avLst/>
              <a:gdLst/>
              <a:ahLst/>
              <a:cxnLst/>
              <a:rect l="l" t="t" r="r" b="b"/>
              <a:pathLst>
                <a:path w="1855" h="602" extrusionOk="0">
                  <a:moveTo>
                    <a:pt x="943" y="1"/>
                  </a:moveTo>
                  <a:cubicBezTo>
                    <a:pt x="700" y="1"/>
                    <a:pt x="426" y="62"/>
                    <a:pt x="213" y="214"/>
                  </a:cubicBezTo>
                  <a:cubicBezTo>
                    <a:pt x="61" y="335"/>
                    <a:pt x="1" y="457"/>
                    <a:pt x="31" y="518"/>
                  </a:cubicBezTo>
                  <a:cubicBezTo>
                    <a:pt x="67" y="566"/>
                    <a:pt x="148" y="581"/>
                    <a:pt x="260" y="581"/>
                  </a:cubicBezTo>
                  <a:cubicBezTo>
                    <a:pt x="428" y="581"/>
                    <a:pt x="669" y="548"/>
                    <a:pt x="943" y="548"/>
                  </a:cubicBezTo>
                  <a:cubicBezTo>
                    <a:pt x="1226" y="548"/>
                    <a:pt x="1483" y="602"/>
                    <a:pt x="1650" y="602"/>
                  </a:cubicBezTo>
                  <a:cubicBezTo>
                    <a:pt x="1733" y="602"/>
                    <a:pt x="1794" y="588"/>
                    <a:pt x="1824" y="548"/>
                  </a:cubicBezTo>
                  <a:cubicBezTo>
                    <a:pt x="1855" y="487"/>
                    <a:pt x="1824" y="366"/>
                    <a:pt x="1672" y="244"/>
                  </a:cubicBezTo>
                  <a:cubicBezTo>
                    <a:pt x="1460" y="92"/>
                    <a:pt x="1216" y="1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7"/>
            <p:cNvSpPr/>
            <p:nvPr/>
          </p:nvSpPr>
          <p:spPr>
            <a:xfrm flipH="1">
              <a:off x="7574950" y="1356063"/>
              <a:ext cx="299400" cy="191900"/>
            </a:xfrm>
            <a:custGeom>
              <a:avLst/>
              <a:gdLst/>
              <a:ahLst/>
              <a:cxnLst/>
              <a:rect l="l" t="t" r="r" b="b"/>
              <a:pathLst>
                <a:path w="11976" h="7676" extrusionOk="0">
                  <a:moveTo>
                    <a:pt x="2459" y="1"/>
                  </a:moveTo>
                  <a:cubicBezTo>
                    <a:pt x="1533" y="1"/>
                    <a:pt x="672" y="672"/>
                    <a:pt x="0" y="1344"/>
                  </a:cubicBezTo>
                  <a:lnTo>
                    <a:pt x="243" y="1131"/>
                  </a:lnTo>
                  <a:cubicBezTo>
                    <a:pt x="243" y="2605"/>
                    <a:pt x="1445" y="3761"/>
                    <a:pt x="2856" y="3761"/>
                  </a:cubicBezTo>
                  <a:cubicBezTo>
                    <a:pt x="3016" y="3761"/>
                    <a:pt x="3179" y="3746"/>
                    <a:pt x="3344" y="3715"/>
                  </a:cubicBezTo>
                  <a:cubicBezTo>
                    <a:pt x="3729" y="3634"/>
                    <a:pt x="4141" y="3485"/>
                    <a:pt x="4526" y="3485"/>
                  </a:cubicBezTo>
                  <a:cubicBezTo>
                    <a:pt x="4718" y="3485"/>
                    <a:pt x="4904" y="3522"/>
                    <a:pt x="5076" y="3624"/>
                  </a:cubicBezTo>
                  <a:cubicBezTo>
                    <a:pt x="5593" y="3928"/>
                    <a:pt x="5623" y="4748"/>
                    <a:pt x="6110" y="5144"/>
                  </a:cubicBezTo>
                  <a:cubicBezTo>
                    <a:pt x="6367" y="5366"/>
                    <a:pt x="6683" y="5422"/>
                    <a:pt x="7023" y="5422"/>
                  </a:cubicBezTo>
                  <a:cubicBezTo>
                    <a:pt x="7364" y="5422"/>
                    <a:pt x="7729" y="5365"/>
                    <a:pt x="8083" y="5365"/>
                  </a:cubicBezTo>
                  <a:cubicBezTo>
                    <a:pt x="8293" y="5365"/>
                    <a:pt x="8499" y="5385"/>
                    <a:pt x="8693" y="5448"/>
                  </a:cubicBezTo>
                  <a:cubicBezTo>
                    <a:pt x="9362" y="5630"/>
                    <a:pt x="9787" y="6268"/>
                    <a:pt x="10213" y="6785"/>
                  </a:cubicBezTo>
                  <a:cubicBezTo>
                    <a:pt x="10602" y="7252"/>
                    <a:pt x="11125" y="7675"/>
                    <a:pt x="11685" y="7675"/>
                  </a:cubicBezTo>
                  <a:cubicBezTo>
                    <a:pt x="11781" y="7675"/>
                    <a:pt x="11878" y="7663"/>
                    <a:pt x="11976" y="7636"/>
                  </a:cubicBezTo>
                  <a:cubicBezTo>
                    <a:pt x="11976" y="7028"/>
                    <a:pt x="11885" y="6451"/>
                    <a:pt x="11733" y="5873"/>
                  </a:cubicBezTo>
                  <a:cubicBezTo>
                    <a:pt x="11550" y="5296"/>
                    <a:pt x="11216" y="4779"/>
                    <a:pt x="10730" y="4444"/>
                  </a:cubicBezTo>
                  <a:cubicBezTo>
                    <a:pt x="10426" y="4293"/>
                    <a:pt x="10152" y="4110"/>
                    <a:pt x="9879" y="3928"/>
                  </a:cubicBezTo>
                  <a:cubicBezTo>
                    <a:pt x="9332" y="3502"/>
                    <a:pt x="9210" y="2712"/>
                    <a:pt x="8845" y="2104"/>
                  </a:cubicBezTo>
                  <a:cubicBezTo>
                    <a:pt x="8420" y="1283"/>
                    <a:pt x="7599" y="767"/>
                    <a:pt x="6687" y="645"/>
                  </a:cubicBezTo>
                  <a:cubicBezTo>
                    <a:pt x="6586" y="637"/>
                    <a:pt x="6486" y="634"/>
                    <a:pt x="6385" y="634"/>
                  </a:cubicBezTo>
                  <a:cubicBezTo>
                    <a:pt x="5965" y="634"/>
                    <a:pt x="5544" y="690"/>
                    <a:pt x="5124" y="690"/>
                  </a:cubicBezTo>
                  <a:cubicBezTo>
                    <a:pt x="4885" y="690"/>
                    <a:pt x="4646" y="672"/>
                    <a:pt x="4407" y="615"/>
                  </a:cubicBezTo>
                  <a:cubicBezTo>
                    <a:pt x="3860" y="493"/>
                    <a:pt x="3374" y="128"/>
                    <a:pt x="2827" y="37"/>
                  </a:cubicBezTo>
                  <a:cubicBezTo>
                    <a:pt x="2703" y="12"/>
                    <a:pt x="2581" y="1"/>
                    <a:pt x="24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7"/>
            <p:cNvSpPr/>
            <p:nvPr/>
          </p:nvSpPr>
          <p:spPr>
            <a:xfrm flipH="1">
              <a:off x="7775675" y="1363813"/>
              <a:ext cx="257500" cy="442275"/>
            </a:xfrm>
            <a:custGeom>
              <a:avLst/>
              <a:gdLst/>
              <a:ahLst/>
              <a:cxnLst/>
              <a:rect l="l" t="t" r="r" b="b"/>
              <a:pathLst>
                <a:path w="10300" h="17691" extrusionOk="0">
                  <a:moveTo>
                    <a:pt x="5836" y="1"/>
                  </a:moveTo>
                  <a:cubicBezTo>
                    <a:pt x="4772" y="92"/>
                    <a:pt x="3891" y="852"/>
                    <a:pt x="3648" y="1916"/>
                  </a:cubicBezTo>
                  <a:cubicBezTo>
                    <a:pt x="2371" y="1946"/>
                    <a:pt x="1216" y="2706"/>
                    <a:pt x="669" y="3831"/>
                  </a:cubicBezTo>
                  <a:cubicBezTo>
                    <a:pt x="61" y="5016"/>
                    <a:pt x="122" y="6445"/>
                    <a:pt x="760" y="7600"/>
                  </a:cubicBezTo>
                  <a:cubicBezTo>
                    <a:pt x="973" y="7873"/>
                    <a:pt x="1095" y="8177"/>
                    <a:pt x="1155" y="8511"/>
                  </a:cubicBezTo>
                  <a:cubicBezTo>
                    <a:pt x="1155" y="8937"/>
                    <a:pt x="851" y="9271"/>
                    <a:pt x="608" y="9636"/>
                  </a:cubicBezTo>
                  <a:cubicBezTo>
                    <a:pt x="61" y="10670"/>
                    <a:pt x="0" y="11885"/>
                    <a:pt x="517" y="12949"/>
                  </a:cubicBezTo>
                  <a:cubicBezTo>
                    <a:pt x="1003" y="14013"/>
                    <a:pt x="1338" y="14378"/>
                    <a:pt x="2006" y="14591"/>
                  </a:cubicBezTo>
                  <a:cubicBezTo>
                    <a:pt x="3283" y="14986"/>
                    <a:pt x="1794" y="17691"/>
                    <a:pt x="3952" y="17691"/>
                  </a:cubicBezTo>
                  <a:lnTo>
                    <a:pt x="4593" y="9828"/>
                  </a:lnTo>
                  <a:lnTo>
                    <a:pt x="4593" y="9828"/>
                  </a:lnTo>
                  <a:cubicBezTo>
                    <a:pt x="4657" y="9873"/>
                    <a:pt x="4738" y="9903"/>
                    <a:pt x="4833" y="9910"/>
                  </a:cubicBezTo>
                  <a:cubicBezTo>
                    <a:pt x="4905" y="9927"/>
                    <a:pt x="4974" y="9935"/>
                    <a:pt x="5039" y="9935"/>
                  </a:cubicBezTo>
                  <a:cubicBezTo>
                    <a:pt x="6129" y="9935"/>
                    <a:pt x="6275" y="7651"/>
                    <a:pt x="5988" y="6992"/>
                  </a:cubicBezTo>
                  <a:cubicBezTo>
                    <a:pt x="6475" y="6597"/>
                    <a:pt x="6900" y="6141"/>
                    <a:pt x="7295" y="5624"/>
                  </a:cubicBezTo>
                  <a:cubicBezTo>
                    <a:pt x="7690" y="4834"/>
                    <a:pt x="7903" y="3922"/>
                    <a:pt x="7873" y="3010"/>
                  </a:cubicBezTo>
                  <a:lnTo>
                    <a:pt x="7873" y="3010"/>
                  </a:lnTo>
                  <a:cubicBezTo>
                    <a:pt x="7883" y="3011"/>
                    <a:pt x="7895" y="3011"/>
                    <a:pt x="7907" y="3011"/>
                  </a:cubicBezTo>
                  <a:cubicBezTo>
                    <a:pt x="8419" y="3011"/>
                    <a:pt x="10300" y="2401"/>
                    <a:pt x="10092" y="2341"/>
                  </a:cubicBezTo>
                  <a:cubicBezTo>
                    <a:pt x="9605" y="2189"/>
                    <a:pt x="8633" y="1885"/>
                    <a:pt x="8390" y="1490"/>
                  </a:cubicBezTo>
                  <a:cubicBezTo>
                    <a:pt x="7842" y="578"/>
                    <a:pt x="6870" y="1"/>
                    <a:pt x="5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7"/>
            <p:cNvSpPr/>
            <p:nvPr/>
          </p:nvSpPr>
          <p:spPr>
            <a:xfrm flipH="1">
              <a:off x="7914600" y="1590688"/>
              <a:ext cx="60075" cy="85875"/>
            </a:xfrm>
            <a:custGeom>
              <a:avLst/>
              <a:gdLst/>
              <a:ahLst/>
              <a:cxnLst/>
              <a:rect l="l" t="t" r="r" b="b"/>
              <a:pathLst>
                <a:path w="2403" h="3435" extrusionOk="0">
                  <a:moveTo>
                    <a:pt x="1196" y="0"/>
                  </a:moveTo>
                  <a:cubicBezTo>
                    <a:pt x="1021" y="0"/>
                    <a:pt x="841" y="43"/>
                    <a:pt x="670" y="136"/>
                  </a:cubicBezTo>
                  <a:cubicBezTo>
                    <a:pt x="305" y="348"/>
                    <a:pt x="1" y="804"/>
                    <a:pt x="31" y="1655"/>
                  </a:cubicBezTo>
                  <a:cubicBezTo>
                    <a:pt x="90" y="3148"/>
                    <a:pt x="1062" y="3435"/>
                    <a:pt x="1743" y="3435"/>
                  </a:cubicBezTo>
                  <a:cubicBezTo>
                    <a:pt x="2116" y="3435"/>
                    <a:pt x="2402" y="3349"/>
                    <a:pt x="2402" y="3327"/>
                  </a:cubicBezTo>
                  <a:cubicBezTo>
                    <a:pt x="2402" y="3266"/>
                    <a:pt x="2341" y="2050"/>
                    <a:pt x="2311" y="1078"/>
                  </a:cubicBezTo>
                  <a:cubicBezTo>
                    <a:pt x="2288" y="450"/>
                    <a:pt x="1766" y="0"/>
                    <a:pt x="119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7"/>
            <p:cNvSpPr/>
            <p:nvPr/>
          </p:nvSpPr>
          <p:spPr>
            <a:xfrm flipH="1">
              <a:off x="7932850" y="1607738"/>
              <a:ext cx="26625" cy="51225"/>
            </a:xfrm>
            <a:custGeom>
              <a:avLst/>
              <a:gdLst/>
              <a:ahLst/>
              <a:cxnLst/>
              <a:rect l="l" t="t" r="r" b="b"/>
              <a:pathLst>
                <a:path w="1065" h="2049" extrusionOk="0">
                  <a:moveTo>
                    <a:pt x="517" y="1"/>
                  </a:moveTo>
                  <a:cubicBezTo>
                    <a:pt x="335" y="61"/>
                    <a:pt x="183" y="213"/>
                    <a:pt x="122" y="396"/>
                  </a:cubicBezTo>
                  <a:cubicBezTo>
                    <a:pt x="31" y="609"/>
                    <a:pt x="1" y="821"/>
                    <a:pt x="31" y="1065"/>
                  </a:cubicBezTo>
                  <a:cubicBezTo>
                    <a:pt x="1" y="1460"/>
                    <a:pt x="244" y="1855"/>
                    <a:pt x="639" y="2037"/>
                  </a:cubicBezTo>
                  <a:cubicBezTo>
                    <a:pt x="669" y="2045"/>
                    <a:pt x="702" y="2049"/>
                    <a:pt x="735" y="2049"/>
                  </a:cubicBezTo>
                  <a:cubicBezTo>
                    <a:pt x="835" y="2049"/>
                    <a:pt x="943" y="2014"/>
                    <a:pt x="1034" y="1946"/>
                  </a:cubicBezTo>
                  <a:cubicBezTo>
                    <a:pt x="1065" y="1885"/>
                    <a:pt x="1065" y="1824"/>
                    <a:pt x="1065" y="1824"/>
                  </a:cubicBezTo>
                  <a:lnTo>
                    <a:pt x="1065" y="1824"/>
                  </a:lnTo>
                  <a:cubicBezTo>
                    <a:pt x="1065" y="1824"/>
                    <a:pt x="1034" y="1855"/>
                    <a:pt x="973" y="1885"/>
                  </a:cubicBezTo>
                  <a:cubicBezTo>
                    <a:pt x="913" y="1900"/>
                    <a:pt x="859" y="1908"/>
                    <a:pt x="810" y="1908"/>
                  </a:cubicBezTo>
                  <a:cubicBezTo>
                    <a:pt x="761" y="1908"/>
                    <a:pt x="715" y="1900"/>
                    <a:pt x="669" y="1885"/>
                  </a:cubicBezTo>
                  <a:cubicBezTo>
                    <a:pt x="335" y="1703"/>
                    <a:pt x="153" y="1368"/>
                    <a:pt x="153" y="1004"/>
                  </a:cubicBezTo>
                  <a:cubicBezTo>
                    <a:pt x="153" y="821"/>
                    <a:pt x="183" y="609"/>
                    <a:pt x="244" y="426"/>
                  </a:cubicBezTo>
                  <a:cubicBezTo>
                    <a:pt x="305" y="305"/>
                    <a:pt x="396" y="183"/>
                    <a:pt x="548" y="122"/>
                  </a:cubicBezTo>
                  <a:cubicBezTo>
                    <a:pt x="571" y="115"/>
                    <a:pt x="593" y="111"/>
                    <a:pt x="616" y="111"/>
                  </a:cubicBezTo>
                  <a:cubicBezTo>
                    <a:pt x="683" y="111"/>
                    <a:pt x="745" y="145"/>
                    <a:pt x="791" y="213"/>
                  </a:cubicBezTo>
                  <a:cubicBezTo>
                    <a:pt x="821" y="274"/>
                    <a:pt x="791" y="335"/>
                    <a:pt x="821" y="335"/>
                  </a:cubicBezTo>
                  <a:cubicBezTo>
                    <a:pt x="852" y="335"/>
                    <a:pt x="852" y="274"/>
                    <a:pt x="852" y="213"/>
                  </a:cubicBezTo>
                  <a:cubicBezTo>
                    <a:pt x="821" y="153"/>
                    <a:pt x="791" y="92"/>
                    <a:pt x="761" y="61"/>
                  </a:cubicBezTo>
                  <a:cubicBezTo>
                    <a:pt x="669" y="1"/>
                    <a:pt x="609" y="1"/>
                    <a:pt x="51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7"/>
            <p:cNvSpPr/>
            <p:nvPr/>
          </p:nvSpPr>
          <p:spPr>
            <a:xfrm flipH="1">
              <a:off x="7504275" y="2791638"/>
              <a:ext cx="596525" cy="1564650"/>
            </a:xfrm>
            <a:custGeom>
              <a:avLst/>
              <a:gdLst/>
              <a:ahLst/>
              <a:cxnLst/>
              <a:rect l="l" t="t" r="r" b="b"/>
              <a:pathLst>
                <a:path w="23861" h="62586" extrusionOk="0">
                  <a:moveTo>
                    <a:pt x="1520" y="1"/>
                  </a:moveTo>
                  <a:cubicBezTo>
                    <a:pt x="213" y="5016"/>
                    <a:pt x="0" y="10275"/>
                    <a:pt x="973" y="15381"/>
                  </a:cubicBezTo>
                  <a:cubicBezTo>
                    <a:pt x="3465" y="27722"/>
                    <a:pt x="4347" y="62585"/>
                    <a:pt x="4347" y="62585"/>
                  </a:cubicBezTo>
                  <a:lnTo>
                    <a:pt x="6170" y="61704"/>
                  </a:lnTo>
                  <a:cubicBezTo>
                    <a:pt x="6712" y="61482"/>
                    <a:pt x="7101" y="61406"/>
                    <a:pt x="7454" y="61406"/>
                  </a:cubicBezTo>
                  <a:cubicBezTo>
                    <a:pt x="7874" y="61406"/>
                    <a:pt x="8242" y="61514"/>
                    <a:pt x="8754" y="61613"/>
                  </a:cubicBezTo>
                  <a:cubicBezTo>
                    <a:pt x="9858" y="61950"/>
                    <a:pt x="10882" y="62217"/>
                    <a:pt x="11888" y="62217"/>
                  </a:cubicBezTo>
                  <a:cubicBezTo>
                    <a:pt x="12517" y="62217"/>
                    <a:pt x="13139" y="62113"/>
                    <a:pt x="13769" y="61856"/>
                  </a:cubicBezTo>
                  <a:lnTo>
                    <a:pt x="14104" y="61734"/>
                  </a:lnTo>
                  <a:cubicBezTo>
                    <a:pt x="14726" y="61293"/>
                    <a:pt x="15467" y="61063"/>
                    <a:pt x="16223" y="61063"/>
                  </a:cubicBezTo>
                  <a:cubicBezTo>
                    <a:pt x="16612" y="61063"/>
                    <a:pt x="17004" y="61124"/>
                    <a:pt x="17386" y="61248"/>
                  </a:cubicBezTo>
                  <a:cubicBezTo>
                    <a:pt x="17857" y="61392"/>
                    <a:pt x="18339" y="61463"/>
                    <a:pt x="18820" y="61463"/>
                  </a:cubicBezTo>
                  <a:cubicBezTo>
                    <a:pt x="19458" y="61463"/>
                    <a:pt x="20093" y="61339"/>
                    <a:pt x="20700" y="61096"/>
                  </a:cubicBezTo>
                  <a:cubicBezTo>
                    <a:pt x="21044" y="60951"/>
                    <a:pt x="21411" y="60882"/>
                    <a:pt x="21779" y="60882"/>
                  </a:cubicBezTo>
                  <a:cubicBezTo>
                    <a:pt x="22028" y="60882"/>
                    <a:pt x="22278" y="60913"/>
                    <a:pt x="22523" y="60975"/>
                  </a:cubicBezTo>
                  <a:lnTo>
                    <a:pt x="22736" y="61035"/>
                  </a:lnTo>
                  <a:lnTo>
                    <a:pt x="23861" y="4834"/>
                  </a:lnTo>
                  <a:lnTo>
                    <a:pt x="15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7"/>
            <p:cNvSpPr/>
            <p:nvPr/>
          </p:nvSpPr>
          <p:spPr>
            <a:xfrm flipH="1">
              <a:off x="7300625" y="1913213"/>
              <a:ext cx="369325" cy="649725"/>
            </a:xfrm>
            <a:custGeom>
              <a:avLst/>
              <a:gdLst/>
              <a:ahLst/>
              <a:cxnLst/>
              <a:rect l="l" t="t" r="r" b="b"/>
              <a:pathLst>
                <a:path w="14773" h="25989" extrusionOk="0">
                  <a:moveTo>
                    <a:pt x="0" y="1"/>
                  </a:moveTo>
                  <a:lnTo>
                    <a:pt x="2128" y="18208"/>
                  </a:lnTo>
                  <a:lnTo>
                    <a:pt x="4621" y="23557"/>
                  </a:lnTo>
                  <a:cubicBezTo>
                    <a:pt x="5361" y="25117"/>
                    <a:pt x="6902" y="25989"/>
                    <a:pt x="8473" y="25989"/>
                  </a:cubicBezTo>
                  <a:cubicBezTo>
                    <a:pt x="9352" y="25989"/>
                    <a:pt x="10241" y="25716"/>
                    <a:pt x="11004" y="25138"/>
                  </a:cubicBezTo>
                  <a:cubicBezTo>
                    <a:pt x="11368" y="24773"/>
                    <a:pt x="11642" y="24348"/>
                    <a:pt x="11764" y="23892"/>
                  </a:cubicBezTo>
                  <a:cubicBezTo>
                    <a:pt x="12341" y="22554"/>
                    <a:pt x="14773" y="12189"/>
                    <a:pt x="14773" y="12189"/>
                  </a:cubicBezTo>
                  <a:lnTo>
                    <a:pt x="14773" y="12189"/>
                  </a:lnTo>
                  <a:lnTo>
                    <a:pt x="13314" y="12311"/>
                  </a:lnTo>
                  <a:lnTo>
                    <a:pt x="9393" y="15715"/>
                  </a:lnTo>
                  <a:lnTo>
                    <a:pt x="3557" y="2645"/>
                  </a:lnTo>
                  <a:cubicBezTo>
                    <a:pt x="2979" y="1612"/>
                    <a:pt x="1368" y="4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7"/>
            <p:cNvSpPr/>
            <p:nvPr/>
          </p:nvSpPr>
          <p:spPr>
            <a:xfrm flipH="1">
              <a:off x="7509600" y="1810638"/>
              <a:ext cx="455200" cy="756875"/>
            </a:xfrm>
            <a:custGeom>
              <a:avLst/>
              <a:gdLst/>
              <a:ahLst/>
              <a:cxnLst/>
              <a:rect l="l" t="t" r="r" b="b"/>
              <a:pathLst>
                <a:path w="18208" h="30275" extrusionOk="0">
                  <a:moveTo>
                    <a:pt x="1126" y="0"/>
                  </a:moveTo>
                  <a:lnTo>
                    <a:pt x="518" y="2371"/>
                  </a:lnTo>
                  <a:lnTo>
                    <a:pt x="1" y="13101"/>
                  </a:lnTo>
                  <a:lnTo>
                    <a:pt x="8542" y="27660"/>
                  </a:lnTo>
                  <a:lnTo>
                    <a:pt x="15655" y="30274"/>
                  </a:lnTo>
                  <a:lnTo>
                    <a:pt x="18208" y="15107"/>
                  </a:lnTo>
                  <a:lnTo>
                    <a:pt x="9302" y="3982"/>
                  </a:lnTo>
                  <a:lnTo>
                    <a:pt x="9393" y="1003"/>
                  </a:lnTo>
                  <a:lnTo>
                    <a:pt x="11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7"/>
            <p:cNvSpPr/>
            <p:nvPr/>
          </p:nvSpPr>
          <p:spPr>
            <a:xfrm flipH="1">
              <a:off x="7572650" y="1843313"/>
              <a:ext cx="589700" cy="1156300"/>
            </a:xfrm>
            <a:custGeom>
              <a:avLst/>
              <a:gdLst/>
              <a:ahLst/>
              <a:cxnLst/>
              <a:rect l="l" t="t" r="r" b="b"/>
              <a:pathLst>
                <a:path w="23588" h="46252" extrusionOk="0">
                  <a:moveTo>
                    <a:pt x="8632" y="0"/>
                  </a:moveTo>
                  <a:lnTo>
                    <a:pt x="6444" y="2219"/>
                  </a:lnTo>
                  <a:cubicBezTo>
                    <a:pt x="6444" y="2219"/>
                    <a:pt x="1824" y="4164"/>
                    <a:pt x="912" y="6292"/>
                  </a:cubicBezTo>
                  <a:cubicBezTo>
                    <a:pt x="0" y="8389"/>
                    <a:pt x="7538" y="26900"/>
                    <a:pt x="7538" y="26900"/>
                  </a:cubicBezTo>
                  <a:cubicBezTo>
                    <a:pt x="7538" y="26900"/>
                    <a:pt x="3404" y="36505"/>
                    <a:pt x="1824" y="44226"/>
                  </a:cubicBezTo>
                  <a:cubicBezTo>
                    <a:pt x="1824" y="44226"/>
                    <a:pt x="8160" y="46252"/>
                    <a:pt x="15785" y="46252"/>
                  </a:cubicBezTo>
                  <a:cubicBezTo>
                    <a:pt x="18306" y="46252"/>
                    <a:pt x="20967" y="46031"/>
                    <a:pt x="23587" y="45442"/>
                  </a:cubicBezTo>
                  <a:lnTo>
                    <a:pt x="23010" y="30183"/>
                  </a:lnTo>
                  <a:lnTo>
                    <a:pt x="21855" y="21642"/>
                  </a:lnTo>
                  <a:cubicBezTo>
                    <a:pt x="21855" y="21642"/>
                    <a:pt x="21611" y="16140"/>
                    <a:pt x="19940" y="14043"/>
                  </a:cubicBezTo>
                  <a:cubicBezTo>
                    <a:pt x="18268" y="11946"/>
                    <a:pt x="8632" y="0"/>
                    <a:pt x="86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7"/>
            <p:cNvSpPr/>
            <p:nvPr/>
          </p:nvSpPr>
          <p:spPr>
            <a:xfrm flipH="1">
              <a:off x="7471600" y="1868388"/>
              <a:ext cx="260650" cy="1110975"/>
            </a:xfrm>
            <a:custGeom>
              <a:avLst/>
              <a:gdLst/>
              <a:ahLst/>
              <a:cxnLst/>
              <a:rect l="l" t="t" r="r" b="b"/>
              <a:pathLst>
                <a:path w="10426" h="44439" extrusionOk="0">
                  <a:moveTo>
                    <a:pt x="61" y="0"/>
                  </a:moveTo>
                  <a:lnTo>
                    <a:pt x="0" y="1672"/>
                  </a:lnTo>
                  <a:cubicBezTo>
                    <a:pt x="0" y="1672"/>
                    <a:pt x="5958" y="11277"/>
                    <a:pt x="6353" y="13222"/>
                  </a:cubicBezTo>
                  <a:cubicBezTo>
                    <a:pt x="7295" y="18055"/>
                    <a:pt x="5654" y="26019"/>
                    <a:pt x="5654" y="26019"/>
                  </a:cubicBezTo>
                  <a:lnTo>
                    <a:pt x="6353" y="44439"/>
                  </a:lnTo>
                  <a:lnTo>
                    <a:pt x="9787" y="43436"/>
                  </a:lnTo>
                  <a:lnTo>
                    <a:pt x="7690" y="24894"/>
                  </a:lnTo>
                  <a:lnTo>
                    <a:pt x="7690" y="21368"/>
                  </a:lnTo>
                  <a:cubicBezTo>
                    <a:pt x="7690" y="21368"/>
                    <a:pt x="10426" y="15046"/>
                    <a:pt x="9544" y="11824"/>
                  </a:cubicBezTo>
                  <a:cubicBezTo>
                    <a:pt x="9180" y="10517"/>
                    <a:pt x="6322" y="6110"/>
                    <a:pt x="4894" y="3587"/>
                  </a:cubicBezTo>
                  <a:cubicBezTo>
                    <a:pt x="4255" y="2462"/>
                    <a:pt x="2736" y="1703"/>
                    <a:pt x="1702" y="1611"/>
                  </a:cubicBezTo>
                  <a:lnTo>
                    <a:pt x="1003" y="13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7"/>
            <p:cNvSpPr/>
            <p:nvPr/>
          </p:nvSpPr>
          <p:spPr>
            <a:xfrm flipH="1">
              <a:off x="7623199" y="1899538"/>
              <a:ext cx="392900" cy="452925"/>
            </a:xfrm>
            <a:custGeom>
              <a:avLst/>
              <a:gdLst/>
              <a:ahLst/>
              <a:cxnLst/>
              <a:rect l="l" t="t" r="r" b="b"/>
              <a:pathLst>
                <a:path w="15716" h="1811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61"/>
                    <a:pt x="62" y="92"/>
                    <a:pt x="122" y="122"/>
                  </a:cubicBezTo>
                  <a:cubicBezTo>
                    <a:pt x="92" y="92"/>
                    <a:pt x="62" y="31"/>
                    <a:pt x="1" y="1"/>
                  </a:cubicBezTo>
                  <a:close/>
                  <a:moveTo>
                    <a:pt x="122" y="122"/>
                  </a:moveTo>
                  <a:lnTo>
                    <a:pt x="426" y="487"/>
                  </a:lnTo>
                  <a:lnTo>
                    <a:pt x="1612" y="1824"/>
                  </a:lnTo>
                  <a:lnTo>
                    <a:pt x="3405" y="3861"/>
                  </a:lnTo>
                  <a:cubicBezTo>
                    <a:pt x="4104" y="4621"/>
                    <a:pt x="4925" y="5472"/>
                    <a:pt x="5776" y="6384"/>
                  </a:cubicBezTo>
                  <a:lnTo>
                    <a:pt x="5806" y="6414"/>
                  </a:lnTo>
                  <a:lnTo>
                    <a:pt x="5837" y="6414"/>
                  </a:lnTo>
                  <a:lnTo>
                    <a:pt x="7469" y="6123"/>
                  </a:lnTo>
                  <a:lnTo>
                    <a:pt x="7469" y="6123"/>
                  </a:lnTo>
                  <a:cubicBezTo>
                    <a:pt x="7677" y="6832"/>
                    <a:pt x="7911" y="7595"/>
                    <a:pt x="8116" y="8359"/>
                  </a:cubicBezTo>
                  <a:lnTo>
                    <a:pt x="8116" y="8390"/>
                  </a:lnTo>
                  <a:cubicBezTo>
                    <a:pt x="9484" y="9484"/>
                    <a:pt x="10913" y="10365"/>
                    <a:pt x="11977" y="11460"/>
                  </a:cubicBezTo>
                  <a:cubicBezTo>
                    <a:pt x="13588" y="13040"/>
                    <a:pt x="14773" y="14986"/>
                    <a:pt x="15442" y="17144"/>
                  </a:cubicBezTo>
                  <a:cubicBezTo>
                    <a:pt x="15533" y="17448"/>
                    <a:pt x="15594" y="17691"/>
                    <a:pt x="15655" y="17873"/>
                  </a:cubicBezTo>
                  <a:cubicBezTo>
                    <a:pt x="15655" y="17934"/>
                    <a:pt x="15685" y="18025"/>
                    <a:pt x="15715" y="18116"/>
                  </a:cubicBezTo>
                  <a:cubicBezTo>
                    <a:pt x="15715" y="18025"/>
                    <a:pt x="15715" y="17934"/>
                    <a:pt x="15715" y="17843"/>
                  </a:cubicBezTo>
                  <a:cubicBezTo>
                    <a:pt x="15685" y="17691"/>
                    <a:pt x="15624" y="17448"/>
                    <a:pt x="15533" y="17113"/>
                  </a:cubicBezTo>
                  <a:cubicBezTo>
                    <a:pt x="15290" y="16262"/>
                    <a:pt x="14955" y="15411"/>
                    <a:pt x="14530" y="14590"/>
                  </a:cubicBezTo>
                  <a:cubicBezTo>
                    <a:pt x="13892" y="13405"/>
                    <a:pt x="13071" y="12311"/>
                    <a:pt x="12129" y="11338"/>
                  </a:cubicBezTo>
                  <a:cubicBezTo>
                    <a:pt x="11042" y="10251"/>
                    <a:pt x="9625" y="9375"/>
                    <a:pt x="8266" y="8291"/>
                  </a:cubicBezTo>
                  <a:lnTo>
                    <a:pt x="8266" y="8291"/>
                  </a:lnTo>
                  <a:cubicBezTo>
                    <a:pt x="8054" y="7503"/>
                    <a:pt x="7812" y="6746"/>
                    <a:pt x="7600" y="5989"/>
                  </a:cubicBezTo>
                  <a:lnTo>
                    <a:pt x="7600" y="5928"/>
                  </a:lnTo>
                  <a:lnTo>
                    <a:pt x="7508" y="5928"/>
                  </a:lnTo>
                  <a:lnTo>
                    <a:pt x="5860" y="6222"/>
                  </a:lnTo>
                  <a:lnTo>
                    <a:pt x="5860" y="6222"/>
                  </a:lnTo>
                  <a:cubicBezTo>
                    <a:pt x="5022" y="5326"/>
                    <a:pt x="4216" y="4518"/>
                    <a:pt x="3527" y="3770"/>
                  </a:cubicBezTo>
                  <a:lnTo>
                    <a:pt x="1673" y="1764"/>
                  </a:lnTo>
                  <a:cubicBezTo>
                    <a:pt x="1156" y="1186"/>
                    <a:pt x="761" y="760"/>
                    <a:pt x="457" y="457"/>
                  </a:cubicBezTo>
                  <a:lnTo>
                    <a:pt x="122" y="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7"/>
            <p:cNvSpPr/>
            <p:nvPr/>
          </p:nvSpPr>
          <p:spPr>
            <a:xfrm flipH="1">
              <a:off x="7537700" y="1915488"/>
              <a:ext cx="152000" cy="436975"/>
            </a:xfrm>
            <a:custGeom>
              <a:avLst/>
              <a:gdLst/>
              <a:ahLst/>
              <a:cxnLst/>
              <a:rect l="l" t="t" r="r" b="b"/>
              <a:pathLst>
                <a:path w="6080" h="17479" extrusionOk="0">
                  <a:moveTo>
                    <a:pt x="0" y="1"/>
                  </a:moveTo>
                  <a:cubicBezTo>
                    <a:pt x="91" y="92"/>
                    <a:pt x="152" y="183"/>
                    <a:pt x="243" y="274"/>
                  </a:cubicBezTo>
                  <a:lnTo>
                    <a:pt x="912" y="974"/>
                  </a:lnTo>
                  <a:cubicBezTo>
                    <a:pt x="1513" y="1544"/>
                    <a:pt x="2322" y="2413"/>
                    <a:pt x="3427" y="3343"/>
                  </a:cubicBezTo>
                  <a:lnTo>
                    <a:pt x="3427" y="3343"/>
                  </a:lnTo>
                  <a:cubicBezTo>
                    <a:pt x="3339" y="3668"/>
                    <a:pt x="3250" y="3993"/>
                    <a:pt x="3161" y="4347"/>
                  </a:cubicBezTo>
                  <a:lnTo>
                    <a:pt x="3131" y="4439"/>
                  </a:lnTo>
                  <a:lnTo>
                    <a:pt x="3192" y="4439"/>
                  </a:lnTo>
                  <a:lnTo>
                    <a:pt x="4966" y="4971"/>
                  </a:lnTo>
                  <a:lnTo>
                    <a:pt x="4966" y="4971"/>
                  </a:lnTo>
                  <a:cubicBezTo>
                    <a:pt x="5144" y="5718"/>
                    <a:pt x="5323" y="6522"/>
                    <a:pt x="5502" y="7326"/>
                  </a:cubicBezTo>
                  <a:cubicBezTo>
                    <a:pt x="5654" y="8025"/>
                    <a:pt x="5775" y="8694"/>
                    <a:pt x="5867" y="9363"/>
                  </a:cubicBezTo>
                  <a:cubicBezTo>
                    <a:pt x="5897" y="9697"/>
                    <a:pt x="5927" y="10001"/>
                    <a:pt x="5897" y="10335"/>
                  </a:cubicBezTo>
                  <a:cubicBezTo>
                    <a:pt x="5867" y="10639"/>
                    <a:pt x="5867" y="10974"/>
                    <a:pt x="5806" y="11278"/>
                  </a:cubicBezTo>
                  <a:cubicBezTo>
                    <a:pt x="5684" y="12493"/>
                    <a:pt x="5532" y="13588"/>
                    <a:pt x="5350" y="14500"/>
                  </a:cubicBezTo>
                  <a:cubicBezTo>
                    <a:pt x="5198" y="15411"/>
                    <a:pt x="5076" y="16141"/>
                    <a:pt x="4985" y="16658"/>
                  </a:cubicBezTo>
                  <a:cubicBezTo>
                    <a:pt x="4955" y="16901"/>
                    <a:pt x="4924" y="17114"/>
                    <a:pt x="4894" y="17266"/>
                  </a:cubicBezTo>
                  <a:cubicBezTo>
                    <a:pt x="4864" y="17326"/>
                    <a:pt x="4864" y="17387"/>
                    <a:pt x="4864" y="17478"/>
                  </a:cubicBezTo>
                  <a:cubicBezTo>
                    <a:pt x="4894" y="17387"/>
                    <a:pt x="4894" y="17326"/>
                    <a:pt x="4924" y="17266"/>
                  </a:cubicBezTo>
                  <a:cubicBezTo>
                    <a:pt x="4955" y="17114"/>
                    <a:pt x="4985" y="16901"/>
                    <a:pt x="5046" y="16658"/>
                  </a:cubicBezTo>
                  <a:cubicBezTo>
                    <a:pt x="5167" y="16171"/>
                    <a:pt x="5319" y="15411"/>
                    <a:pt x="5471" y="14500"/>
                  </a:cubicBezTo>
                  <a:cubicBezTo>
                    <a:pt x="5654" y="13588"/>
                    <a:pt x="5836" y="12493"/>
                    <a:pt x="5958" y="11278"/>
                  </a:cubicBezTo>
                  <a:cubicBezTo>
                    <a:pt x="5988" y="10974"/>
                    <a:pt x="6049" y="10639"/>
                    <a:pt x="6049" y="10335"/>
                  </a:cubicBezTo>
                  <a:cubicBezTo>
                    <a:pt x="6079" y="10001"/>
                    <a:pt x="6079" y="9667"/>
                    <a:pt x="6019" y="9332"/>
                  </a:cubicBezTo>
                  <a:cubicBezTo>
                    <a:pt x="5958" y="8664"/>
                    <a:pt x="5806" y="7995"/>
                    <a:pt x="5684" y="7296"/>
                  </a:cubicBezTo>
                  <a:cubicBezTo>
                    <a:pt x="5502" y="6445"/>
                    <a:pt x="5319" y="5624"/>
                    <a:pt x="5107" y="4864"/>
                  </a:cubicBezTo>
                  <a:lnTo>
                    <a:pt x="5107" y="4834"/>
                  </a:lnTo>
                  <a:lnTo>
                    <a:pt x="5076" y="4834"/>
                  </a:lnTo>
                  <a:lnTo>
                    <a:pt x="3331" y="4339"/>
                  </a:lnTo>
                  <a:lnTo>
                    <a:pt x="3331" y="4339"/>
                  </a:lnTo>
                  <a:cubicBezTo>
                    <a:pt x="3416" y="3998"/>
                    <a:pt x="3501" y="3658"/>
                    <a:pt x="3587" y="3344"/>
                  </a:cubicBezTo>
                  <a:lnTo>
                    <a:pt x="3587" y="3284"/>
                  </a:lnTo>
                  <a:lnTo>
                    <a:pt x="3557" y="3253"/>
                  </a:lnTo>
                  <a:cubicBezTo>
                    <a:pt x="2432" y="2341"/>
                    <a:pt x="1581" y="1490"/>
                    <a:pt x="973" y="913"/>
                  </a:cubicBezTo>
                  <a:lnTo>
                    <a:pt x="274" y="244"/>
                  </a:lnTo>
                  <a:cubicBezTo>
                    <a:pt x="183" y="153"/>
                    <a:pt x="91" y="9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7"/>
            <p:cNvSpPr/>
            <p:nvPr/>
          </p:nvSpPr>
          <p:spPr>
            <a:xfrm flipH="1">
              <a:off x="7571900" y="2419313"/>
              <a:ext cx="26625" cy="564625"/>
            </a:xfrm>
            <a:custGeom>
              <a:avLst/>
              <a:gdLst/>
              <a:ahLst/>
              <a:cxnLst/>
              <a:rect l="l" t="t" r="r" b="b"/>
              <a:pathLst>
                <a:path w="1065" h="22585" extrusionOk="0">
                  <a:moveTo>
                    <a:pt x="61" y="0"/>
                  </a:moveTo>
                  <a:cubicBezTo>
                    <a:pt x="1" y="0"/>
                    <a:pt x="183" y="5046"/>
                    <a:pt x="457" y="11277"/>
                  </a:cubicBezTo>
                  <a:cubicBezTo>
                    <a:pt x="730" y="17538"/>
                    <a:pt x="973" y="22584"/>
                    <a:pt x="1004" y="22584"/>
                  </a:cubicBezTo>
                  <a:cubicBezTo>
                    <a:pt x="1065" y="22584"/>
                    <a:pt x="882" y="17508"/>
                    <a:pt x="639" y="11277"/>
                  </a:cubicBezTo>
                  <a:cubicBezTo>
                    <a:pt x="365" y="5046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7"/>
            <p:cNvSpPr/>
            <p:nvPr/>
          </p:nvSpPr>
          <p:spPr>
            <a:xfrm flipH="1">
              <a:off x="7877375" y="2567463"/>
              <a:ext cx="87425" cy="82875"/>
            </a:xfrm>
            <a:custGeom>
              <a:avLst/>
              <a:gdLst/>
              <a:ahLst/>
              <a:cxnLst/>
              <a:rect l="l" t="t" r="r" b="b"/>
              <a:pathLst>
                <a:path w="3497" h="3315" extrusionOk="0">
                  <a:moveTo>
                    <a:pt x="3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23" y="214"/>
                    <a:pt x="244" y="396"/>
                    <a:pt x="396" y="579"/>
                  </a:cubicBezTo>
                  <a:cubicBezTo>
                    <a:pt x="761" y="1035"/>
                    <a:pt x="1156" y="1460"/>
                    <a:pt x="1551" y="1855"/>
                  </a:cubicBezTo>
                  <a:cubicBezTo>
                    <a:pt x="1946" y="2281"/>
                    <a:pt x="2402" y="2646"/>
                    <a:pt x="2858" y="2980"/>
                  </a:cubicBezTo>
                  <a:cubicBezTo>
                    <a:pt x="3041" y="3132"/>
                    <a:pt x="3253" y="3223"/>
                    <a:pt x="3496" y="3314"/>
                  </a:cubicBezTo>
                  <a:cubicBezTo>
                    <a:pt x="3314" y="3162"/>
                    <a:pt x="3132" y="3010"/>
                    <a:pt x="2919" y="2889"/>
                  </a:cubicBezTo>
                  <a:cubicBezTo>
                    <a:pt x="2493" y="2524"/>
                    <a:pt x="2068" y="2159"/>
                    <a:pt x="1673" y="1764"/>
                  </a:cubicBezTo>
                  <a:cubicBezTo>
                    <a:pt x="747" y="838"/>
                    <a:pt x="56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7"/>
            <p:cNvSpPr/>
            <p:nvPr/>
          </p:nvSpPr>
          <p:spPr>
            <a:xfrm flipH="1">
              <a:off x="7485275" y="2125988"/>
              <a:ext cx="49425" cy="262950"/>
            </a:xfrm>
            <a:custGeom>
              <a:avLst/>
              <a:gdLst/>
              <a:ahLst/>
              <a:cxnLst/>
              <a:rect l="l" t="t" r="r" b="b"/>
              <a:pathLst>
                <a:path w="1977" h="10518" extrusionOk="0">
                  <a:moveTo>
                    <a:pt x="1065" y="0"/>
                  </a:moveTo>
                  <a:cubicBezTo>
                    <a:pt x="1126" y="122"/>
                    <a:pt x="1156" y="274"/>
                    <a:pt x="1217" y="396"/>
                  </a:cubicBezTo>
                  <a:cubicBezTo>
                    <a:pt x="1247" y="517"/>
                    <a:pt x="1308" y="669"/>
                    <a:pt x="1369" y="852"/>
                  </a:cubicBezTo>
                  <a:cubicBezTo>
                    <a:pt x="1430" y="1064"/>
                    <a:pt x="1490" y="1277"/>
                    <a:pt x="1551" y="1520"/>
                  </a:cubicBezTo>
                  <a:cubicBezTo>
                    <a:pt x="1582" y="1763"/>
                    <a:pt x="1673" y="2007"/>
                    <a:pt x="1703" y="2311"/>
                  </a:cubicBezTo>
                  <a:cubicBezTo>
                    <a:pt x="1733" y="2584"/>
                    <a:pt x="1794" y="2888"/>
                    <a:pt x="1794" y="3222"/>
                  </a:cubicBezTo>
                  <a:cubicBezTo>
                    <a:pt x="1825" y="3921"/>
                    <a:pt x="1764" y="4621"/>
                    <a:pt x="1642" y="5320"/>
                  </a:cubicBezTo>
                  <a:cubicBezTo>
                    <a:pt x="1338" y="6566"/>
                    <a:pt x="974" y="7812"/>
                    <a:pt x="487" y="8998"/>
                  </a:cubicBezTo>
                  <a:cubicBezTo>
                    <a:pt x="335" y="9453"/>
                    <a:pt x="183" y="9849"/>
                    <a:pt x="123" y="10122"/>
                  </a:cubicBezTo>
                  <a:cubicBezTo>
                    <a:pt x="62" y="10244"/>
                    <a:pt x="31" y="10396"/>
                    <a:pt x="1" y="10517"/>
                  </a:cubicBezTo>
                  <a:cubicBezTo>
                    <a:pt x="92" y="10396"/>
                    <a:pt x="123" y="10274"/>
                    <a:pt x="183" y="10153"/>
                  </a:cubicBezTo>
                  <a:cubicBezTo>
                    <a:pt x="274" y="9849"/>
                    <a:pt x="426" y="9484"/>
                    <a:pt x="578" y="9058"/>
                  </a:cubicBezTo>
                  <a:cubicBezTo>
                    <a:pt x="1095" y="7843"/>
                    <a:pt x="1490" y="6627"/>
                    <a:pt x="1764" y="5350"/>
                  </a:cubicBezTo>
                  <a:cubicBezTo>
                    <a:pt x="1916" y="4651"/>
                    <a:pt x="1977" y="3921"/>
                    <a:pt x="1916" y="3222"/>
                  </a:cubicBezTo>
                  <a:cubicBezTo>
                    <a:pt x="1885" y="2918"/>
                    <a:pt x="1855" y="2584"/>
                    <a:pt x="1825" y="2280"/>
                  </a:cubicBezTo>
                  <a:cubicBezTo>
                    <a:pt x="1764" y="2007"/>
                    <a:pt x="1703" y="1733"/>
                    <a:pt x="1642" y="1490"/>
                  </a:cubicBezTo>
                  <a:cubicBezTo>
                    <a:pt x="1551" y="1277"/>
                    <a:pt x="1490" y="1034"/>
                    <a:pt x="1430" y="852"/>
                  </a:cubicBezTo>
                  <a:cubicBezTo>
                    <a:pt x="1369" y="669"/>
                    <a:pt x="1308" y="517"/>
                    <a:pt x="1247" y="396"/>
                  </a:cubicBezTo>
                  <a:cubicBezTo>
                    <a:pt x="1217" y="244"/>
                    <a:pt x="1156" y="122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7"/>
            <p:cNvSpPr/>
            <p:nvPr/>
          </p:nvSpPr>
          <p:spPr>
            <a:xfrm flipH="1">
              <a:off x="7545300" y="2420063"/>
              <a:ext cx="442275" cy="299875"/>
            </a:xfrm>
            <a:custGeom>
              <a:avLst/>
              <a:gdLst/>
              <a:ahLst/>
              <a:cxnLst/>
              <a:rect l="l" t="t" r="r" b="b"/>
              <a:pathLst>
                <a:path w="17691" h="11995" extrusionOk="0">
                  <a:moveTo>
                    <a:pt x="0" y="1"/>
                  </a:moveTo>
                  <a:lnTo>
                    <a:pt x="0" y="1"/>
                  </a:lnTo>
                  <a:cubicBezTo>
                    <a:pt x="547" y="1855"/>
                    <a:pt x="1216" y="3678"/>
                    <a:pt x="1976" y="5441"/>
                  </a:cubicBezTo>
                  <a:cubicBezTo>
                    <a:pt x="2675" y="7113"/>
                    <a:pt x="3678" y="8663"/>
                    <a:pt x="4894" y="10001"/>
                  </a:cubicBezTo>
                  <a:cubicBezTo>
                    <a:pt x="6017" y="11151"/>
                    <a:pt x="7564" y="11995"/>
                    <a:pt x="9141" y="11995"/>
                  </a:cubicBezTo>
                  <a:cubicBezTo>
                    <a:pt x="9356" y="11995"/>
                    <a:pt x="9572" y="11979"/>
                    <a:pt x="9788" y="11946"/>
                  </a:cubicBezTo>
                  <a:cubicBezTo>
                    <a:pt x="11064" y="11764"/>
                    <a:pt x="12189" y="11004"/>
                    <a:pt x="13253" y="10274"/>
                  </a:cubicBezTo>
                  <a:lnTo>
                    <a:pt x="16414" y="8147"/>
                  </a:lnTo>
                  <a:cubicBezTo>
                    <a:pt x="16809" y="7903"/>
                    <a:pt x="17143" y="7599"/>
                    <a:pt x="17447" y="7265"/>
                  </a:cubicBezTo>
                  <a:cubicBezTo>
                    <a:pt x="17690" y="6870"/>
                    <a:pt x="17569" y="6414"/>
                    <a:pt x="17599" y="5958"/>
                  </a:cubicBezTo>
                  <a:lnTo>
                    <a:pt x="17599" y="5958"/>
                  </a:lnTo>
                  <a:cubicBezTo>
                    <a:pt x="16049" y="6718"/>
                    <a:pt x="14560" y="7903"/>
                    <a:pt x="13009" y="8663"/>
                  </a:cubicBezTo>
                  <a:cubicBezTo>
                    <a:pt x="11915" y="9210"/>
                    <a:pt x="10912" y="9909"/>
                    <a:pt x="9696" y="10122"/>
                  </a:cubicBezTo>
                  <a:cubicBezTo>
                    <a:pt x="9436" y="10184"/>
                    <a:pt x="9170" y="10214"/>
                    <a:pt x="8904" y="10214"/>
                  </a:cubicBezTo>
                  <a:cubicBezTo>
                    <a:pt x="8115" y="10214"/>
                    <a:pt x="7331" y="9946"/>
                    <a:pt x="6718" y="9423"/>
                  </a:cubicBezTo>
                  <a:cubicBezTo>
                    <a:pt x="6110" y="8967"/>
                    <a:pt x="5046" y="7539"/>
                    <a:pt x="4590" y="6931"/>
                  </a:cubicBezTo>
                  <a:cubicBezTo>
                    <a:pt x="3040" y="4651"/>
                    <a:pt x="1550" y="22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7"/>
            <p:cNvSpPr/>
            <p:nvPr/>
          </p:nvSpPr>
          <p:spPr>
            <a:xfrm flipH="1">
              <a:off x="7474625" y="1964913"/>
              <a:ext cx="724200" cy="712500"/>
            </a:xfrm>
            <a:custGeom>
              <a:avLst/>
              <a:gdLst/>
              <a:ahLst/>
              <a:cxnLst/>
              <a:rect l="l" t="t" r="r" b="b"/>
              <a:pathLst>
                <a:path w="28968" h="28500" extrusionOk="0">
                  <a:moveTo>
                    <a:pt x="5425" y="0"/>
                  </a:moveTo>
                  <a:cubicBezTo>
                    <a:pt x="4501" y="0"/>
                    <a:pt x="3495" y="330"/>
                    <a:pt x="2462" y="1215"/>
                  </a:cubicBezTo>
                  <a:cubicBezTo>
                    <a:pt x="2462" y="1215"/>
                    <a:pt x="0" y="5471"/>
                    <a:pt x="3526" y="10668"/>
                  </a:cubicBezTo>
                  <a:cubicBezTo>
                    <a:pt x="6262" y="14711"/>
                    <a:pt x="12128" y="23556"/>
                    <a:pt x="14104" y="26505"/>
                  </a:cubicBezTo>
                  <a:cubicBezTo>
                    <a:pt x="14560" y="27264"/>
                    <a:pt x="15259" y="27812"/>
                    <a:pt x="16079" y="28115"/>
                  </a:cubicBezTo>
                  <a:cubicBezTo>
                    <a:pt x="16546" y="28238"/>
                    <a:pt x="17092" y="28500"/>
                    <a:pt x="17669" y="28500"/>
                  </a:cubicBezTo>
                  <a:cubicBezTo>
                    <a:pt x="17806" y="28500"/>
                    <a:pt x="17945" y="28485"/>
                    <a:pt x="18086" y="28450"/>
                  </a:cubicBezTo>
                  <a:cubicBezTo>
                    <a:pt x="19453" y="28085"/>
                    <a:pt x="26323" y="24650"/>
                    <a:pt x="28542" y="23435"/>
                  </a:cubicBezTo>
                  <a:lnTo>
                    <a:pt x="28967" y="22036"/>
                  </a:lnTo>
                  <a:lnTo>
                    <a:pt x="27630" y="19605"/>
                  </a:lnTo>
                  <a:lnTo>
                    <a:pt x="26232" y="17052"/>
                  </a:lnTo>
                  <a:lnTo>
                    <a:pt x="18450" y="19331"/>
                  </a:lnTo>
                  <a:lnTo>
                    <a:pt x="10122" y="2796"/>
                  </a:lnTo>
                  <a:cubicBezTo>
                    <a:pt x="10122" y="2796"/>
                    <a:pt x="8118" y="0"/>
                    <a:pt x="5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7"/>
            <p:cNvSpPr/>
            <p:nvPr/>
          </p:nvSpPr>
          <p:spPr>
            <a:xfrm flipH="1">
              <a:off x="7473125" y="2100913"/>
              <a:ext cx="572975" cy="575500"/>
            </a:xfrm>
            <a:custGeom>
              <a:avLst/>
              <a:gdLst/>
              <a:ahLst/>
              <a:cxnLst/>
              <a:rect l="l" t="t" r="r" b="b"/>
              <a:pathLst>
                <a:path w="22919" h="23020" extrusionOk="0">
                  <a:moveTo>
                    <a:pt x="5320" y="0"/>
                  </a:moveTo>
                  <a:cubicBezTo>
                    <a:pt x="5320" y="0"/>
                    <a:pt x="5320" y="31"/>
                    <a:pt x="5350" y="61"/>
                  </a:cubicBezTo>
                  <a:cubicBezTo>
                    <a:pt x="5320" y="1"/>
                    <a:pt x="5320" y="0"/>
                    <a:pt x="5320" y="0"/>
                  </a:cubicBezTo>
                  <a:close/>
                  <a:moveTo>
                    <a:pt x="5350" y="61"/>
                  </a:moveTo>
                  <a:lnTo>
                    <a:pt x="5441" y="274"/>
                  </a:lnTo>
                  <a:cubicBezTo>
                    <a:pt x="5533" y="456"/>
                    <a:pt x="5654" y="699"/>
                    <a:pt x="5806" y="1034"/>
                  </a:cubicBezTo>
                  <a:lnTo>
                    <a:pt x="7235" y="3861"/>
                  </a:lnTo>
                  <a:lnTo>
                    <a:pt x="12280" y="13922"/>
                  </a:lnTo>
                  <a:lnTo>
                    <a:pt x="12311" y="13982"/>
                  </a:lnTo>
                  <a:lnTo>
                    <a:pt x="12372" y="13982"/>
                  </a:lnTo>
                  <a:lnTo>
                    <a:pt x="20120" y="11721"/>
                  </a:lnTo>
                  <a:lnTo>
                    <a:pt x="20120" y="11721"/>
                  </a:lnTo>
                  <a:cubicBezTo>
                    <a:pt x="20989" y="13281"/>
                    <a:pt x="21887" y="14928"/>
                    <a:pt x="22786" y="16605"/>
                  </a:cubicBezTo>
                  <a:lnTo>
                    <a:pt x="22786" y="16605"/>
                  </a:lnTo>
                  <a:cubicBezTo>
                    <a:pt x="22668" y="16987"/>
                    <a:pt x="22550" y="17369"/>
                    <a:pt x="22433" y="17751"/>
                  </a:cubicBezTo>
                  <a:cubicBezTo>
                    <a:pt x="22410" y="17798"/>
                    <a:pt x="22386" y="17862"/>
                    <a:pt x="22377" y="17916"/>
                  </a:cubicBezTo>
                  <a:lnTo>
                    <a:pt x="22377" y="17916"/>
                  </a:lnTo>
                  <a:lnTo>
                    <a:pt x="16931" y="20639"/>
                  </a:lnTo>
                  <a:lnTo>
                    <a:pt x="14317" y="21916"/>
                  </a:lnTo>
                  <a:cubicBezTo>
                    <a:pt x="13891" y="22128"/>
                    <a:pt x="13466" y="22341"/>
                    <a:pt x="13040" y="22524"/>
                  </a:cubicBezTo>
                  <a:lnTo>
                    <a:pt x="12706" y="22675"/>
                  </a:lnTo>
                  <a:cubicBezTo>
                    <a:pt x="12615" y="22706"/>
                    <a:pt x="12524" y="22767"/>
                    <a:pt x="12402" y="22797"/>
                  </a:cubicBezTo>
                  <a:cubicBezTo>
                    <a:pt x="12189" y="22827"/>
                    <a:pt x="11977" y="22858"/>
                    <a:pt x="11733" y="22858"/>
                  </a:cubicBezTo>
                  <a:cubicBezTo>
                    <a:pt x="11639" y="22865"/>
                    <a:pt x="11544" y="22868"/>
                    <a:pt x="11449" y="22868"/>
                  </a:cubicBezTo>
                  <a:cubicBezTo>
                    <a:pt x="10688" y="22868"/>
                    <a:pt x="9920" y="22652"/>
                    <a:pt x="9271" y="22220"/>
                  </a:cubicBezTo>
                  <a:cubicBezTo>
                    <a:pt x="8907" y="22007"/>
                    <a:pt x="8603" y="21703"/>
                    <a:pt x="8329" y="21399"/>
                  </a:cubicBezTo>
                  <a:cubicBezTo>
                    <a:pt x="8207" y="21247"/>
                    <a:pt x="8055" y="21095"/>
                    <a:pt x="7934" y="20913"/>
                  </a:cubicBezTo>
                  <a:cubicBezTo>
                    <a:pt x="7843" y="20761"/>
                    <a:pt x="7721" y="20578"/>
                    <a:pt x="7600" y="20426"/>
                  </a:cubicBezTo>
                  <a:lnTo>
                    <a:pt x="5046" y="16718"/>
                  </a:lnTo>
                  <a:lnTo>
                    <a:pt x="1368" y="11368"/>
                  </a:lnTo>
                  <a:lnTo>
                    <a:pt x="365" y="9909"/>
                  </a:lnTo>
                  <a:lnTo>
                    <a:pt x="92" y="9545"/>
                  </a:lnTo>
                  <a:lnTo>
                    <a:pt x="1" y="9423"/>
                  </a:lnTo>
                  <a:lnTo>
                    <a:pt x="1" y="9423"/>
                  </a:lnTo>
                  <a:lnTo>
                    <a:pt x="92" y="9575"/>
                  </a:lnTo>
                  <a:lnTo>
                    <a:pt x="335" y="9940"/>
                  </a:lnTo>
                  <a:lnTo>
                    <a:pt x="1308" y="11429"/>
                  </a:lnTo>
                  <a:cubicBezTo>
                    <a:pt x="2189" y="12675"/>
                    <a:pt x="3435" y="14529"/>
                    <a:pt x="4955" y="16809"/>
                  </a:cubicBezTo>
                  <a:lnTo>
                    <a:pt x="7478" y="20517"/>
                  </a:lnTo>
                  <a:cubicBezTo>
                    <a:pt x="7600" y="20669"/>
                    <a:pt x="7721" y="20852"/>
                    <a:pt x="7843" y="21004"/>
                  </a:cubicBezTo>
                  <a:cubicBezTo>
                    <a:pt x="7964" y="21186"/>
                    <a:pt x="8086" y="21338"/>
                    <a:pt x="8207" y="21520"/>
                  </a:cubicBezTo>
                  <a:cubicBezTo>
                    <a:pt x="8511" y="21824"/>
                    <a:pt x="8815" y="22128"/>
                    <a:pt x="9180" y="22372"/>
                  </a:cubicBezTo>
                  <a:cubicBezTo>
                    <a:pt x="9856" y="22804"/>
                    <a:pt x="10627" y="23020"/>
                    <a:pt x="11431" y="23020"/>
                  </a:cubicBezTo>
                  <a:cubicBezTo>
                    <a:pt x="11531" y="23020"/>
                    <a:pt x="11632" y="23017"/>
                    <a:pt x="11733" y="23010"/>
                  </a:cubicBezTo>
                  <a:cubicBezTo>
                    <a:pt x="11946" y="22979"/>
                    <a:pt x="12189" y="22979"/>
                    <a:pt x="12402" y="22919"/>
                  </a:cubicBezTo>
                  <a:cubicBezTo>
                    <a:pt x="12524" y="22888"/>
                    <a:pt x="12645" y="22858"/>
                    <a:pt x="12767" y="22797"/>
                  </a:cubicBezTo>
                  <a:lnTo>
                    <a:pt x="13071" y="22645"/>
                  </a:lnTo>
                  <a:cubicBezTo>
                    <a:pt x="13496" y="22463"/>
                    <a:pt x="13922" y="22250"/>
                    <a:pt x="14347" y="22068"/>
                  </a:cubicBezTo>
                  <a:lnTo>
                    <a:pt x="16961" y="20791"/>
                  </a:lnTo>
                  <a:lnTo>
                    <a:pt x="22463" y="18055"/>
                  </a:lnTo>
                  <a:lnTo>
                    <a:pt x="22493" y="18055"/>
                  </a:lnTo>
                  <a:lnTo>
                    <a:pt x="22493" y="18025"/>
                  </a:lnTo>
                  <a:lnTo>
                    <a:pt x="22554" y="17812"/>
                  </a:lnTo>
                  <a:cubicBezTo>
                    <a:pt x="22676" y="17387"/>
                    <a:pt x="22797" y="17022"/>
                    <a:pt x="22919" y="16627"/>
                  </a:cubicBezTo>
                  <a:lnTo>
                    <a:pt x="22919" y="16596"/>
                  </a:lnTo>
                  <a:lnTo>
                    <a:pt x="22919" y="16566"/>
                  </a:lnTo>
                  <a:cubicBezTo>
                    <a:pt x="22007" y="14864"/>
                    <a:pt x="21065" y="13192"/>
                    <a:pt x="20214" y="11581"/>
                  </a:cubicBezTo>
                  <a:lnTo>
                    <a:pt x="20183" y="11551"/>
                  </a:lnTo>
                  <a:lnTo>
                    <a:pt x="20123" y="11551"/>
                  </a:lnTo>
                  <a:lnTo>
                    <a:pt x="12377" y="13811"/>
                  </a:lnTo>
                  <a:lnTo>
                    <a:pt x="12377" y="13811"/>
                  </a:lnTo>
                  <a:lnTo>
                    <a:pt x="7265" y="3800"/>
                  </a:lnTo>
                  <a:lnTo>
                    <a:pt x="5837" y="1003"/>
                  </a:lnTo>
                  <a:lnTo>
                    <a:pt x="5441" y="244"/>
                  </a:lnTo>
                  <a:lnTo>
                    <a:pt x="5350" y="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7"/>
            <p:cNvSpPr/>
            <p:nvPr/>
          </p:nvSpPr>
          <p:spPr>
            <a:xfrm flipH="1">
              <a:off x="7737550" y="2448188"/>
              <a:ext cx="31950" cy="91200"/>
            </a:xfrm>
            <a:custGeom>
              <a:avLst/>
              <a:gdLst/>
              <a:ahLst/>
              <a:cxnLst/>
              <a:rect l="l" t="t" r="r" b="b"/>
              <a:pathLst>
                <a:path w="1278" h="3648" extrusionOk="0">
                  <a:moveTo>
                    <a:pt x="1277" y="0"/>
                  </a:moveTo>
                  <a:cubicBezTo>
                    <a:pt x="1247" y="0"/>
                    <a:pt x="1034" y="821"/>
                    <a:pt x="700" y="1824"/>
                  </a:cubicBezTo>
                  <a:cubicBezTo>
                    <a:pt x="365" y="2827"/>
                    <a:pt x="1" y="3648"/>
                    <a:pt x="61" y="3648"/>
                  </a:cubicBezTo>
                  <a:cubicBezTo>
                    <a:pt x="700" y="2523"/>
                    <a:pt x="1125" y="1277"/>
                    <a:pt x="1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7"/>
            <p:cNvSpPr/>
            <p:nvPr/>
          </p:nvSpPr>
          <p:spPr>
            <a:xfrm flipH="1">
              <a:off x="7207150" y="2317488"/>
              <a:ext cx="325250" cy="193025"/>
            </a:xfrm>
            <a:custGeom>
              <a:avLst/>
              <a:gdLst/>
              <a:ahLst/>
              <a:cxnLst/>
              <a:rect l="l" t="t" r="r" b="b"/>
              <a:pathLst>
                <a:path w="13010" h="7721" extrusionOk="0">
                  <a:moveTo>
                    <a:pt x="7052" y="0"/>
                  </a:moveTo>
                  <a:cubicBezTo>
                    <a:pt x="6991" y="0"/>
                    <a:pt x="6900" y="31"/>
                    <a:pt x="6809" y="61"/>
                  </a:cubicBezTo>
                  <a:lnTo>
                    <a:pt x="0" y="3526"/>
                  </a:lnTo>
                  <a:lnTo>
                    <a:pt x="2310" y="7721"/>
                  </a:lnTo>
                  <a:lnTo>
                    <a:pt x="4195" y="6444"/>
                  </a:lnTo>
                  <a:cubicBezTo>
                    <a:pt x="4328" y="6615"/>
                    <a:pt x="4544" y="6685"/>
                    <a:pt x="4808" y="6685"/>
                  </a:cubicBezTo>
                  <a:cubicBezTo>
                    <a:pt x="6047" y="6685"/>
                    <a:pt x="8359" y="5137"/>
                    <a:pt x="8359" y="5137"/>
                  </a:cubicBezTo>
                  <a:cubicBezTo>
                    <a:pt x="8359" y="5137"/>
                    <a:pt x="9879" y="4468"/>
                    <a:pt x="10000" y="3830"/>
                  </a:cubicBezTo>
                  <a:cubicBezTo>
                    <a:pt x="10031" y="3587"/>
                    <a:pt x="9028" y="1338"/>
                    <a:pt x="9028" y="1338"/>
                  </a:cubicBezTo>
                  <a:cubicBezTo>
                    <a:pt x="9028" y="1338"/>
                    <a:pt x="10335" y="1216"/>
                    <a:pt x="11733" y="1125"/>
                  </a:cubicBezTo>
                  <a:cubicBezTo>
                    <a:pt x="13009" y="1003"/>
                    <a:pt x="12979" y="486"/>
                    <a:pt x="12858" y="213"/>
                  </a:cubicBezTo>
                  <a:cubicBezTo>
                    <a:pt x="12827" y="122"/>
                    <a:pt x="12736" y="61"/>
                    <a:pt x="12614" y="61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7"/>
            <p:cNvSpPr/>
            <p:nvPr/>
          </p:nvSpPr>
          <p:spPr>
            <a:xfrm flipH="1">
              <a:off x="7277050" y="2406388"/>
              <a:ext cx="38800" cy="63375"/>
            </a:xfrm>
            <a:custGeom>
              <a:avLst/>
              <a:gdLst/>
              <a:ahLst/>
              <a:cxnLst/>
              <a:rect l="l" t="t" r="r" b="b"/>
              <a:pathLst>
                <a:path w="1552" h="2535" extrusionOk="0">
                  <a:moveTo>
                    <a:pt x="1551" y="0"/>
                  </a:moveTo>
                  <a:lnTo>
                    <a:pt x="335" y="304"/>
                  </a:lnTo>
                  <a:cubicBezTo>
                    <a:pt x="305" y="517"/>
                    <a:pt x="1" y="1733"/>
                    <a:pt x="31" y="1946"/>
                  </a:cubicBezTo>
                  <a:cubicBezTo>
                    <a:pt x="31" y="2189"/>
                    <a:pt x="153" y="2371"/>
                    <a:pt x="335" y="2493"/>
                  </a:cubicBezTo>
                  <a:cubicBezTo>
                    <a:pt x="401" y="2521"/>
                    <a:pt x="473" y="2535"/>
                    <a:pt x="545" y="2535"/>
                  </a:cubicBezTo>
                  <a:cubicBezTo>
                    <a:pt x="706" y="2535"/>
                    <a:pt x="869" y="2467"/>
                    <a:pt x="974" y="2341"/>
                  </a:cubicBezTo>
                  <a:cubicBezTo>
                    <a:pt x="1126" y="2128"/>
                    <a:pt x="1217" y="1885"/>
                    <a:pt x="1278" y="1642"/>
                  </a:cubicBezTo>
                  <a:cubicBezTo>
                    <a:pt x="1429" y="1125"/>
                    <a:pt x="1521" y="548"/>
                    <a:pt x="155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7"/>
            <p:cNvSpPr/>
            <p:nvPr/>
          </p:nvSpPr>
          <p:spPr>
            <a:xfrm flipH="1">
              <a:off x="7271750" y="2344163"/>
              <a:ext cx="44850" cy="92650"/>
            </a:xfrm>
            <a:custGeom>
              <a:avLst/>
              <a:gdLst/>
              <a:ahLst/>
              <a:cxnLst/>
              <a:rect l="l" t="t" r="r" b="b"/>
              <a:pathLst>
                <a:path w="1794" h="3706" extrusionOk="0">
                  <a:moveTo>
                    <a:pt x="416" y="0"/>
                  </a:moveTo>
                  <a:cubicBezTo>
                    <a:pt x="272" y="0"/>
                    <a:pt x="130" y="31"/>
                    <a:pt x="1" y="88"/>
                  </a:cubicBezTo>
                  <a:lnTo>
                    <a:pt x="1429" y="3705"/>
                  </a:lnTo>
                  <a:cubicBezTo>
                    <a:pt x="1581" y="3158"/>
                    <a:pt x="1794" y="2581"/>
                    <a:pt x="1763" y="2307"/>
                  </a:cubicBezTo>
                  <a:cubicBezTo>
                    <a:pt x="1733" y="2064"/>
                    <a:pt x="1520" y="1882"/>
                    <a:pt x="1277" y="1851"/>
                  </a:cubicBezTo>
                  <a:cubicBezTo>
                    <a:pt x="1459" y="1699"/>
                    <a:pt x="1520" y="1456"/>
                    <a:pt x="1399" y="1243"/>
                  </a:cubicBezTo>
                  <a:cubicBezTo>
                    <a:pt x="1277" y="1091"/>
                    <a:pt x="1095" y="1000"/>
                    <a:pt x="882" y="970"/>
                  </a:cubicBezTo>
                  <a:cubicBezTo>
                    <a:pt x="1064" y="878"/>
                    <a:pt x="1156" y="666"/>
                    <a:pt x="1156" y="453"/>
                  </a:cubicBezTo>
                  <a:cubicBezTo>
                    <a:pt x="1125" y="301"/>
                    <a:pt x="1004" y="179"/>
                    <a:pt x="882" y="119"/>
                  </a:cubicBezTo>
                  <a:cubicBezTo>
                    <a:pt x="738" y="38"/>
                    <a:pt x="576" y="0"/>
                    <a:pt x="41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7"/>
            <p:cNvSpPr/>
            <p:nvPr/>
          </p:nvSpPr>
          <p:spPr>
            <a:xfrm flipH="1">
              <a:off x="7292250" y="2420063"/>
              <a:ext cx="63875" cy="44850"/>
            </a:xfrm>
            <a:custGeom>
              <a:avLst/>
              <a:gdLst/>
              <a:ahLst/>
              <a:cxnLst/>
              <a:rect l="l" t="t" r="r" b="b"/>
              <a:pathLst>
                <a:path w="2555" h="1794" extrusionOk="0">
                  <a:moveTo>
                    <a:pt x="2524" y="1"/>
                  </a:moveTo>
                  <a:cubicBezTo>
                    <a:pt x="2493" y="1"/>
                    <a:pt x="2433" y="153"/>
                    <a:pt x="2250" y="335"/>
                  </a:cubicBezTo>
                  <a:cubicBezTo>
                    <a:pt x="1977" y="578"/>
                    <a:pt x="1673" y="760"/>
                    <a:pt x="1338" y="912"/>
                  </a:cubicBezTo>
                  <a:cubicBezTo>
                    <a:pt x="578" y="1338"/>
                    <a:pt x="1" y="1733"/>
                    <a:pt x="31" y="1794"/>
                  </a:cubicBezTo>
                  <a:cubicBezTo>
                    <a:pt x="518" y="1581"/>
                    <a:pt x="1004" y="1368"/>
                    <a:pt x="1430" y="1095"/>
                  </a:cubicBezTo>
                  <a:cubicBezTo>
                    <a:pt x="1794" y="943"/>
                    <a:pt x="2098" y="730"/>
                    <a:pt x="2341" y="426"/>
                  </a:cubicBezTo>
                  <a:cubicBezTo>
                    <a:pt x="2554" y="183"/>
                    <a:pt x="2524" y="1"/>
                    <a:pt x="252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7"/>
            <p:cNvSpPr/>
            <p:nvPr/>
          </p:nvSpPr>
          <p:spPr>
            <a:xfrm flipH="1">
              <a:off x="7282375" y="2389463"/>
              <a:ext cx="31950" cy="6950"/>
            </a:xfrm>
            <a:custGeom>
              <a:avLst/>
              <a:gdLst/>
              <a:ahLst/>
              <a:cxnLst/>
              <a:rect l="l" t="t" r="r" b="b"/>
              <a:pathLst>
                <a:path w="1278" h="278" extrusionOk="0">
                  <a:moveTo>
                    <a:pt x="818" y="1"/>
                  </a:moveTo>
                  <a:cubicBezTo>
                    <a:pt x="761" y="1"/>
                    <a:pt x="700" y="3"/>
                    <a:pt x="639" y="9"/>
                  </a:cubicBezTo>
                  <a:cubicBezTo>
                    <a:pt x="274" y="70"/>
                    <a:pt x="1" y="191"/>
                    <a:pt x="31" y="252"/>
                  </a:cubicBezTo>
                  <a:cubicBezTo>
                    <a:pt x="31" y="271"/>
                    <a:pt x="57" y="278"/>
                    <a:pt x="104" y="278"/>
                  </a:cubicBezTo>
                  <a:cubicBezTo>
                    <a:pt x="207" y="278"/>
                    <a:pt x="408" y="242"/>
                    <a:pt x="639" y="221"/>
                  </a:cubicBezTo>
                  <a:cubicBezTo>
                    <a:pt x="1004" y="191"/>
                    <a:pt x="1277" y="130"/>
                    <a:pt x="1277" y="100"/>
                  </a:cubicBezTo>
                  <a:cubicBezTo>
                    <a:pt x="1277" y="50"/>
                    <a:pt x="1075" y="1"/>
                    <a:pt x="818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7"/>
            <p:cNvSpPr/>
            <p:nvPr/>
          </p:nvSpPr>
          <p:spPr>
            <a:xfrm flipH="1">
              <a:off x="7293025" y="2342138"/>
              <a:ext cx="44100" cy="8400"/>
            </a:xfrm>
            <a:custGeom>
              <a:avLst/>
              <a:gdLst/>
              <a:ahLst/>
              <a:cxnLst/>
              <a:rect l="l" t="t" r="r" b="b"/>
              <a:pathLst>
                <a:path w="1764" h="336" extrusionOk="0">
                  <a:moveTo>
                    <a:pt x="948" y="0"/>
                  </a:moveTo>
                  <a:cubicBezTo>
                    <a:pt x="614" y="0"/>
                    <a:pt x="281" y="107"/>
                    <a:pt x="1" y="321"/>
                  </a:cubicBezTo>
                  <a:cubicBezTo>
                    <a:pt x="6" y="331"/>
                    <a:pt x="20" y="335"/>
                    <a:pt x="42" y="335"/>
                  </a:cubicBezTo>
                  <a:cubicBezTo>
                    <a:pt x="154" y="335"/>
                    <a:pt x="476" y="225"/>
                    <a:pt x="882" y="200"/>
                  </a:cubicBezTo>
                  <a:cubicBezTo>
                    <a:pt x="938" y="196"/>
                    <a:pt x="992" y="195"/>
                    <a:pt x="1045" y="195"/>
                  </a:cubicBezTo>
                  <a:cubicBezTo>
                    <a:pt x="1359" y="195"/>
                    <a:pt x="1615" y="247"/>
                    <a:pt x="1716" y="247"/>
                  </a:cubicBezTo>
                  <a:cubicBezTo>
                    <a:pt x="1747" y="247"/>
                    <a:pt x="1764" y="242"/>
                    <a:pt x="1764" y="230"/>
                  </a:cubicBezTo>
                  <a:cubicBezTo>
                    <a:pt x="1513" y="77"/>
                    <a:pt x="1230" y="0"/>
                    <a:pt x="94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7"/>
            <p:cNvSpPr/>
            <p:nvPr/>
          </p:nvSpPr>
          <p:spPr>
            <a:xfrm flipH="1">
              <a:off x="7281625" y="2365913"/>
              <a:ext cx="37250" cy="10100"/>
            </a:xfrm>
            <a:custGeom>
              <a:avLst/>
              <a:gdLst/>
              <a:ahLst/>
              <a:cxnLst/>
              <a:rect l="l" t="t" r="r" b="b"/>
              <a:pathLst>
                <a:path w="1490" h="404" extrusionOk="0">
                  <a:moveTo>
                    <a:pt x="864" y="1"/>
                  </a:moveTo>
                  <a:cubicBezTo>
                    <a:pt x="830" y="1"/>
                    <a:pt x="796" y="3"/>
                    <a:pt x="760" y="8"/>
                  </a:cubicBezTo>
                  <a:cubicBezTo>
                    <a:pt x="726" y="5"/>
                    <a:pt x="692" y="3"/>
                    <a:pt x="658" y="3"/>
                  </a:cubicBezTo>
                  <a:cubicBezTo>
                    <a:pt x="419" y="3"/>
                    <a:pt x="186" y="96"/>
                    <a:pt x="0" y="282"/>
                  </a:cubicBezTo>
                  <a:cubicBezTo>
                    <a:pt x="0" y="294"/>
                    <a:pt x="14" y="299"/>
                    <a:pt x="40" y="299"/>
                  </a:cubicBezTo>
                  <a:cubicBezTo>
                    <a:pt x="144" y="299"/>
                    <a:pt x="442" y="215"/>
                    <a:pt x="760" y="191"/>
                  </a:cubicBezTo>
                  <a:cubicBezTo>
                    <a:pt x="943" y="191"/>
                    <a:pt x="1095" y="221"/>
                    <a:pt x="1247" y="312"/>
                  </a:cubicBezTo>
                  <a:cubicBezTo>
                    <a:pt x="1368" y="343"/>
                    <a:pt x="1429" y="404"/>
                    <a:pt x="1459" y="404"/>
                  </a:cubicBezTo>
                  <a:cubicBezTo>
                    <a:pt x="1490" y="373"/>
                    <a:pt x="1459" y="282"/>
                    <a:pt x="1338" y="191"/>
                  </a:cubicBezTo>
                  <a:cubicBezTo>
                    <a:pt x="1186" y="64"/>
                    <a:pt x="1034" y="1"/>
                    <a:pt x="86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7"/>
            <p:cNvSpPr/>
            <p:nvPr/>
          </p:nvSpPr>
          <p:spPr>
            <a:xfrm flipH="1">
              <a:off x="7280100" y="2169313"/>
              <a:ext cx="105650" cy="145900"/>
            </a:xfrm>
            <a:custGeom>
              <a:avLst/>
              <a:gdLst/>
              <a:ahLst/>
              <a:cxnLst/>
              <a:rect l="l" t="t" r="r" b="b"/>
              <a:pathLst>
                <a:path w="4226" h="5836" extrusionOk="0">
                  <a:moveTo>
                    <a:pt x="4225" y="0"/>
                  </a:moveTo>
                  <a:lnTo>
                    <a:pt x="1034" y="3495"/>
                  </a:lnTo>
                  <a:lnTo>
                    <a:pt x="0" y="5836"/>
                  </a:lnTo>
                  <a:cubicBezTo>
                    <a:pt x="0" y="5836"/>
                    <a:pt x="2463" y="5198"/>
                    <a:pt x="4225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7"/>
            <p:cNvSpPr/>
            <p:nvPr/>
          </p:nvSpPr>
          <p:spPr>
            <a:xfrm flipH="1">
              <a:off x="7236775" y="1993013"/>
              <a:ext cx="270550" cy="397450"/>
            </a:xfrm>
            <a:custGeom>
              <a:avLst/>
              <a:gdLst/>
              <a:ahLst/>
              <a:cxnLst/>
              <a:rect l="l" t="t" r="r" b="b"/>
              <a:pathLst>
                <a:path w="10822" h="15898" extrusionOk="0">
                  <a:moveTo>
                    <a:pt x="10730" y="0"/>
                  </a:moveTo>
                  <a:lnTo>
                    <a:pt x="5836" y="2827"/>
                  </a:lnTo>
                  <a:cubicBezTo>
                    <a:pt x="5593" y="2979"/>
                    <a:pt x="5380" y="3192"/>
                    <a:pt x="5259" y="3465"/>
                  </a:cubicBezTo>
                  <a:lnTo>
                    <a:pt x="0" y="15897"/>
                  </a:lnTo>
                  <a:lnTo>
                    <a:pt x="4803" y="13070"/>
                  </a:lnTo>
                  <a:cubicBezTo>
                    <a:pt x="4803" y="13070"/>
                    <a:pt x="10821" y="0"/>
                    <a:pt x="10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7"/>
            <p:cNvSpPr/>
            <p:nvPr/>
          </p:nvSpPr>
          <p:spPr>
            <a:xfrm flipH="1">
              <a:off x="7270225" y="2059888"/>
              <a:ext cx="106400" cy="205175"/>
            </a:xfrm>
            <a:custGeom>
              <a:avLst/>
              <a:gdLst/>
              <a:ahLst/>
              <a:cxnLst/>
              <a:rect l="l" t="t" r="r" b="b"/>
              <a:pathLst>
                <a:path w="4256" h="8207" extrusionOk="0">
                  <a:moveTo>
                    <a:pt x="3860" y="0"/>
                  </a:moveTo>
                  <a:cubicBezTo>
                    <a:pt x="3222" y="61"/>
                    <a:pt x="3070" y="517"/>
                    <a:pt x="3101" y="1125"/>
                  </a:cubicBezTo>
                  <a:cubicBezTo>
                    <a:pt x="3101" y="1368"/>
                    <a:pt x="3283" y="2310"/>
                    <a:pt x="3283" y="2310"/>
                  </a:cubicBezTo>
                  <a:lnTo>
                    <a:pt x="3040" y="3374"/>
                  </a:lnTo>
                  <a:cubicBezTo>
                    <a:pt x="3009" y="2827"/>
                    <a:pt x="2918" y="2280"/>
                    <a:pt x="2705" y="1793"/>
                  </a:cubicBezTo>
                  <a:cubicBezTo>
                    <a:pt x="2641" y="1691"/>
                    <a:pt x="2544" y="1653"/>
                    <a:pt x="2443" y="1653"/>
                  </a:cubicBezTo>
                  <a:cubicBezTo>
                    <a:pt x="2303" y="1653"/>
                    <a:pt x="2155" y="1723"/>
                    <a:pt x="2067" y="1793"/>
                  </a:cubicBezTo>
                  <a:cubicBezTo>
                    <a:pt x="1794" y="2037"/>
                    <a:pt x="1915" y="2371"/>
                    <a:pt x="1976" y="3161"/>
                  </a:cubicBezTo>
                  <a:cubicBezTo>
                    <a:pt x="2098" y="4681"/>
                    <a:pt x="2037" y="4924"/>
                    <a:pt x="2037" y="4924"/>
                  </a:cubicBezTo>
                  <a:cubicBezTo>
                    <a:pt x="2037" y="4347"/>
                    <a:pt x="1915" y="3769"/>
                    <a:pt x="1672" y="3252"/>
                  </a:cubicBezTo>
                  <a:cubicBezTo>
                    <a:pt x="1550" y="3033"/>
                    <a:pt x="1428" y="2892"/>
                    <a:pt x="1275" y="2892"/>
                  </a:cubicBezTo>
                  <a:cubicBezTo>
                    <a:pt x="1237" y="2892"/>
                    <a:pt x="1197" y="2900"/>
                    <a:pt x="1155" y="2918"/>
                  </a:cubicBezTo>
                  <a:cubicBezTo>
                    <a:pt x="973" y="3009"/>
                    <a:pt x="730" y="3344"/>
                    <a:pt x="882" y="3921"/>
                  </a:cubicBezTo>
                  <a:cubicBezTo>
                    <a:pt x="1094" y="4590"/>
                    <a:pt x="1216" y="5289"/>
                    <a:pt x="1186" y="5988"/>
                  </a:cubicBezTo>
                  <a:cubicBezTo>
                    <a:pt x="973" y="5714"/>
                    <a:pt x="821" y="5410"/>
                    <a:pt x="669" y="5076"/>
                  </a:cubicBezTo>
                  <a:cubicBezTo>
                    <a:pt x="638" y="4935"/>
                    <a:pt x="526" y="4867"/>
                    <a:pt x="412" y="4867"/>
                  </a:cubicBezTo>
                  <a:cubicBezTo>
                    <a:pt x="305" y="4867"/>
                    <a:pt x="196" y="4928"/>
                    <a:pt x="152" y="5046"/>
                  </a:cubicBezTo>
                  <a:cubicBezTo>
                    <a:pt x="0" y="5410"/>
                    <a:pt x="61" y="5532"/>
                    <a:pt x="304" y="6596"/>
                  </a:cubicBezTo>
                  <a:cubicBezTo>
                    <a:pt x="395" y="7173"/>
                    <a:pt x="578" y="8207"/>
                    <a:pt x="578" y="8207"/>
                  </a:cubicBezTo>
                  <a:cubicBezTo>
                    <a:pt x="578" y="8207"/>
                    <a:pt x="2553" y="6778"/>
                    <a:pt x="2857" y="6110"/>
                  </a:cubicBezTo>
                  <a:cubicBezTo>
                    <a:pt x="2918" y="5988"/>
                    <a:pt x="4164" y="4164"/>
                    <a:pt x="4195" y="3404"/>
                  </a:cubicBezTo>
                  <a:lnTo>
                    <a:pt x="4256" y="2037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7"/>
            <p:cNvSpPr/>
            <p:nvPr/>
          </p:nvSpPr>
          <p:spPr>
            <a:xfrm flipH="1">
              <a:off x="7293025" y="2144213"/>
              <a:ext cx="15225" cy="73750"/>
            </a:xfrm>
            <a:custGeom>
              <a:avLst/>
              <a:gdLst/>
              <a:ahLst/>
              <a:cxnLst/>
              <a:rect l="l" t="t" r="r" b="b"/>
              <a:pathLst>
                <a:path w="609" h="2950" extrusionOk="0">
                  <a:moveTo>
                    <a:pt x="274" y="1"/>
                  </a:moveTo>
                  <a:cubicBezTo>
                    <a:pt x="274" y="518"/>
                    <a:pt x="335" y="1034"/>
                    <a:pt x="426" y="1551"/>
                  </a:cubicBezTo>
                  <a:cubicBezTo>
                    <a:pt x="457" y="1673"/>
                    <a:pt x="457" y="1764"/>
                    <a:pt x="457" y="1885"/>
                  </a:cubicBezTo>
                  <a:cubicBezTo>
                    <a:pt x="457" y="1977"/>
                    <a:pt x="457" y="2037"/>
                    <a:pt x="426" y="2129"/>
                  </a:cubicBezTo>
                  <a:cubicBezTo>
                    <a:pt x="366" y="2281"/>
                    <a:pt x="305" y="2433"/>
                    <a:pt x="214" y="2585"/>
                  </a:cubicBezTo>
                  <a:cubicBezTo>
                    <a:pt x="122" y="2706"/>
                    <a:pt x="62" y="2828"/>
                    <a:pt x="1" y="2949"/>
                  </a:cubicBezTo>
                  <a:cubicBezTo>
                    <a:pt x="122" y="2858"/>
                    <a:pt x="214" y="2767"/>
                    <a:pt x="305" y="2615"/>
                  </a:cubicBezTo>
                  <a:cubicBezTo>
                    <a:pt x="396" y="2493"/>
                    <a:pt x="487" y="2341"/>
                    <a:pt x="548" y="2189"/>
                  </a:cubicBezTo>
                  <a:cubicBezTo>
                    <a:pt x="578" y="2068"/>
                    <a:pt x="609" y="1977"/>
                    <a:pt x="609" y="1855"/>
                  </a:cubicBezTo>
                  <a:cubicBezTo>
                    <a:pt x="609" y="1764"/>
                    <a:pt x="578" y="1673"/>
                    <a:pt x="578" y="1551"/>
                  </a:cubicBezTo>
                  <a:cubicBezTo>
                    <a:pt x="518" y="1034"/>
                    <a:pt x="426" y="518"/>
                    <a:pt x="274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7"/>
            <p:cNvSpPr/>
            <p:nvPr/>
          </p:nvSpPr>
          <p:spPr>
            <a:xfrm flipH="1">
              <a:off x="7314300" y="2138913"/>
              <a:ext cx="23575" cy="86650"/>
            </a:xfrm>
            <a:custGeom>
              <a:avLst/>
              <a:gdLst/>
              <a:ahLst/>
              <a:cxnLst/>
              <a:rect l="l" t="t" r="r" b="b"/>
              <a:pathLst>
                <a:path w="943" h="3466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1"/>
                    <a:pt x="244" y="790"/>
                    <a:pt x="487" y="1733"/>
                  </a:cubicBezTo>
                  <a:cubicBezTo>
                    <a:pt x="608" y="2189"/>
                    <a:pt x="700" y="2645"/>
                    <a:pt x="791" y="2949"/>
                  </a:cubicBezTo>
                  <a:cubicBezTo>
                    <a:pt x="821" y="3131"/>
                    <a:pt x="852" y="3313"/>
                    <a:pt x="912" y="3465"/>
                  </a:cubicBezTo>
                  <a:cubicBezTo>
                    <a:pt x="943" y="3283"/>
                    <a:pt x="912" y="3131"/>
                    <a:pt x="882" y="2949"/>
                  </a:cubicBezTo>
                  <a:cubicBezTo>
                    <a:pt x="821" y="2523"/>
                    <a:pt x="730" y="2097"/>
                    <a:pt x="608" y="1702"/>
                  </a:cubicBezTo>
                  <a:cubicBezTo>
                    <a:pt x="487" y="1125"/>
                    <a:pt x="274" y="547"/>
                    <a:pt x="3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7"/>
            <p:cNvSpPr/>
            <p:nvPr/>
          </p:nvSpPr>
          <p:spPr>
            <a:xfrm flipH="1">
              <a:off x="7337100" y="2188288"/>
              <a:ext cx="23575" cy="61575"/>
            </a:xfrm>
            <a:custGeom>
              <a:avLst/>
              <a:gdLst/>
              <a:ahLst/>
              <a:cxnLst/>
              <a:rect l="l" t="t" r="r" b="b"/>
              <a:pathLst>
                <a:path w="943" h="2463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122"/>
                    <a:pt x="61" y="244"/>
                    <a:pt x="122" y="366"/>
                  </a:cubicBezTo>
                  <a:cubicBezTo>
                    <a:pt x="213" y="609"/>
                    <a:pt x="365" y="882"/>
                    <a:pt x="548" y="1217"/>
                  </a:cubicBezTo>
                  <a:cubicBezTo>
                    <a:pt x="669" y="1490"/>
                    <a:pt x="791" y="1794"/>
                    <a:pt x="821" y="2098"/>
                  </a:cubicBezTo>
                  <a:cubicBezTo>
                    <a:pt x="852" y="2311"/>
                    <a:pt x="852" y="2463"/>
                    <a:pt x="852" y="2463"/>
                  </a:cubicBezTo>
                  <a:cubicBezTo>
                    <a:pt x="912" y="2341"/>
                    <a:pt x="943" y="2220"/>
                    <a:pt x="912" y="2068"/>
                  </a:cubicBezTo>
                  <a:cubicBezTo>
                    <a:pt x="882" y="1764"/>
                    <a:pt x="821" y="1429"/>
                    <a:pt x="669" y="1156"/>
                  </a:cubicBezTo>
                  <a:cubicBezTo>
                    <a:pt x="487" y="822"/>
                    <a:pt x="305" y="548"/>
                    <a:pt x="213" y="335"/>
                  </a:cubicBezTo>
                  <a:cubicBezTo>
                    <a:pt x="153" y="214"/>
                    <a:pt x="92" y="92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7"/>
            <p:cNvSpPr/>
            <p:nvPr/>
          </p:nvSpPr>
          <p:spPr>
            <a:xfrm flipH="1">
              <a:off x="7239075" y="1989863"/>
              <a:ext cx="279650" cy="400600"/>
            </a:xfrm>
            <a:custGeom>
              <a:avLst/>
              <a:gdLst/>
              <a:ahLst/>
              <a:cxnLst/>
              <a:rect l="l" t="t" r="r" b="b"/>
              <a:pathLst>
                <a:path w="11186" h="16024" extrusionOk="0">
                  <a:moveTo>
                    <a:pt x="10797" y="0"/>
                  </a:moveTo>
                  <a:cubicBezTo>
                    <a:pt x="10691" y="0"/>
                    <a:pt x="10584" y="31"/>
                    <a:pt x="10487" y="96"/>
                  </a:cubicBezTo>
                  <a:lnTo>
                    <a:pt x="5867" y="2740"/>
                  </a:lnTo>
                  <a:cubicBezTo>
                    <a:pt x="5623" y="2892"/>
                    <a:pt x="5411" y="3105"/>
                    <a:pt x="5289" y="3379"/>
                  </a:cubicBezTo>
                  <a:lnTo>
                    <a:pt x="0" y="15567"/>
                  </a:lnTo>
                  <a:lnTo>
                    <a:pt x="456" y="16023"/>
                  </a:lnTo>
                  <a:lnTo>
                    <a:pt x="5715" y="3591"/>
                  </a:lnTo>
                  <a:cubicBezTo>
                    <a:pt x="5836" y="3318"/>
                    <a:pt x="6049" y="3105"/>
                    <a:pt x="6292" y="2953"/>
                  </a:cubicBezTo>
                  <a:lnTo>
                    <a:pt x="11186" y="126"/>
                  </a:lnTo>
                  <a:lnTo>
                    <a:pt x="11064" y="65"/>
                  </a:lnTo>
                  <a:cubicBezTo>
                    <a:pt x="10980" y="23"/>
                    <a:pt x="10888" y="0"/>
                    <a:pt x="107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7"/>
            <p:cNvSpPr/>
            <p:nvPr/>
          </p:nvSpPr>
          <p:spPr>
            <a:xfrm flipH="1">
              <a:off x="7239075" y="1993013"/>
              <a:ext cx="267500" cy="394400"/>
            </a:xfrm>
            <a:custGeom>
              <a:avLst/>
              <a:gdLst/>
              <a:ahLst/>
              <a:cxnLst/>
              <a:rect l="l" t="t" r="r" b="b"/>
              <a:pathLst>
                <a:path w="10700" h="15776" extrusionOk="0">
                  <a:moveTo>
                    <a:pt x="10700" y="0"/>
                  </a:moveTo>
                  <a:cubicBezTo>
                    <a:pt x="10639" y="0"/>
                    <a:pt x="10578" y="31"/>
                    <a:pt x="10548" y="61"/>
                  </a:cubicBezTo>
                  <a:lnTo>
                    <a:pt x="10031" y="335"/>
                  </a:lnTo>
                  <a:lnTo>
                    <a:pt x="8147" y="1398"/>
                  </a:lnTo>
                  <a:lnTo>
                    <a:pt x="6870" y="2128"/>
                  </a:lnTo>
                  <a:lnTo>
                    <a:pt x="6171" y="2523"/>
                  </a:lnTo>
                  <a:lnTo>
                    <a:pt x="5776" y="2736"/>
                  </a:lnTo>
                  <a:cubicBezTo>
                    <a:pt x="5654" y="2827"/>
                    <a:pt x="5502" y="2918"/>
                    <a:pt x="5411" y="3040"/>
                  </a:cubicBezTo>
                  <a:cubicBezTo>
                    <a:pt x="5289" y="3161"/>
                    <a:pt x="5198" y="3283"/>
                    <a:pt x="5137" y="3435"/>
                  </a:cubicBezTo>
                  <a:lnTo>
                    <a:pt x="4955" y="3860"/>
                  </a:lnTo>
                  <a:cubicBezTo>
                    <a:pt x="4833" y="4134"/>
                    <a:pt x="4712" y="4438"/>
                    <a:pt x="4590" y="4742"/>
                  </a:cubicBezTo>
                  <a:lnTo>
                    <a:pt x="3800" y="6566"/>
                  </a:lnTo>
                  <a:cubicBezTo>
                    <a:pt x="2736" y="9119"/>
                    <a:pt x="1764" y="11399"/>
                    <a:pt x="1064" y="13070"/>
                  </a:cubicBezTo>
                  <a:lnTo>
                    <a:pt x="274" y="15046"/>
                  </a:lnTo>
                  <a:lnTo>
                    <a:pt x="61" y="15593"/>
                  </a:lnTo>
                  <a:cubicBezTo>
                    <a:pt x="31" y="15654"/>
                    <a:pt x="1" y="15715"/>
                    <a:pt x="1" y="15776"/>
                  </a:cubicBezTo>
                  <a:cubicBezTo>
                    <a:pt x="31" y="15745"/>
                    <a:pt x="61" y="15684"/>
                    <a:pt x="92" y="15593"/>
                  </a:cubicBezTo>
                  <a:lnTo>
                    <a:pt x="335" y="15076"/>
                  </a:lnTo>
                  <a:cubicBezTo>
                    <a:pt x="548" y="14590"/>
                    <a:pt x="852" y="13921"/>
                    <a:pt x="1186" y="13131"/>
                  </a:cubicBezTo>
                  <a:cubicBezTo>
                    <a:pt x="1916" y="11490"/>
                    <a:pt x="2888" y="9210"/>
                    <a:pt x="3982" y="6657"/>
                  </a:cubicBezTo>
                  <a:cubicBezTo>
                    <a:pt x="4256" y="6049"/>
                    <a:pt x="4499" y="5411"/>
                    <a:pt x="4773" y="4833"/>
                  </a:cubicBezTo>
                  <a:cubicBezTo>
                    <a:pt x="4894" y="4529"/>
                    <a:pt x="5016" y="4225"/>
                    <a:pt x="5137" y="3952"/>
                  </a:cubicBezTo>
                  <a:lnTo>
                    <a:pt x="5320" y="3526"/>
                  </a:lnTo>
                  <a:cubicBezTo>
                    <a:pt x="5381" y="3374"/>
                    <a:pt x="5441" y="3253"/>
                    <a:pt x="5563" y="3161"/>
                  </a:cubicBezTo>
                  <a:cubicBezTo>
                    <a:pt x="5745" y="2979"/>
                    <a:pt x="5989" y="2797"/>
                    <a:pt x="6232" y="2675"/>
                  </a:cubicBezTo>
                  <a:lnTo>
                    <a:pt x="6961" y="2280"/>
                  </a:lnTo>
                  <a:lnTo>
                    <a:pt x="8207" y="1520"/>
                  </a:lnTo>
                  <a:lnTo>
                    <a:pt x="10062" y="426"/>
                  </a:lnTo>
                  <a:lnTo>
                    <a:pt x="10548" y="91"/>
                  </a:lnTo>
                  <a:cubicBezTo>
                    <a:pt x="10609" y="61"/>
                    <a:pt x="10669" y="31"/>
                    <a:pt x="10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7"/>
            <p:cNvSpPr/>
            <p:nvPr/>
          </p:nvSpPr>
          <p:spPr>
            <a:xfrm flipH="1">
              <a:off x="7306700" y="2073238"/>
              <a:ext cx="16750" cy="16875"/>
            </a:xfrm>
            <a:custGeom>
              <a:avLst/>
              <a:gdLst/>
              <a:ahLst/>
              <a:cxnLst/>
              <a:rect l="l" t="t" r="r" b="b"/>
              <a:pathLst>
                <a:path w="670" h="675" extrusionOk="0">
                  <a:moveTo>
                    <a:pt x="423" y="1"/>
                  </a:moveTo>
                  <a:cubicBezTo>
                    <a:pt x="329" y="1"/>
                    <a:pt x="226" y="62"/>
                    <a:pt x="123" y="165"/>
                  </a:cubicBezTo>
                  <a:cubicBezTo>
                    <a:pt x="1" y="348"/>
                    <a:pt x="1" y="560"/>
                    <a:pt x="123" y="651"/>
                  </a:cubicBezTo>
                  <a:cubicBezTo>
                    <a:pt x="154" y="667"/>
                    <a:pt x="189" y="675"/>
                    <a:pt x="227" y="675"/>
                  </a:cubicBezTo>
                  <a:cubicBezTo>
                    <a:pt x="334" y="675"/>
                    <a:pt x="458" y="612"/>
                    <a:pt x="548" y="499"/>
                  </a:cubicBezTo>
                  <a:cubicBezTo>
                    <a:pt x="670" y="317"/>
                    <a:pt x="670" y="104"/>
                    <a:pt x="548" y="44"/>
                  </a:cubicBezTo>
                  <a:cubicBezTo>
                    <a:pt x="509" y="14"/>
                    <a:pt x="467" y="1"/>
                    <a:pt x="42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12" name="Google Shape;2412;p57"/>
          <p:cNvCxnSpPr/>
          <p:nvPr/>
        </p:nvCxnSpPr>
        <p:spPr>
          <a:xfrm>
            <a:off x="832650" y="4599365"/>
            <a:ext cx="7478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13" name="Google Shape;2413;p57"/>
          <p:cNvGrpSpPr/>
          <p:nvPr/>
        </p:nvGrpSpPr>
        <p:grpSpPr>
          <a:xfrm>
            <a:off x="1136000" y="2094277"/>
            <a:ext cx="5784677" cy="1725013"/>
            <a:chOff x="1136000" y="2094277"/>
            <a:chExt cx="5784677" cy="1725013"/>
          </a:xfrm>
        </p:grpSpPr>
        <p:grpSp>
          <p:nvGrpSpPr>
            <p:cNvPr id="2414" name="Google Shape;2414;p57"/>
            <p:cNvGrpSpPr/>
            <p:nvPr/>
          </p:nvGrpSpPr>
          <p:grpSpPr>
            <a:xfrm>
              <a:off x="1136122" y="2314266"/>
              <a:ext cx="5783521" cy="221967"/>
              <a:chOff x="867406" y="1540275"/>
              <a:chExt cx="6469263" cy="362100"/>
            </a:xfrm>
          </p:grpSpPr>
          <p:sp>
            <p:nvSpPr>
              <p:cNvPr id="2415" name="Google Shape;2415;p57"/>
              <p:cNvSpPr/>
              <p:nvPr/>
            </p:nvSpPr>
            <p:spPr>
              <a:xfrm>
                <a:off x="867406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6" name="Google Shape;2416;p57"/>
              <p:cNvSpPr/>
              <p:nvPr/>
            </p:nvSpPr>
            <p:spPr>
              <a:xfrm>
                <a:off x="1801698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7" name="Google Shape;2417;p57"/>
              <p:cNvSpPr/>
              <p:nvPr/>
            </p:nvSpPr>
            <p:spPr>
              <a:xfrm>
                <a:off x="2735991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8" name="Google Shape;2418;p57"/>
              <p:cNvSpPr/>
              <p:nvPr/>
            </p:nvSpPr>
            <p:spPr>
              <a:xfrm>
                <a:off x="3668772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19" name="Google Shape;2419;p57"/>
              <p:cNvSpPr/>
              <p:nvPr/>
            </p:nvSpPr>
            <p:spPr>
              <a:xfrm>
                <a:off x="4600696" y="1540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0" name="Google Shape;2420;p57"/>
              <p:cNvSpPr/>
              <p:nvPr/>
            </p:nvSpPr>
            <p:spPr>
              <a:xfrm>
                <a:off x="5531967" y="1540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1" name="Google Shape;2421;p57"/>
              <p:cNvSpPr/>
              <p:nvPr/>
            </p:nvSpPr>
            <p:spPr>
              <a:xfrm>
                <a:off x="6463369" y="1540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22" name="Google Shape;2422;p57"/>
            <p:cNvGrpSpPr/>
            <p:nvPr/>
          </p:nvGrpSpPr>
          <p:grpSpPr>
            <a:xfrm>
              <a:off x="1136231" y="2570878"/>
              <a:ext cx="5784446" cy="221967"/>
              <a:chOff x="867427" y="1958698"/>
              <a:chExt cx="7061953" cy="362100"/>
            </a:xfrm>
          </p:grpSpPr>
          <p:sp>
            <p:nvSpPr>
              <p:cNvPr id="2423" name="Google Shape;2423;p57"/>
              <p:cNvSpPr/>
              <p:nvPr/>
            </p:nvSpPr>
            <p:spPr>
              <a:xfrm>
                <a:off x="867427" y="1958698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4" name="Google Shape;2424;p57"/>
              <p:cNvSpPr/>
              <p:nvPr/>
            </p:nvSpPr>
            <p:spPr>
              <a:xfrm>
                <a:off x="1887301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5" name="Google Shape;2425;p57"/>
              <p:cNvSpPr/>
              <p:nvPr/>
            </p:nvSpPr>
            <p:spPr>
              <a:xfrm>
                <a:off x="2907174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5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6" name="Google Shape;2426;p57"/>
              <p:cNvSpPr/>
              <p:nvPr/>
            </p:nvSpPr>
            <p:spPr>
              <a:xfrm>
                <a:off x="3925399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6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7" name="Google Shape;2427;p57"/>
              <p:cNvSpPr/>
              <p:nvPr/>
            </p:nvSpPr>
            <p:spPr>
              <a:xfrm>
                <a:off x="4942687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7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8" name="Google Shape;2428;p57"/>
              <p:cNvSpPr/>
              <p:nvPr/>
            </p:nvSpPr>
            <p:spPr>
              <a:xfrm>
                <a:off x="5959262" y="1958698"/>
                <a:ext cx="953400" cy="362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8</a:t>
                </a:r>
                <a:endParaRPr sz="9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29" name="Google Shape;2429;p57"/>
              <p:cNvSpPr/>
              <p:nvPr/>
            </p:nvSpPr>
            <p:spPr>
              <a:xfrm>
                <a:off x="6975980" y="1958698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9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30" name="Google Shape;2430;p57"/>
            <p:cNvGrpSpPr/>
            <p:nvPr/>
          </p:nvGrpSpPr>
          <p:grpSpPr>
            <a:xfrm>
              <a:off x="1136122" y="2827489"/>
              <a:ext cx="5783521" cy="221967"/>
              <a:chOff x="867406" y="2377121"/>
              <a:chExt cx="6469263" cy="362100"/>
            </a:xfrm>
          </p:grpSpPr>
          <p:sp>
            <p:nvSpPr>
              <p:cNvPr id="2431" name="Google Shape;2431;p57"/>
              <p:cNvSpPr/>
              <p:nvPr/>
            </p:nvSpPr>
            <p:spPr>
              <a:xfrm>
                <a:off x="867406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2" name="Google Shape;2432;p57"/>
              <p:cNvSpPr/>
              <p:nvPr/>
            </p:nvSpPr>
            <p:spPr>
              <a:xfrm>
                <a:off x="1801698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3" name="Google Shape;2433;p57"/>
              <p:cNvSpPr/>
              <p:nvPr/>
            </p:nvSpPr>
            <p:spPr>
              <a:xfrm>
                <a:off x="2735991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4" name="Google Shape;2434;p57"/>
              <p:cNvSpPr/>
              <p:nvPr/>
            </p:nvSpPr>
            <p:spPr>
              <a:xfrm>
                <a:off x="3668772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5" name="Google Shape;2435;p57"/>
              <p:cNvSpPr/>
              <p:nvPr/>
            </p:nvSpPr>
            <p:spPr>
              <a:xfrm>
                <a:off x="4600696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14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6" name="Google Shape;2436;p57"/>
              <p:cNvSpPr/>
              <p:nvPr/>
            </p:nvSpPr>
            <p:spPr>
              <a:xfrm>
                <a:off x="5531967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15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37" name="Google Shape;2437;p57"/>
              <p:cNvSpPr/>
              <p:nvPr/>
            </p:nvSpPr>
            <p:spPr>
              <a:xfrm>
                <a:off x="6463369" y="2377121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16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38" name="Google Shape;2438;p57"/>
            <p:cNvGrpSpPr/>
            <p:nvPr/>
          </p:nvGrpSpPr>
          <p:grpSpPr>
            <a:xfrm>
              <a:off x="1136122" y="3084101"/>
              <a:ext cx="5783521" cy="221967"/>
              <a:chOff x="867406" y="2795544"/>
              <a:chExt cx="6469263" cy="362100"/>
            </a:xfrm>
          </p:grpSpPr>
          <p:sp>
            <p:nvSpPr>
              <p:cNvPr id="2439" name="Google Shape;2439;p57"/>
              <p:cNvSpPr/>
              <p:nvPr/>
            </p:nvSpPr>
            <p:spPr>
              <a:xfrm>
                <a:off x="867406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17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0" name="Google Shape;2440;p57"/>
              <p:cNvSpPr/>
              <p:nvPr/>
            </p:nvSpPr>
            <p:spPr>
              <a:xfrm>
                <a:off x="1801698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18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1" name="Google Shape;2441;p57"/>
              <p:cNvSpPr/>
              <p:nvPr/>
            </p:nvSpPr>
            <p:spPr>
              <a:xfrm>
                <a:off x="2735991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19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2" name="Google Shape;2442;p57"/>
              <p:cNvSpPr/>
              <p:nvPr/>
            </p:nvSpPr>
            <p:spPr>
              <a:xfrm>
                <a:off x="3668772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3" name="Google Shape;2443;p57"/>
              <p:cNvSpPr/>
              <p:nvPr/>
            </p:nvSpPr>
            <p:spPr>
              <a:xfrm>
                <a:off x="4600696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4" name="Google Shape;2444;p57"/>
              <p:cNvSpPr/>
              <p:nvPr/>
            </p:nvSpPr>
            <p:spPr>
              <a:xfrm>
                <a:off x="5531967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22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5" name="Google Shape;2445;p57"/>
              <p:cNvSpPr/>
              <p:nvPr/>
            </p:nvSpPr>
            <p:spPr>
              <a:xfrm>
                <a:off x="6463369" y="2795544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23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46" name="Google Shape;2446;p57"/>
            <p:cNvGrpSpPr/>
            <p:nvPr/>
          </p:nvGrpSpPr>
          <p:grpSpPr>
            <a:xfrm>
              <a:off x="1136110" y="3340712"/>
              <a:ext cx="5784568" cy="221967"/>
              <a:chOff x="867278" y="3213967"/>
              <a:chExt cx="7062102" cy="362100"/>
            </a:xfrm>
          </p:grpSpPr>
          <p:sp>
            <p:nvSpPr>
              <p:cNvPr id="2447" name="Google Shape;2447;p57"/>
              <p:cNvSpPr/>
              <p:nvPr/>
            </p:nvSpPr>
            <p:spPr>
              <a:xfrm>
                <a:off x="867278" y="3213967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24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8" name="Google Shape;2448;p57"/>
              <p:cNvSpPr/>
              <p:nvPr/>
            </p:nvSpPr>
            <p:spPr>
              <a:xfrm>
                <a:off x="1887152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25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49" name="Google Shape;2449;p57"/>
              <p:cNvSpPr/>
              <p:nvPr/>
            </p:nvSpPr>
            <p:spPr>
              <a:xfrm>
                <a:off x="2907026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26</a:t>
                </a:r>
                <a:endParaRPr sz="900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0" name="Google Shape;2450;p57"/>
              <p:cNvSpPr/>
              <p:nvPr/>
            </p:nvSpPr>
            <p:spPr>
              <a:xfrm>
                <a:off x="3925250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27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1" name="Google Shape;2451;p57"/>
              <p:cNvSpPr/>
              <p:nvPr/>
            </p:nvSpPr>
            <p:spPr>
              <a:xfrm>
                <a:off x="4942538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28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2" name="Google Shape;2452;p57"/>
              <p:cNvSpPr/>
              <p:nvPr/>
            </p:nvSpPr>
            <p:spPr>
              <a:xfrm>
                <a:off x="5959262" y="3213967"/>
                <a:ext cx="953400" cy="362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29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3" name="Google Shape;2453;p57"/>
              <p:cNvSpPr/>
              <p:nvPr/>
            </p:nvSpPr>
            <p:spPr>
              <a:xfrm>
                <a:off x="6975980" y="3213967"/>
                <a:ext cx="9534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30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54" name="Google Shape;2454;p57"/>
            <p:cNvGrpSpPr/>
            <p:nvPr/>
          </p:nvGrpSpPr>
          <p:grpSpPr>
            <a:xfrm>
              <a:off x="1136000" y="3597323"/>
              <a:ext cx="5783643" cy="221967"/>
              <a:chOff x="867269" y="3629275"/>
              <a:chExt cx="6469399" cy="362100"/>
            </a:xfrm>
          </p:grpSpPr>
          <p:sp>
            <p:nvSpPr>
              <p:cNvPr id="2455" name="Google Shape;2455;p57"/>
              <p:cNvSpPr/>
              <p:nvPr/>
            </p:nvSpPr>
            <p:spPr>
              <a:xfrm>
                <a:off x="867269" y="3629275"/>
                <a:ext cx="873300" cy="362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31</a:t>
                </a: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6" name="Google Shape;2456;p57"/>
              <p:cNvSpPr/>
              <p:nvPr/>
            </p:nvSpPr>
            <p:spPr>
              <a:xfrm>
                <a:off x="1801562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7" name="Google Shape;2457;p57"/>
              <p:cNvSpPr/>
              <p:nvPr/>
            </p:nvSpPr>
            <p:spPr>
              <a:xfrm>
                <a:off x="2735854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8" name="Google Shape;2458;p57"/>
              <p:cNvSpPr/>
              <p:nvPr/>
            </p:nvSpPr>
            <p:spPr>
              <a:xfrm>
                <a:off x="3668636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59" name="Google Shape;2459;p57"/>
              <p:cNvSpPr/>
              <p:nvPr/>
            </p:nvSpPr>
            <p:spPr>
              <a:xfrm>
                <a:off x="4600560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0" name="Google Shape;2460;p57"/>
              <p:cNvSpPr/>
              <p:nvPr/>
            </p:nvSpPr>
            <p:spPr>
              <a:xfrm>
                <a:off x="5531967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1" name="Google Shape;2461;p57"/>
              <p:cNvSpPr/>
              <p:nvPr/>
            </p:nvSpPr>
            <p:spPr>
              <a:xfrm>
                <a:off x="6463369" y="3629275"/>
                <a:ext cx="873300" cy="362100"/>
              </a:xfrm>
              <a:prstGeom prst="rect">
                <a:avLst/>
              </a:pr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462" name="Google Shape;2462;p57"/>
            <p:cNvGrpSpPr/>
            <p:nvPr/>
          </p:nvGrpSpPr>
          <p:grpSpPr>
            <a:xfrm>
              <a:off x="1136812" y="2094277"/>
              <a:ext cx="5782833" cy="185221"/>
              <a:chOff x="868175" y="1219675"/>
              <a:chExt cx="6468494" cy="264300"/>
            </a:xfrm>
          </p:grpSpPr>
          <p:sp>
            <p:nvSpPr>
              <p:cNvPr id="2463" name="Google Shape;2463;p57"/>
              <p:cNvSpPr/>
              <p:nvPr/>
            </p:nvSpPr>
            <p:spPr>
              <a:xfrm>
                <a:off x="868175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SUN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4" name="Google Shape;2464;p57"/>
              <p:cNvSpPr/>
              <p:nvPr/>
            </p:nvSpPr>
            <p:spPr>
              <a:xfrm>
                <a:off x="1800707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MON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5" name="Google Shape;2465;p57"/>
              <p:cNvSpPr/>
              <p:nvPr/>
            </p:nvSpPr>
            <p:spPr>
              <a:xfrm>
                <a:off x="2733240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TUE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6" name="Google Shape;2466;p57"/>
              <p:cNvSpPr/>
              <p:nvPr/>
            </p:nvSpPr>
            <p:spPr>
              <a:xfrm>
                <a:off x="3665772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WED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7" name="Google Shape;2467;p57"/>
              <p:cNvSpPr/>
              <p:nvPr/>
            </p:nvSpPr>
            <p:spPr>
              <a:xfrm>
                <a:off x="4598304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THU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8" name="Google Shape;2468;p57"/>
              <p:cNvSpPr/>
              <p:nvPr/>
            </p:nvSpPr>
            <p:spPr>
              <a:xfrm>
                <a:off x="5530836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FRI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469" name="Google Shape;2469;p57"/>
              <p:cNvSpPr/>
              <p:nvPr/>
            </p:nvSpPr>
            <p:spPr>
              <a:xfrm>
                <a:off x="6463369" y="1219675"/>
                <a:ext cx="873300" cy="264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SAT</a:t>
                </a:r>
                <a:endParaRPr sz="9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2470" name="Google Shape;2470;p57"/>
          <p:cNvGrpSpPr/>
          <p:nvPr/>
        </p:nvGrpSpPr>
        <p:grpSpPr>
          <a:xfrm>
            <a:off x="1136799" y="3856999"/>
            <a:ext cx="2987851" cy="222000"/>
            <a:chOff x="1136799" y="3856999"/>
            <a:chExt cx="2987851" cy="222000"/>
          </a:xfrm>
        </p:grpSpPr>
        <p:sp>
          <p:nvSpPr>
            <p:cNvPr id="2471" name="Google Shape;2471;p57"/>
            <p:cNvSpPr/>
            <p:nvPr/>
          </p:nvSpPr>
          <p:spPr>
            <a:xfrm>
              <a:off x="1136799" y="3856999"/>
              <a:ext cx="222000" cy="22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2" name="Google Shape;2472;p57"/>
            <p:cNvSpPr txBox="1"/>
            <p:nvPr/>
          </p:nvSpPr>
          <p:spPr>
            <a:xfrm>
              <a:off x="1334050" y="3891650"/>
              <a:ext cx="27906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Venus has a beautiful name 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473" name="Google Shape;2473;p57"/>
          <p:cNvGrpSpPr/>
          <p:nvPr/>
        </p:nvGrpSpPr>
        <p:grpSpPr>
          <a:xfrm>
            <a:off x="4102946" y="3856999"/>
            <a:ext cx="2987850" cy="222000"/>
            <a:chOff x="4102946" y="3856999"/>
            <a:chExt cx="2987850" cy="222000"/>
          </a:xfrm>
        </p:grpSpPr>
        <p:sp>
          <p:nvSpPr>
            <p:cNvPr id="2474" name="Google Shape;2474;p57"/>
            <p:cNvSpPr/>
            <p:nvPr/>
          </p:nvSpPr>
          <p:spPr>
            <a:xfrm>
              <a:off x="4102946" y="3856999"/>
              <a:ext cx="222000" cy="22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57"/>
            <p:cNvSpPr txBox="1"/>
            <p:nvPr/>
          </p:nvSpPr>
          <p:spPr>
            <a:xfrm>
              <a:off x="4300196" y="3891650"/>
              <a:ext cx="2790600" cy="1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Mars actually is a very cold place</a:t>
              </a:r>
              <a:endParaRPr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76" name="Google Shape;2476;p57"/>
          <p:cNvSpPr txBox="1">
            <a:spLocks noGrp="1"/>
          </p:cNvSpPr>
          <p:nvPr>
            <p:ph type="subTitle" idx="4294967295"/>
          </p:nvPr>
        </p:nvSpPr>
        <p:spPr>
          <a:xfrm>
            <a:off x="1040874" y="1666029"/>
            <a:ext cx="3259321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01" b="1" dirty="0"/>
              <a:t>Septiembre</a:t>
            </a:r>
            <a:r>
              <a:rPr lang="en" b="1" dirty="0"/>
              <a:t> 202</a:t>
            </a:r>
            <a:r>
              <a:rPr lang="en-001" b="1" dirty="0"/>
              <a:t>5</a:t>
            </a:r>
            <a:endParaRPr b="1" dirty="0"/>
          </a:p>
        </p:txBody>
      </p:sp>
      <p:sp>
        <p:nvSpPr>
          <p:cNvPr id="139" name="Google Shape;2340;p57">
            <a:extLst>
              <a:ext uri="{FF2B5EF4-FFF2-40B4-BE49-F238E27FC236}">
                <a16:creationId xmlns:a16="http://schemas.microsoft.com/office/drawing/2014/main" id="{E63D4637-F952-43E9-A7A1-59F50BDD6C2B}"/>
              </a:ext>
            </a:extLst>
          </p:cNvPr>
          <p:cNvSpPr txBox="1">
            <a:spLocks/>
          </p:cNvSpPr>
          <p:nvPr/>
        </p:nvSpPr>
        <p:spPr>
          <a:xfrm>
            <a:off x="832595" y="781594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0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s-BO" sz="1200" dirty="0"/>
              <a:t>Fase 4: </a:t>
            </a:r>
            <a:r>
              <a:rPr lang="en-001" sz="1200" dirty="0"/>
              <a:t>Evaluar m</a:t>
            </a:r>
            <a:r>
              <a:rPr lang="es-BO" sz="1200" dirty="0"/>
              <a:t>étricas de uso</a:t>
            </a:r>
            <a:r>
              <a:rPr lang="en-001" sz="1200" dirty="0"/>
              <a:t> (</a:t>
            </a:r>
            <a:r>
              <a:rPr lang="es-BO" sz="1200" dirty="0"/>
              <a:t>04 – 09 septiembre 2025</a:t>
            </a:r>
            <a:r>
              <a:rPr lang="en-001" sz="1200" dirty="0"/>
              <a:t>)</a:t>
            </a:r>
            <a:endParaRPr lang="es-BO" sz="4400" dirty="0"/>
          </a:p>
        </p:txBody>
      </p:sp>
    </p:spTree>
    <p:extLst>
      <p:ext uri="{BB962C8B-B14F-4D97-AF65-F5344CB8AC3E}">
        <p14:creationId xmlns:p14="http://schemas.microsoft.com/office/powerpoint/2010/main" val="10319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55"/>
          <p:cNvSpPr txBox="1">
            <a:spLocks noGrp="1"/>
          </p:cNvSpPr>
          <p:nvPr>
            <p:ph type="title"/>
          </p:nvPr>
        </p:nvSpPr>
        <p:spPr>
          <a:xfrm>
            <a:off x="282370" y="0"/>
            <a:ext cx="4289630" cy="548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000" dirty="0"/>
              <a:t>Resultados – Calidad Interna</a:t>
            </a:r>
            <a:endParaRPr sz="2000" dirty="0"/>
          </a:p>
        </p:txBody>
      </p:sp>
      <p:grpSp>
        <p:nvGrpSpPr>
          <p:cNvPr id="2217" name="Google Shape;2217;p55"/>
          <p:cNvGrpSpPr/>
          <p:nvPr/>
        </p:nvGrpSpPr>
        <p:grpSpPr>
          <a:xfrm>
            <a:off x="5907598" y="629351"/>
            <a:ext cx="3006335" cy="4093119"/>
            <a:chOff x="5145148" y="506737"/>
            <a:chExt cx="3006335" cy="4093119"/>
          </a:xfrm>
        </p:grpSpPr>
        <p:sp>
          <p:nvSpPr>
            <p:cNvPr id="2218" name="Google Shape;2218;p55"/>
            <p:cNvSpPr/>
            <p:nvPr/>
          </p:nvSpPr>
          <p:spPr>
            <a:xfrm>
              <a:off x="6890714" y="876389"/>
              <a:ext cx="1224254" cy="3717491"/>
            </a:xfrm>
            <a:custGeom>
              <a:avLst/>
              <a:gdLst/>
              <a:ahLst/>
              <a:cxnLst/>
              <a:rect l="l" t="t" r="r" b="b"/>
              <a:pathLst>
                <a:path w="31612" h="95991" extrusionOk="0">
                  <a:moveTo>
                    <a:pt x="0" y="1"/>
                  </a:moveTo>
                  <a:lnTo>
                    <a:pt x="0" y="95990"/>
                  </a:lnTo>
                  <a:lnTo>
                    <a:pt x="31612" y="95990"/>
                  </a:lnTo>
                  <a:lnTo>
                    <a:pt x="31612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7502875" y="876450"/>
              <a:ext cx="612127" cy="3717409"/>
            </a:xfrm>
            <a:custGeom>
              <a:avLst/>
              <a:gdLst/>
              <a:ahLst/>
              <a:cxnLst/>
              <a:rect l="l" t="t" r="r" b="b"/>
              <a:pathLst>
                <a:path w="15806" h="95717" extrusionOk="0">
                  <a:moveTo>
                    <a:pt x="0" y="1"/>
                  </a:moveTo>
                  <a:lnTo>
                    <a:pt x="0" y="95717"/>
                  </a:lnTo>
                  <a:lnTo>
                    <a:pt x="15806" y="95717"/>
                  </a:lnTo>
                  <a:lnTo>
                    <a:pt x="15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7030797" y="506737"/>
              <a:ext cx="432044" cy="380227"/>
            </a:xfrm>
            <a:custGeom>
              <a:avLst/>
              <a:gdLst/>
              <a:ahLst/>
              <a:cxnLst/>
              <a:rect l="l" t="t" r="r" b="b"/>
              <a:pathLst>
                <a:path w="11156" h="9818" extrusionOk="0">
                  <a:moveTo>
                    <a:pt x="0" y="0"/>
                  </a:moveTo>
                  <a:lnTo>
                    <a:pt x="0" y="9818"/>
                  </a:lnTo>
                  <a:lnTo>
                    <a:pt x="11156" y="9818"/>
                  </a:lnTo>
                  <a:lnTo>
                    <a:pt x="11156" y="0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>
            <a:xfrm>
              <a:off x="7360422" y="506737"/>
              <a:ext cx="102434" cy="380227"/>
            </a:xfrm>
            <a:custGeom>
              <a:avLst/>
              <a:gdLst/>
              <a:ahLst/>
              <a:cxnLst/>
              <a:rect l="l" t="t" r="r" b="b"/>
              <a:pathLst>
                <a:path w="2645" h="9818" extrusionOk="0">
                  <a:moveTo>
                    <a:pt x="0" y="0"/>
                  </a:moveTo>
                  <a:lnTo>
                    <a:pt x="0" y="9818"/>
                  </a:lnTo>
                  <a:lnTo>
                    <a:pt x="2645" y="9818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6789475" y="864595"/>
              <a:ext cx="1362007" cy="22384"/>
            </a:xfrm>
            <a:custGeom>
              <a:avLst/>
              <a:gdLst/>
              <a:ahLst/>
              <a:cxnLst/>
              <a:rect l="l" t="t" r="r" b="b"/>
              <a:pathLst>
                <a:path w="35169" h="578" extrusionOk="0">
                  <a:moveTo>
                    <a:pt x="0" y="0"/>
                  </a:moveTo>
                  <a:lnTo>
                    <a:pt x="0" y="578"/>
                  </a:lnTo>
                  <a:lnTo>
                    <a:pt x="35168" y="578"/>
                  </a:lnTo>
                  <a:lnTo>
                    <a:pt x="35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7133197" y="1054135"/>
              <a:ext cx="103635" cy="217803"/>
            </a:xfrm>
            <a:custGeom>
              <a:avLst/>
              <a:gdLst/>
              <a:ahLst/>
              <a:cxnLst/>
              <a:rect l="l" t="t" r="r" b="b"/>
              <a:pathLst>
                <a:path w="2676" h="5624" extrusionOk="0">
                  <a:moveTo>
                    <a:pt x="1" y="0"/>
                  </a:moveTo>
                  <a:lnTo>
                    <a:pt x="1" y="5623"/>
                  </a:lnTo>
                  <a:lnTo>
                    <a:pt x="2676" y="5623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7750077" y="1054135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0"/>
                  </a:moveTo>
                  <a:lnTo>
                    <a:pt x="0" y="5623"/>
                  </a:lnTo>
                  <a:lnTo>
                    <a:pt x="2675" y="5623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7750077" y="1487321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2675" y="565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>
            <a:xfrm>
              <a:off x="7750077" y="1934644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2675" y="5655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7750077" y="2382005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0"/>
                  </a:moveTo>
                  <a:lnTo>
                    <a:pt x="0" y="5623"/>
                  </a:lnTo>
                  <a:lnTo>
                    <a:pt x="2675" y="5623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7750077" y="2815191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2675" y="565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7750077" y="3251940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1"/>
                  </a:moveTo>
                  <a:lnTo>
                    <a:pt x="0" y="5624"/>
                  </a:lnTo>
                  <a:lnTo>
                    <a:pt x="2675" y="562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5"/>
            <p:cNvSpPr/>
            <p:nvPr/>
          </p:nvSpPr>
          <p:spPr>
            <a:xfrm>
              <a:off x="7750077" y="3693375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2675" y="5655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5"/>
            <p:cNvSpPr/>
            <p:nvPr/>
          </p:nvSpPr>
          <p:spPr>
            <a:xfrm>
              <a:off x="7133197" y="1494409"/>
              <a:ext cx="103635" cy="217803"/>
            </a:xfrm>
            <a:custGeom>
              <a:avLst/>
              <a:gdLst/>
              <a:ahLst/>
              <a:cxnLst/>
              <a:rect l="l" t="t" r="r" b="b"/>
              <a:pathLst>
                <a:path w="2676" h="5624" extrusionOk="0">
                  <a:moveTo>
                    <a:pt x="1" y="0"/>
                  </a:moveTo>
                  <a:lnTo>
                    <a:pt x="1" y="5623"/>
                  </a:lnTo>
                  <a:lnTo>
                    <a:pt x="2676" y="5623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>
            <a:xfrm>
              <a:off x="7133197" y="3696939"/>
              <a:ext cx="103635" cy="218965"/>
            </a:xfrm>
            <a:custGeom>
              <a:avLst/>
              <a:gdLst/>
              <a:ahLst/>
              <a:cxnLst/>
              <a:rect l="l" t="t" r="r" b="b"/>
              <a:pathLst>
                <a:path w="2676" h="5654" extrusionOk="0">
                  <a:moveTo>
                    <a:pt x="1" y="0"/>
                  </a:moveTo>
                  <a:lnTo>
                    <a:pt x="1" y="5654"/>
                  </a:lnTo>
                  <a:lnTo>
                    <a:pt x="2676" y="5654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5"/>
            <p:cNvSpPr/>
            <p:nvPr/>
          </p:nvSpPr>
          <p:spPr>
            <a:xfrm>
              <a:off x="6198506" y="1615631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5"/>
            <p:cNvSpPr/>
            <p:nvPr/>
          </p:nvSpPr>
          <p:spPr>
            <a:xfrm>
              <a:off x="5948934" y="1627405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5"/>
            <p:cNvSpPr/>
            <p:nvPr/>
          </p:nvSpPr>
          <p:spPr>
            <a:xfrm>
              <a:off x="5699363" y="1613269"/>
              <a:ext cx="15336" cy="784038"/>
            </a:xfrm>
            <a:custGeom>
              <a:avLst/>
              <a:gdLst/>
              <a:ahLst/>
              <a:cxnLst/>
              <a:rect l="l" t="t" r="r" b="b"/>
              <a:pathLst>
                <a:path w="39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5449792" y="1627405"/>
              <a:ext cx="15375" cy="784038"/>
            </a:xfrm>
            <a:custGeom>
              <a:avLst/>
              <a:gdLst/>
              <a:ahLst/>
              <a:cxnLst/>
              <a:rect l="l" t="t" r="r" b="b"/>
              <a:pathLst>
                <a:path w="397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5"/>
            <p:cNvSpPr/>
            <p:nvPr/>
          </p:nvSpPr>
          <p:spPr>
            <a:xfrm>
              <a:off x="5441581" y="2236034"/>
              <a:ext cx="1786926" cy="2357846"/>
            </a:xfrm>
            <a:custGeom>
              <a:avLst/>
              <a:gdLst/>
              <a:ahLst/>
              <a:cxnLst/>
              <a:rect l="l" t="t" r="r" b="b"/>
              <a:pathLst>
                <a:path w="46141" h="60883" extrusionOk="0">
                  <a:moveTo>
                    <a:pt x="0" y="0"/>
                  </a:moveTo>
                  <a:lnTo>
                    <a:pt x="0" y="60883"/>
                  </a:lnTo>
                  <a:lnTo>
                    <a:pt x="46141" y="60883"/>
                  </a:lnTo>
                  <a:lnTo>
                    <a:pt x="46141" y="0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5"/>
            <p:cNvSpPr/>
            <p:nvPr/>
          </p:nvSpPr>
          <p:spPr>
            <a:xfrm>
              <a:off x="6390409" y="2236034"/>
              <a:ext cx="838141" cy="2357846"/>
            </a:xfrm>
            <a:custGeom>
              <a:avLst/>
              <a:gdLst/>
              <a:ahLst/>
              <a:cxnLst/>
              <a:rect l="l" t="t" r="r" b="b"/>
              <a:pathLst>
                <a:path w="21642" h="60883" extrusionOk="0">
                  <a:moveTo>
                    <a:pt x="0" y="0"/>
                  </a:moveTo>
                  <a:lnTo>
                    <a:pt x="0" y="60883"/>
                  </a:lnTo>
                  <a:lnTo>
                    <a:pt x="21642" y="60883"/>
                  </a:lnTo>
                  <a:lnTo>
                    <a:pt x="2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5"/>
            <p:cNvSpPr/>
            <p:nvPr/>
          </p:nvSpPr>
          <p:spPr>
            <a:xfrm>
              <a:off x="5815900" y="2555047"/>
              <a:ext cx="161339" cy="390838"/>
            </a:xfrm>
            <a:custGeom>
              <a:avLst/>
              <a:gdLst/>
              <a:ahLst/>
              <a:cxnLst/>
              <a:rect l="l" t="t" r="r" b="b"/>
              <a:pathLst>
                <a:path w="4166" h="10092" extrusionOk="0">
                  <a:moveTo>
                    <a:pt x="1" y="0"/>
                  </a:moveTo>
                  <a:lnTo>
                    <a:pt x="1" y="10092"/>
                  </a:lnTo>
                  <a:lnTo>
                    <a:pt x="4165" y="10092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5"/>
            <p:cNvSpPr/>
            <p:nvPr/>
          </p:nvSpPr>
          <p:spPr>
            <a:xfrm>
              <a:off x="5815900" y="4084231"/>
              <a:ext cx="161339" cy="390838"/>
            </a:xfrm>
            <a:custGeom>
              <a:avLst/>
              <a:gdLst/>
              <a:ahLst/>
              <a:cxnLst/>
              <a:rect l="l" t="t" r="r" b="b"/>
              <a:pathLst>
                <a:path w="4166" h="10092" extrusionOk="0">
                  <a:moveTo>
                    <a:pt x="1" y="0"/>
                  </a:moveTo>
                  <a:lnTo>
                    <a:pt x="1" y="10092"/>
                  </a:lnTo>
                  <a:lnTo>
                    <a:pt x="4165" y="10092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5"/>
            <p:cNvSpPr/>
            <p:nvPr/>
          </p:nvSpPr>
          <p:spPr>
            <a:xfrm>
              <a:off x="5815900" y="3326106"/>
              <a:ext cx="161339" cy="389676"/>
            </a:xfrm>
            <a:custGeom>
              <a:avLst/>
              <a:gdLst/>
              <a:ahLst/>
              <a:cxnLst/>
              <a:rect l="l" t="t" r="r" b="b"/>
              <a:pathLst>
                <a:path w="4166" h="10062" extrusionOk="0">
                  <a:moveTo>
                    <a:pt x="1" y="1"/>
                  </a:moveTo>
                  <a:lnTo>
                    <a:pt x="1" y="10061"/>
                  </a:lnTo>
                  <a:lnTo>
                    <a:pt x="4165" y="1006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6569338" y="2555047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6917785" y="2555047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6569338" y="3296672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1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6917785" y="3296672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1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6569338" y="4037136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6917785" y="4037136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6390409" y="1842855"/>
              <a:ext cx="838141" cy="433206"/>
            </a:xfrm>
            <a:custGeom>
              <a:avLst/>
              <a:gdLst/>
              <a:ahLst/>
              <a:cxnLst/>
              <a:rect l="l" t="t" r="r" b="b"/>
              <a:pathLst>
                <a:path w="21642" h="11186" extrusionOk="0">
                  <a:moveTo>
                    <a:pt x="10821" y="0"/>
                  </a:moveTo>
                  <a:lnTo>
                    <a:pt x="10821" y="2705"/>
                  </a:lnTo>
                  <a:lnTo>
                    <a:pt x="4620" y="2705"/>
                  </a:lnTo>
                  <a:lnTo>
                    <a:pt x="4620" y="5715"/>
                  </a:lnTo>
                  <a:lnTo>
                    <a:pt x="0" y="5715"/>
                  </a:lnTo>
                  <a:lnTo>
                    <a:pt x="0" y="11186"/>
                  </a:lnTo>
                  <a:lnTo>
                    <a:pt x="21642" y="10760"/>
                  </a:lnTo>
                  <a:lnTo>
                    <a:pt x="2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5"/>
            <p:cNvSpPr/>
            <p:nvPr/>
          </p:nvSpPr>
          <p:spPr>
            <a:xfrm>
              <a:off x="6390409" y="1496733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5"/>
            <p:cNvSpPr/>
            <p:nvPr/>
          </p:nvSpPr>
          <p:spPr>
            <a:xfrm>
              <a:off x="6561089" y="1496733"/>
              <a:ext cx="15336" cy="784038"/>
            </a:xfrm>
            <a:custGeom>
              <a:avLst/>
              <a:gdLst/>
              <a:ahLst/>
              <a:cxnLst/>
              <a:rect l="l" t="t" r="r" b="b"/>
              <a:pathLst>
                <a:path w="396" h="20245" extrusionOk="0">
                  <a:moveTo>
                    <a:pt x="0" y="1"/>
                  </a:moveTo>
                  <a:lnTo>
                    <a:pt x="0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6802411" y="1387284"/>
              <a:ext cx="15336" cy="782838"/>
            </a:xfrm>
            <a:custGeom>
              <a:avLst/>
              <a:gdLst/>
              <a:ahLst/>
              <a:cxnLst/>
              <a:rect l="l" t="t" r="r" b="b"/>
              <a:pathLst>
                <a:path w="396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396" y="2021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7209726" y="1387284"/>
              <a:ext cx="14174" cy="782838"/>
            </a:xfrm>
            <a:custGeom>
              <a:avLst/>
              <a:gdLst/>
              <a:ahLst/>
              <a:cxnLst/>
              <a:rect l="l" t="t" r="r" b="b"/>
              <a:pathLst>
                <a:path w="366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365" y="2021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5"/>
            <p:cNvSpPr/>
            <p:nvPr/>
          </p:nvSpPr>
          <p:spPr>
            <a:xfrm>
              <a:off x="7006088" y="1387284"/>
              <a:ext cx="14136" cy="782838"/>
            </a:xfrm>
            <a:custGeom>
              <a:avLst/>
              <a:gdLst/>
              <a:ahLst/>
              <a:cxnLst/>
              <a:rect l="l" t="t" r="r" b="b"/>
              <a:pathLst>
                <a:path w="365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365" y="2021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5"/>
            <p:cNvSpPr/>
            <p:nvPr/>
          </p:nvSpPr>
          <p:spPr>
            <a:xfrm>
              <a:off x="5463928" y="2026471"/>
              <a:ext cx="926478" cy="15336"/>
            </a:xfrm>
            <a:custGeom>
              <a:avLst/>
              <a:gdLst/>
              <a:ahLst/>
              <a:cxnLst/>
              <a:rect l="l" t="t" r="r" b="b"/>
              <a:pathLst>
                <a:path w="23923" h="396" extrusionOk="0">
                  <a:moveTo>
                    <a:pt x="1" y="1"/>
                  </a:moveTo>
                  <a:lnTo>
                    <a:pt x="1" y="396"/>
                  </a:lnTo>
                  <a:lnTo>
                    <a:pt x="23922" y="396"/>
                  </a:lnTo>
                  <a:lnTo>
                    <a:pt x="239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5"/>
            <p:cNvSpPr/>
            <p:nvPr/>
          </p:nvSpPr>
          <p:spPr>
            <a:xfrm>
              <a:off x="5466291" y="1835768"/>
              <a:ext cx="1345510" cy="14174"/>
            </a:xfrm>
            <a:custGeom>
              <a:avLst/>
              <a:gdLst/>
              <a:ahLst/>
              <a:cxnLst/>
              <a:rect l="l" t="t" r="r" b="b"/>
              <a:pathLst>
                <a:path w="34743" h="366" extrusionOk="0">
                  <a:moveTo>
                    <a:pt x="0" y="1"/>
                  </a:moveTo>
                  <a:lnTo>
                    <a:pt x="0" y="366"/>
                  </a:lnTo>
                  <a:lnTo>
                    <a:pt x="34743" y="366"/>
                  </a:lnTo>
                  <a:lnTo>
                    <a:pt x="34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5"/>
            <p:cNvSpPr/>
            <p:nvPr/>
          </p:nvSpPr>
          <p:spPr>
            <a:xfrm>
              <a:off x="5741772" y="1625352"/>
              <a:ext cx="209555" cy="218694"/>
            </a:xfrm>
            <a:custGeom>
              <a:avLst/>
              <a:gdLst/>
              <a:ahLst/>
              <a:cxnLst/>
              <a:rect l="l" t="t" r="r" b="b"/>
              <a:pathLst>
                <a:path w="5411" h="5647" extrusionOk="0">
                  <a:moveTo>
                    <a:pt x="3648" y="1"/>
                  </a:moveTo>
                  <a:cubicBezTo>
                    <a:pt x="3108" y="1"/>
                    <a:pt x="2568" y="282"/>
                    <a:pt x="2310" y="844"/>
                  </a:cubicBezTo>
                  <a:lnTo>
                    <a:pt x="0" y="1057"/>
                  </a:lnTo>
                  <a:lnTo>
                    <a:pt x="2341" y="5647"/>
                  </a:lnTo>
                  <a:lnTo>
                    <a:pt x="3800" y="2941"/>
                  </a:lnTo>
                  <a:cubicBezTo>
                    <a:pt x="4803" y="2850"/>
                    <a:pt x="5410" y="1786"/>
                    <a:pt x="4985" y="844"/>
                  </a:cubicBezTo>
                  <a:cubicBezTo>
                    <a:pt x="4727" y="282"/>
                    <a:pt x="4187" y="1"/>
                    <a:pt x="3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>
              <a:off x="5225046" y="1313311"/>
              <a:ext cx="251845" cy="184653"/>
            </a:xfrm>
            <a:custGeom>
              <a:avLst/>
              <a:gdLst/>
              <a:ahLst/>
              <a:cxnLst/>
              <a:rect l="l" t="t" r="r" b="b"/>
              <a:pathLst>
                <a:path w="6503" h="4768" extrusionOk="0">
                  <a:moveTo>
                    <a:pt x="1638" y="0"/>
                  </a:moveTo>
                  <a:cubicBezTo>
                    <a:pt x="966" y="0"/>
                    <a:pt x="306" y="443"/>
                    <a:pt x="181" y="1211"/>
                  </a:cubicBezTo>
                  <a:cubicBezTo>
                    <a:pt x="0" y="2202"/>
                    <a:pt x="789" y="2977"/>
                    <a:pt x="1642" y="2977"/>
                  </a:cubicBezTo>
                  <a:cubicBezTo>
                    <a:pt x="1940" y="2977"/>
                    <a:pt x="2246" y="2882"/>
                    <a:pt x="2521" y="2670"/>
                  </a:cubicBezTo>
                  <a:lnTo>
                    <a:pt x="5986" y="4767"/>
                  </a:lnTo>
                  <a:lnTo>
                    <a:pt x="4983" y="2244"/>
                  </a:lnTo>
                  <a:lnTo>
                    <a:pt x="6503" y="1606"/>
                  </a:lnTo>
                  <a:lnTo>
                    <a:pt x="2886" y="694"/>
                  </a:lnTo>
                  <a:cubicBezTo>
                    <a:pt x="2585" y="218"/>
                    <a:pt x="2109" y="0"/>
                    <a:pt x="1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5"/>
            <p:cNvSpPr/>
            <p:nvPr/>
          </p:nvSpPr>
          <p:spPr>
            <a:xfrm>
              <a:off x="5421558" y="1337827"/>
              <a:ext cx="1377305" cy="2681570"/>
            </a:xfrm>
            <a:custGeom>
              <a:avLst/>
              <a:gdLst/>
              <a:ahLst/>
              <a:cxnLst/>
              <a:rect l="l" t="t" r="r" b="b"/>
              <a:pathLst>
                <a:path w="35564" h="69242" extrusionOk="0">
                  <a:moveTo>
                    <a:pt x="3587" y="852"/>
                  </a:moveTo>
                  <a:lnTo>
                    <a:pt x="3496" y="4286"/>
                  </a:lnTo>
                  <a:lnTo>
                    <a:pt x="882" y="2098"/>
                  </a:lnTo>
                  <a:lnTo>
                    <a:pt x="3587" y="852"/>
                  </a:lnTo>
                  <a:close/>
                  <a:moveTo>
                    <a:pt x="3952" y="1429"/>
                  </a:moveTo>
                  <a:lnTo>
                    <a:pt x="7174" y="7387"/>
                  </a:lnTo>
                  <a:lnTo>
                    <a:pt x="7174" y="7387"/>
                  </a:lnTo>
                  <a:lnTo>
                    <a:pt x="3861" y="4621"/>
                  </a:lnTo>
                  <a:lnTo>
                    <a:pt x="3952" y="1429"/>
                  </a:lnTo>
                  <a:close/>
                  <a:moveTo>
                    <a:pt x="1034" y="2736"/>
                  </a:moveTo>
                  <a:lnTo>
                    <a:pt x="3466" y="4803"/>
                  </a:lnTo>
                  <a:lnTo>
                    <a:pt x="3344" y="8846"/>
                  </a:lnTo>
                  <a:lnTo>
                    <a:pt x="1034" y="2736"/>
                  </a:lnTo>
                  <a:close/>
                  <a:moveTo>
                    <a:pt x="3861" y="5137"/>
                  </a:moveTo>
                  <a:lnTo>
                    <a:pt x="7022" y="7782"/>
                  </a:lnTo>
                  <a:lnTo>
                    <a:pt x="3739" y="9301"/>
                  </a:lnTo>
                  <a:lnTo>
                    <a:pt x="3861" y="5137"/>
                  </a:lnTo>
                  <a:close/>
                  <a:moveTo>
                    <a:pt x="7691" y="8694"/>
                  </a:moveTo>
                  <a:lnTo>
                    <a:pt x="7174" y="12341"/>
                  </a:lnTo>
                  <a:lnTo>
                    <a:pt x="4134" y="10305"/>
                  </a:lnTo>
                  <a:lnTo>
                    <a:pt x="7691" y="8694"/>
                  </a:lnTo>
                  <a:close/>
                  <a:moveTo>
                    <a:pt x="8055" y="9028"/>
                  </a:moveTo>
                  <a:lnTo>
                    <a:pt x="11308" y="15107"/>
                  </a:lnTo>
                  <a:lnTo>
                    <a:pt x="11308" y="15107"/>
                  </a:lnTo>
                  <a:lnTo>
                    <a:pt x="7539" y="12584"/>
                  </a:lnTo>
                  <a:lnTo>
                    <a:pt x="8055" y="9028"/>
                  </a:lnTo>
                  <a:close/>
                  <a:moveTo>
                    <a:pt x="4073" y="10730"/>
                  </a:moveTo>
                  <a:lnTo>
                    <a:pt x="7113" y="12767"/>
                  </a:lnTo>
                  <a:lnTo>
                    <a:pt x="6505" y="17174"/>
                  </a:lnTo>
                  <a:lnTo>
                    <a:pt x="4073" y="10730"/>
                  </a:lnTo>
                  <a:close/>
                  <a:moveTo>
                    <a:pt x="7478" y="13010"/>
                  </a:moveTo>
                  <a:lnTo>
                    <a:pt x="11156" y="15472"/>
                  </a:lnTo>
                  <a:lnTo>
                    <a:pt x="6870" y="17417"/>
                  </a:lnTo>
                  <a:lnTo>
                    <a:pt x="7478" y="13010"/>
                  </a:lnTo>
                  <a:close/>
                  <a:moveTo>
                    <a:pt x="11855" y="16353"/>
                  </a:moveTo>
                  <a:lnTo>
                    <a:pt x="10852" y="20517"/>
                  </a:lnTo>
                  <a:lnTo>
                    <a:pt x="7143" y="18511"/>
                  </a:lnTo>
                  <a:lnTo>
                    <a:pt x="11855" y="16353"/>
                  </a:lnTo>
                  <a:close/>
                  <a:moveTo>
                    <a:pt x="12189" y="16718"/>
                  </a:moveTo>
                  <a:lnTo>
                    <a:pt x="15563" y="23040"/>
                  </a:lnTo>
                  <a:lnTo>
                    <a:pt x="15533" y="23040"/>
                  </a:lnTo>
                  <a:lnTo>
                    <a:pt x="11247" y="20730"/>
                  </a:lnTo>
                  <a:lnTo>
                    <a:pt x="12189" y="16718"/>
                  </a:lnTo>
                  <a:close/>
                  <a:moveTo>
                    <a:pt x="7204" y="18998"/>
                  </a:moveTo>
                  <a:lnTo>
                    <a:pt x="10760" y="20913"/>
                  </a:lnTo>
                  <a:lnTo>
                    <a:pt x="9666" y="25472"/>
                  </a:lnTo>
                  <a:lnTo>
                    <a:pt x="7204" y="18998"/>
                  </a:lnTo>
                  <a:close/>
                  <a:moveTo>
                    <a:pt x="11125" y="21095"/>
                  </a:moveTo>
                  <a:lnTo>
                    <a:pt x="15077" y="23253"/>
                  </a:lnTo>
                  <a:lnTo>
                    <a:pt x="10061" y="25533"/>
                  </a:lnTo>
                  <a:lnTo>
                    <a:pt x="10061" y="25533"/>
                  </a:lnTo>
                  <a:lnTo>
                    <a:pt x="11125" y="21095"/>
                  </a:lnTo>
                  <a:close/>
                  <a:moveTo>
                    <a:pt x="15897" y="24074"/>
                  </a:moveTo>
                  <a:lnTo>
                    <a:pt x="14469" y="28390"/>
                  </a:lnTo>
                  <a:lnTo>
                    <a:pt x="10365" y="26627"/>
                  </a:lnTo>
                  <a:lnTo>
                    <a:pt x="15897" y="24074"/>
                  </a:lnTo>
                  <a:close/>
                  <a:moveTo>
                    <a:pt x="16262" y="24317"/>
                  </a:moveTo>
                  <a:lnTo>
                    <a:pt x="19636" y="30639"/>
                  </a:lnTo>
                  <a:lnTo>
                    <a:pt x="19636" y="30639"/>
                  </a:lnTo>
                  <a:lnTo>
                    <a:pt x="14834" y="28542"/>
                  </a:lnTo>
                  <a:lnTo>
                    <a:pt x="16262" y="24317"/>
                  </a:lnTo>
                  <a:close/>
                  <a:moveTo>
                    <a:pt x="10244" y="26992"/>
                  </a:moveTo>
                  <a:lnTo>
                    <a:pt x="14347" y="28755"/>
                  </a:lnTo>
                  <a:lnTo>
                    <a:pt x="12706" y="33588"/>
                  </a:lnTo>
                  <a:lnTo>
                    <a:pt x="10244" y="26992"/>
                  </a:lnTo>
                  <a:close/>
                  <a:moveTo>
                    <a:pt x="14712" y="28937"/>
                  </a:moveTo>
                  <a:lnTo>
                    <a:pt x="19302" y="30913"/>
                  </a:lnTo>
                  <a:lnTo>
                    <a:pt x="13071" y="33740"/>
                  </a:lnTo>
                  <a:lnTo>
                    <a:pt x="14712" y="28937"/>
                  </a:lnTo>
                  <a:close/>
                  <a:moveTo>
                    <a:pt x="20062" y="31764"/>
                  </a:moveTo>
                  <a:lnTo>
                    <a:pt x="18116" y="36384"/>
                  </a:lnTo>
                  <a:lnTo>
                    <a:pt x="13496" y="34773"/>
                  </a:lnTo>
                  <a:lnTo>
                    <a:pt x="20062" y="31764"/>
                  </a:lnTo>
                  <a:close/>
                  <a:moveTo>
                    <a:pt x="20366" y="32007"/>
                  </a:moveTo>
                  <a:lnTo>
                    <a:pt x="23770" y="38360"/>
                  </a:lnTo>
                  <a:lnTo>
                    <a:pt x="18511" y="36506"/>
                  </a:lnTo>
                  <a:lnTo>
                    <a:pt x="20366" y="32007"/>
                  </a:lnTo>
                  <a:close/>
                  <a:moveTo>
                    <a:pt x="13314" y="35107"/>
                  </a:moveTo>
                  <a:lnTo>
                    <a:pt x="17964" y="36749"/>
                  </a:lnTo>
                  <a:lnTo>
                    <a:pt x="15867" y="41794"/>
                  </a:lnTo>
                  <a:lnTo>
                    <a:pt x="13314" y="35107"/>
                  </a:lnTo>
                  <a:close/>
                  <a:moveTo>
                    <a:pt x="18359" y="36870"/>
                  </a:moveTo>
                  <a:lnTo>
                    <a:pt x="23375" y="38633"/>
                  </a:lnTo>
                  <a:lnTo>
                    <a:pt x="16262" y="41855"/>
                  </a:lnTo>
                  <a:lnTo>
                    <a:pt x="16262" y="41855"/>
                  </a:lnTo>
                  <a:lnTo>
                    <a:pt x="18359" y="36870"/>
                  </a:lnTo>
                  <a:close/>
                  <a:moveTo>
                    <a:pt x="24104" y="39484"/>
                  </a:moveTo>
                  <a:lnTo>
                    <a:pt x="21733" y="44256"/>
                  </a:lnTo>
                  <a:lnTo>
                    <a:pt x="16688" y="42858"/>
                  </a:lnTo>
                  <a:lnTo>
                    <a:pt x="24104" y="39484"/>
                  </a:lnTo>
                  <a:close/>
                  <a:moveTo>
                    <a:pt x="24469" y="39667"/>
                  </a:moveTo>
                  <a:lnTo>
                    <a:pt x="27843" y="45959"/>
                  </a:lnTo>
                  <a:lnTo>
                    <a:pt x="22128" y="44378"/>
                  </a:lnTo>
                  <a:lnTo>
                    <a:pt x="24469" y="39667"/>
                  </a:lnTo>
                  <a:close/>
                  <a:moveTo>
                    <a:pt x="16384" y="43193"/>
                  </a:moveTo>
                  <a:lnTo>
                    <a:pt x="21551" y="44621"/>
                  </a:lnTo>
                  <a:lnTo>
                    <a:pt x="18937" y="49910"/>
                  </a:lnTo>
                  <a:lnTo>
                    <a:pt x="16384" y="43193"/>
                  </a:lnTo>
                  <a:close/>
                  <a:moveTo>
                    <a:pt x="21946" y="44712"/>
                  </a:moveTo>
                  <a:lnTo>
                    <a:pt x="27569" y="46293"/>
                  </a:lnTo>
                  <a:lnTo>
                    <a:pt x="19302" y="50062"/>
                  </a:lnTo>
                  <a:lnTo>
                    <a:pt x="21946" y="44712"/>
                  </a:lnTo>
                  <a:close/>
                  <a:moveTo>
                    <a:pt x="28390" y="47995"/>
                  </a:moveTo>
                  <a:lnTo>
                    <a:pt x="25776" y="53102"/>
                  </a:lnTo>
                  <a:lnTo>
                    <a:pt x="20244" y="51673"/>
                  </a:lnTo>
                  <a:lnTo>
                    <a:pt x="28390" y="47995"/>
                  </a:lnTo>
                  <a:close/>
                  <a:moveTo>
                    <a:pt x="28755" y="48147"/>
                  </a:moveTo>
                  <a:lnTo>
                    <a:pt x="30639" y="54348"/>
                  </a:lnTo>
                  <a:lnTo>
                    <a:pt x="26171" y="53223"/>
                  </a:lnTo>
                  <a:lnTo>
                    <a:pt x="28755" y="48147"/>
                  </a:lnTo>
                  <a:close/>
                  <a:moveTo>
                    <a:pt x="19970" y="52007"/>
                  </a:moveTo>
                  <a:lnTo>
                    <a:pt x="25594" y="53436"/>
                  </a:lnTo>
                  <a:lnTo>
                    <a:pt x="23466" y="57600"/>
                  </a:lnTo>
                  <a:lnTo>
                    <a:pt x="19970" y="52007"/>
                  </a:lnTo>
                  <a:close/>
                  <a:moveTo>
                    <a:pt x="25989" y="53557"/>
                  </a:moveTo>
                  <a:lnTo>
                    <a:pt x="30578" y="54743"/>
                  </a:lnTo>
                  <a:lnTo>
                    <a:pt x="23770" y="57843"/>
                  </a:lnTo>
                  <a:lnTo>
                    <a:pt x="25989" y="53557"/>
                  </a:lnTo>
                  <a:close/>
                  <a:moveTo>
                    <a:pt x="31308" y="56475"/>
                  </a:moveTo>
                  <a:lnTo>
                    <a:pt x="31369" y="56719"/>
                  </a:lnTo>
                  <a:lnTo>
                    <a:pt x="29545" y="61430"/>
                  </a:lnTo>
                  <a:lnTo>
                    <a:pt x="24803" y="59697"/>
                  </a:lnTo>
                  <a:lnTo>
                    <a:pt x="24682" y="59515"/>
                  </a:lnTo>
                  <a:lnTo>
                    <a:pt x="31308" y="56475"/>
                  </a:lnTo>
                  <a:close/>
                  <a:moveTo>
                    <a:pt x="31551" y="57326"/>
                  </a:moveTo>
                  <a:lnTo>
                    <a:pt x="33223" y="62798"/>
                  </a:lnTo>
                  <a:lnTo>
                    <a:pt x="33223" y="62798"/>
                  </a:lnTo>
                  <a:lnTo>
                    <a:pt x="29910" y="61582"/>
                  </a:lnTo>
                  <a:lnTo>
                    <a:pt x="31551" y="57326"/>
                  </a:lnTo>
                  <a:close/>
                  <a:moveTo>
                    <a:pt x="25138" y="60244"/>
                  </a:moveTo>
                  <a:lnTo>
                    <a:pt x="29393" y="61825"/>
                  </a:lnTo>
                  <a:lnTo>
                    <a:pt x="28147" y="65017"/>
                  </a:lnTo>
                  <a:lnTo>
                    <a:pt x="25138" y="60244"/>
                  </a:lnTo>
                  <a:close/>
                  <a:moveTo>
                    <a:pt x="3921" y="0"/>
                  </a:moveTo>
                  <a:lnTo>
                    <a:pt x="0" y="1794"/>
                  </a:lnTo>
                  <a:lnTo>
                    <a:pt x="18846" y="51399"/>
                  </a:lnTo>
                  <a:lnTo>
                    <a:pt x="18846" y="51430"/>
                  </a:lnTo>
                  <a:lnTo>
                    <a:pt x="30031" y="69242"/>
                  </a:lnTo>
                  <a:lnTo>
                    <a:pt x="30275" y="69211"/>
                  </a:lnTo>
                  <a:lnTo>
                    <a:pt x="30518" y="69181"/>
                  </a:lnTo>
                  <a:lnTo>
                    <a:pt x="30730" y="69150"/>
                  </a:lnTo>
                  <a:lnTo>
                    <a:pt x="28420" y="65473"/>
                  </a:lnTo>
                  <a:lnTo>
                    <a:pt x="29758" y="61977"/>
                  </a:lnTo>
                  <a:lnTo>
                    <a:pt x="33344" y="63314"/>
                  </a:lnTo>
                  <a:lnTo>
                    <a:pt x="34925" y="68542"/>
                  </a:lnTo>
                  <a:lnTo>
                    <a:pt x="35107" y="68512"/>
                  </a:lnTo>
                  <a:lnTo>
                    <a:pt x="35351" y="68451"/>
                  </a:lnTo>
                  <a:lnTo>
                    <a:pt x="35563" y="68421"/>
                  </a:lnTo>
                  <a:lnTo>
                    <a:pt x="29028" y="46810"/>
                  </a:lnTo>
                  <a:lnTo>
                    <a:pt x="29028" y="46779"/>
                  </a:lnTo>
                  <a:lnTo>
                    <a:pt x="4073" y="244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5"/>
            <p:cNvSpPr/>
            <p:nvPr/>
          </p:nvSpPr>
          <p:spPr>
            <a:xfrm>
              <a:off x="5272063" y="1321328"/>
              <a:ext cx="2432010" cy="2416712"/>
            </a:xfrm>
            <a:custGeom>
              <a:avLst/>
              <a:gdLst/>
              <a:ahLst/>
              <a:cxnLst/>
              <a:rect l="l" t="t" r="r" b="b"/>
              <a:pathLst>
                <a:path w="62798" h="62403" extrusionOk="0">
                  <a:moveTo>
                    <a:pt x="7052" y="1"/>
                  </a:moveTo>
                  <a:lnTo>
                    <a:pt x="31" y="761"/>
                  </a:lnTo>
                  <a:cubicBezTo>
                    <a:pt x="31" y="751"/>
                    <a:pt x="31" y="741"/>
                    <a:pt x="31" y="730"/>
                  </a:cubicBezTo>
                  <a:lnTo>
                    <a:pt x="15" y="761"/>
                  </a:lnTo>
                  <a:lnTo>
                    <a:pt x="0" y="761"/>
                  </a:lnTo>
                  <a:lnTo>
                    <a:pt x="0" y="791"/>
                  </a:lnTo>
                  <a:cubicBezTo>
                    <a:pt x="31" y="7478"/>
                    <a:pt x="31" y="12980"/>
                    <a:pt x="31" y="16779"/>
                  </a:cubicBezTo>
                  <a:lnTo>
                    <a:pt x="31" y="16718"/>
                  </a:lnTo>
                  <a:cubicBezTo>
                    <a:pt x="31" y="12930"/>
                    <a:pt x="31" y="7479"/>
                    <a:pt x="31" y="788"/>
                  </a:cubicBezTo>
                  <a:lnTo>
                    <a:pt x="31" y="788"/>
                  </a:lnTo>
                  <a:lnTo>
                    <a:pt x="6966" y="67"/>
                  </a:lnTo>
                  <a:lnTo>
                    <a:pt x="6966" y="67"/>
                  </a:lnTo>
                  <a:lnTo>
                    <a:pt x="25198" y="20427"/>
                  </a:lnTo>
                  <a:lnTo>
                    <a:pt x="51764" y="50123"/>
                  </a:lnTo>
                  <a:cubicBezTo>
                    <a:pt x="55168" y="53923"/>
                    <a:pt x="57934" y="56993"/>
                    <a:pt x="59819" y="59090"/>
                  </a:cubicBezTo>
                  <a:lnTo>
                    <a:pt x="62007" y="61552"/>
                  </a:lnTo>
                  <a:lnTo>
                    <a:pt x="62585" y="62190"/>
                  </a:lnTo>
                  <a:cubicBezTo>
                    <a:pt x="62707" y="62312"/>
                    <a:pt x="62798" y="62403"/>
                    <a:pt x="62798" y="62403"/>
                  </a:cubicBezTo>
                  <a:cubicBezTo>
                    <a:pt x="62798" y="62403"/>
                    <a:pt x="62737" y="62312"/>
                    <a:pt x="62585" y="62160"/>
                  </a:cubicBezTo>
                  <a:lnTo>
                    <a:pt x="62038" y="61522"/>
                  </a:lnTo>
                  <a:lnTo>
                    <a:pt x="59849" y="59090"/>
                  </a:lnTo>
                  <a:lnTo>
                    <a:pt x="51855" y="50093"/>
                  </a:lnTo>
                  <a:lnTo>
                    <a:pt x="25320" y="20396"/>
                  </a:lnTo>
                  <a:lnTo>
                    <a:pt x="7082" y="31"/>
                  </a:lnTo>
                  <a:lnTo>
                    <a:pt x="70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5"/>
            <p:cNvSpPr/>
            <p:nvPr/>
          </p:nvSpPr>
          <p:spPr>
            <a:xfrm>
              <a:off x="5248516" y="1958191"/>
              <a:ext cx="43568" cy="93062"/>
            </a:xfrm>
            <a:custGeom>
              <a:avLst/>
              <a:gdLst/>
              <a:ahLst/>
              <a:cxnLst/>
              <a:rect l="l" t="t" r="r" b="b"/>
              <a:pathLst>
                <a:path w="1125" h="2403" extrusionOk="0">
                  <a:moveTo>
                    <a:pt x="152" y="1"/>
                  </a:moveTo>
                  <a:cubicBezTo>
                    <a:pt x="61" y="1"/>
                    <a:pt x="0" y="62"/>
                    <a:pt x="0" y="153"/>
                  </a:cubicBezTo>
                  <a:lnTo>
                    <a:pt x="0" y="2250"/>
                  </a:lnTo>
                  <a:cubicBezTo>
                    <a:pt x="0" y="2341"/>
                    <a:pt x="61" y="2402"/>
                    <a:pt x="152" y="2402"/>
                  </a:cubicBezTo>
                  <a:lnTo>
                    <a:pt x="973" y="2402"/>
                  </a:lnTo>
                  <a:cubicBezTo>
                    <a:pt x="1034" y="2402"/>
                    <a:pt x="1125" y="2341"/>
                    <a:pt x="1125" y="2250"/>
                  </a:cubicBezTo>
                  <a:lnTo>
                    <a:pt x="1125" y="153"/>
                  </a:lnTo>
                  <a:cubicBezTo>
                    <a:pt x="1125" y="62"/>
                    <a:pt x="1034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5"/>
            <p:cNvSpPr/>
            <p:nvPr/>
          </p:nvSpPr>
          <p:spPr>
            <a:xfrm>
              <a:off x="5184923" y="2034604"/>
              <a:ext cx="174274" cy="30750"/>
            </a:xfrm>
            <a:custGeom>
              <a:avLst/>
              <a:gdLst/>
              <a:ahLst/>
              <a:cxnLst/>
              <a:rect l="l" t="t" r="r" b="b"/>
              <a:pathLst>
                <a:path w="4500" h="794" extrusionOk="0">
                  <a:moveTo>
                    <a:pt x="374" y="0"/>
                  </a:moveTo>
                  <a:cubicBezTo>
                    <a:pt x="157" y="0"/>
                    <a:pt x="1" y="173"/>
                    <a:pt x="1" y="399"/>
                  </a:cubicBezTo>
                  <a:cubicBezTo>
                    <a:pt x="1" y="612"/>
                    <a:pt x="183" y="794"/>
                    <a:pt x="426" y="794"/>
                  </a:cubicBezTo>
                  <a:lnTo>
                    <a:pt x="4104" y="794"/>
                  </a:lnTo>
                  <a:cubicBezTo>
                    <a:pt x="4317" y="794"/>
                    <a:pt x="4499" y="612"/>
                    <a:pt x="4499" y="399"/>
                  </a:cubicBezTo>
                  <a:cubicBezTo>
                    <a:pt x="4499" y="173"/>
                    <a:pt x="4343" y="0"/>
                    <a:pt x="4151" y="0"/>
                  </a:cubicBezTo>
                  <a:cubicBezTo>
                    <a:pt x="4135" y="0"/>
                    <a:pt x="4120" y="1"/>
                    <a:pt x="4104" y="4"/>
                  </a:cubicBezTo>
                  <a:lnTo>
                    <a:pt x="426" y="4"/>
                  </a:lnTo>
                  <a:cubicBezTo>
                    <a:pt x="409" y="1"/>
                    <a:pt x="391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5"/>
            <p:cNvSpPr/>
            <p:nvPr/>
          </p:nvSpPr>
          <p:spPr>
            <a:xfrm>
              <a:off x="5227331" y="2299589"/>
              <a:ext cx="96548" cy="122456"/>
            </a:xfrm>
            <a:custGeom>
              <a:avLst/>
              <a:gdLst/>
              <a:ahLst/>
              <a:cxnLst/>
              <a:rect l="l" t="t" r="r" b="b"/>
              <a:pathLst>
                <a:path w="2493" h="3162" extrusionOk="0">
                  <a:moveTo>
                    <a:pt x="1429" y="1"/>
                  </a:moveTo>
                  <a:lnTo>
                    <a:pt x="882" y="244"/>
                  </a:lnTo>
                  <a:cubicBezTo>
                    <a:pt x="882" y="426"/>
                    <a:pt x="882" y="639"/>
                    <a:pt x="882" y="821"/>
                  </a:cubicBezTo>
                  <a:cubicBezTo>
                    <a:pt x="882" y="852"/>
                    <a:pt x="882" y="882"/>
                    <a:pt x="912" y="912"/>
                  </a:cubicBezTo>
                  <a:cubicBezTo>
                    <a:pt x="942" y="943"/>
                    <a:pt x="1003" y="973"/>
                    <a:pt x="1034" y="1004"/>
                  </a:cubicBezTo>
                  <a:cubicBezTo>
                    <a:pt x="1277" y="1095"/>
                    <a:pt x="1490" y="1277"/>
                    <a:pt x="1611" y="1490"/>
                  </a:cubicBezTo>
                  <a:cubicBezTo>
                    <a:pt x="1763" y="1855"/>
                    <a:pt x="1581" y="2280"/>
                    <a:pt x="1216" y="2371"/>
                  </a:cubicBezTo>
                  <a:cubicBezTo>
                    <a:pt x="1145" y="2395"/>
                    <a:pt x="1075" y="2406"/>
                    <a:pt x="1006" y="2406"/>
                  </a:cubicBezTo>
                  <a:cubicBezTo>
                    <a:pt x="720" y="2406"/>
                    <a:pt x="469" y="2216"/>
                    <a:pt x="395" y="1946"/>
                  </a:cubicBezTo>
                  <a:cubicBezTo>
                    <a:pt x="395" y="1855"/>
                    <a:pt x="395" y="1733"/>
                    <a:pt x="274" y="1703"/>
                  </a:cubicBezTo>
                  <a:cubicBezTo>
                    <a:pt x="91" y="1703"/>
                    <a:pt x="0" y="1946"/>
                    <a:pt x="0" y="2098"/>
                  </a:cubicBezTo>
                  <a:cubicBezTo>
                    <a:pt x="61" y="2675"/>
                    <a:pt x="517" y="3131"/>
                    <a:pt x="1094" y="3162"/>
                  </a:cubicBezTo>
                  <a:cubicBezTo>
                    <a:pt x="1307" y="3162"/>
                    <a:pt x="1550" y="3101"/>
                    <a:pt x="1733" y="3010"/>
                  </a:cubicBezTo>
                  <a:cubicBezTo>
                    <a:pt x="2037" y="2827"/>
                    <a:pt x="2249" y="2554"/>
                    <a:pt x="2310" y="2189"/>
                  </a:cubicBezTo>
                  <a:cubicBezTo>
                    <a:pt x="2493" y="1156"/>
                    <a:pt x="1368" y="609"/>
                    <a:pt x="1429" y="548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5"/>
            <p:cNvSpPr/>
            <p:nvPr/>
          </p:nvSpPr>
          <p:spPr>
            <a:xfrm>
              <a:off x="5145148" y="2049979"/>
              <a:ext cx="255021" cy="279651"/>
            </a:xfrm>
            <a:custGeom>
              <a:avLst/>
              <a:gdLst/>
              <a:ahLst/>
              <a:cxnLst/>
              <a:rect l="l" t="t" r="r" b="b"/>
              <a:pathLst>
                <a:path w="6585" h="7221" extrusionOk="0">
                  <a:moveTo>
                    <a:pt x="895" y="1"/>
                  </a:moveTo>
                  <a:cubicBezTo>
                    <a:pt x="370" y="1"/>
                    <a:pt x="1" y="562"/>
                    <a:pt x="238" y="1066"/>
                  </a:cubicBezTo>
                  <a:lnTo>
                    <a:pt x="2578" y="6719"/>
                  </a:lnTo>
                  <a:cubicBezTo>
                    <a:pt x="2700" y="7054"/>
                    <a:pt x="2996" y="7221"/>
                    <a:pt x="3292" y="7221"/>
                  </a:cubicBezTo>
                  <a:cubicBezTo>
                    <a:pt x="3589" y="7221"/>
                    <a:pt x="3885" y="7054"/>
                    <a:pt x="4007" y="6719"/>
                  </a:cubicBezTo>
                  <a:lnTo>
                    <a:pt x="6347" y="1066"/>
                  </a:lnTo>
                  <a:cubicBezTo>
                    <a:pt x="6584" y="562"/>
                    <a:pt x="6215" y="1"/>
                    <a:pt x="5689" y="1"/>
                  </a:cubicBezTo>
                  <a:cubicBezTo>
                    <a:pt x="5676" y="1"/>
                    <a:pt x="5662" y="1"/>
                    <a:pt x="5648" y="2"/>
                  </a:cubicBezTo>
                  <a:lnTo>
                    <a:pt x="937" y="2"/>
                  </a:lnTo>
                  <a:cubicBezTo>
                    <a:pt x="923" y="1"/>
                    <a:pt x="909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5167262" y="2065316"/>
              <a:ext cx="51856" cy="44769"/>
            </a:xfrm>
            <a:custGeom>
              <a:avLst/>
              <a:gdLst/>
              <a:ahLst/>
              <a:cxnLst/>
              <a:rect l="l" t="t" r="r" b="b"/>
              <a:pathLst>
                <a:path w="1339" h="1156" extrusionOk="0">
                  <a:moveTo>
                    <a:pt x="609" y="1"/>
                  </a:moveTo>
                  <a:lnTo>
                    <a:pt x="1" y="609"/>
                  </a:lnTo>
                  <a:lnTo>
                    <a:pt x="1" y="670"/>
                  </a:lnTo>
                  <a:lnTo>
                    <a:pt x="214" y="11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5184923" y="2065316"/>
              <a:ext cx="94224" cy="85975"/>
            </a:xfrm>
            <a:custGeom>
              <a:avLst/>
              <a:gdLst/>
              <a:ahLst/>
              <a:cxnLst/>
              <a:rect l="l" t="t" r="r" b="b"/>
              <a:pathLst>
                <a:path w="2433" h="2220" extrusionOk="0">
                  <a:moveTo>
                    <a:pt x="1673" y="1"/>
                  </a:moveTo>
                  <a:lnTo>
                    <a:pt x="1" y="1703"/>
                  </a:lnTo>
                  <a:lnTo>
                    <a:pt x="214" y="2220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5235542" y="2128909"/>
              <a:ext cx="127181" cy="146003"/>
            </a:xfrm>
            <a:custGeom>
              <a:avLst/>
              <a:gdLst/>
              <a:ahLst/>
              <a:cxnLst/>
              <a:rect l="l" t="t" r="r" b="b"/>
              <a:pathLst>
                <a:path w="3284" h="3770" extrusionOk="0">
                  <a:moveTo>
                    <a:pt x="3284" y="0"/>
                  </a:moveTo>
                  <a:lnTo>
                    <a:pt x="1" y="3253"/>
                  </a:lnTo>
                  <a:lnTo>
                    <a:pt x="244" y="3769"/>
                  </a:lnTo>
                  <a:lnTo>
                    <a:pt x="2737" y="127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5253202" y="2228947"/>
              <a:ext cx="67153" cy="83613"/>
            </a:xfrm>
            <a:custGeom>
              <a:avLst/>
              <a:gdLst/>
              <a:ahLst/>
              <a:cxnLst/>
              <a:rect l="l" t="t" r="r" b="b"/>
              <a:pathLst>
                <a:path w="1734" h="2159" extrusionOk="0">
                  <a:moveTo>
                    <a:pt x="1733" y="1"/>
                  </a:moveTo>
                  <a:lnTo>
                    <a:pt x="1" y="1733"/>
                  </a:lnTo>
                  <a:lnTo>
                    <a:pt x="62" y="1885"/>
                  </a:lnTo>
                  <a:cubicBezTo>
                    <a:pt x="122" y="2007"/>
                    <a:pt x="214" y="2098"/>
                    <a:pt x="335" y="2159"/>
                  </a:cubicBezTo>
                  <a:lnTo>
                    <a:pt x="1217" y="127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5201421" y="2065316"/>
              <a:ext cx="136592" cy="127181"/>
            </a:xfrm>
            <a:custGeom>
              <a:avLst/>
              <a:gdLst/>
              <a:ahLst/>
              <a:cxnLst/>
              <a:rect l="l" t="t" r="r" b="b"/>
              <a:pathLst>
                <a:path w="3527" h="3284" extrusionOk="0">
                  <a:moveTo>
                    <a:pt x="2766" y="1"/>
                  </a:moveTo>
                  <a:lnTo>
                    <a:pt x="0" y="2767"/>
                  </a:lnTo>
                  <a:lnTo>
                    <a:pt x="213" y="3284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5217881" y="2066517"/>
              <a:ext cx="161339" cy="168348"/>
            </a:xfrm>
            <a:custGeom>
              <a:avLst/>
              <a:gdLst/>
              <a:ahLst/>
              <a:cxnLst/>
              <a:rect l="l" t="t" r="r" b="b"/>
              <a:pathLst>
                <a:path w="4166" h="4347" extrusionOk="0">
                  <a:moveTo>
                    <a:pt x="3800" y="0"/>
                  </a:moveTo>
                  <a:lnTo>
                    <a:pt x="1" y="3800"/>
                  </a:lnTo>
                  <a:lnTo>
                    <a:pt x="214" y="4347"/>
                  </a:lnTo>
                  <a:lnTo>
                    <a:pt x="4165" y="426"/>
                  </a:lnTo>
                  <a:cubicBezTo>
                    <a:pt x="4165" y="335"/>
                    <a:pt x="4135" y="243"/>
                    <a:pt x="4074" y="183"/>
                  </a:cubicBezTo>
                  <a:cubicBezTo>
                    <a:pt x="4013" y="91"/>
                    <a:pt x="3922" y="31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7591132" y="3691052"/>
              <a:ext cx="197820" cy="91862"/>
            </a:xfrm>
            <a:custGeom>
              <a:avLst/>
              <a:gdLst/>
              <a:ahLst/>
              <a:cxnLst/>
              <a:rect l="l" t="t" r="r" b="b"/>
              <a:pathLst>
                <a:path w="5108" h="2372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2371"/>
                  </a:lnTo>
                  <a:lnTo>
                    <a:pt x="5107" y="2371"/>
                  </a:lnTo>
                  <a:lnTo>
                    <a:pt x="5107" y="1003"/>
                  </a:lnTo>
                  <a:cubicBezTo>
                    <a:pt x="5107" y="456"/>
                    <a:pt x="4682" y="0"/>
                    <a:pt x="4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7213251" y="3491209"/>
              <a:ext cx="41245" cy="269311"/>
            </a:xfrm>
            <a:custGeom>
              <a:avLst/>
              <a:gdLst/>
              <a:ahLst/>
              <a:cxnLst/>
              <a:rect l="l" t="t" r="r" b="b"/>
              <a:pathLst>
                <a:path w="1065" h="6954" extrusionOk="0">
                  <a:moveTo>
                    <a:pt x="548" y="1"/>
                  </a:moveTo>
                  <a:cubicBezTo>
                    <a:pt x="533" y="1"/>
                    <a:pt x="517" y="8"/>
                    <a:pt x="517" y="23"/>
                  </a:cubicBezTo>
                  <a:lnTo>
                    <a:pt x="92" y="1300"/>
                  </a:lnTo>
                  <a:cubicBezTo>
                    <a:pt x="31" y="1513"/>
                    <a:pt x="1" y="1756"/>
                    <a:pt x="1" y="1969"/>
                  </a:cubicBezTo>
                  <a:lnTo>
                    <a:pt x="1" y="6954"/>
                  </a:lnTo>
                  <a:lnTo>
                    <a:pt x="821" y="6954"/>
                  </a:lnTo>
                  <a:lnTo>
                    <a:pt x="821" y="1969"/>
                  </a:lnTo>
                  <a:cubicBezTo>
                    <a:pt x="821" y="1725"/>
                    <a:pt x="882" y="1513"/>
                    <a:pt x="943" y="1300"/>
                  </a:cubicBezTo>
                  <a:lnTo>
                    <a:pt x="1065" y="874"/>
                  </a:lnTo>
                  <a:lnTo>
                    <a:pt x="578" y="23"/>
                  </a:lnTo>
                  <a:cubicBezTo>
                    <a:pt x="578" y="8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6389209" y="3585089"/>
              <a:ext cx="1682206" cy="593305"/>
            </a:xfrm>
            <a:custGeom>
              <a:avLst/>
              <a:gdLst/>
              <a:ahLst/>
              <a:cxnLst/>
              <a:rect l="l" t="t" r="r" b="b"/>
              <a:pathLst>
                <a:path w="43437" h="15320" extrusionOk="0">
                  <a:moveTo>
                    <a:pt x="15958" y="1520"/>
                  </a:moveTo>
                  <a:cubicBezTo>
                    <a:pt x="16354" y="1520"/>
                    <a:pt x="16627" y="1855"/>
                    <a:pt x="16597" y="2219"/>
                  </a:cubicBezTo>
                  <a:lnTo>
                    <a:pt x="16597" y="2250"/>
                  </a:lnTo>
                  <a:lnTo>
                    <a:pt x="16050" y="7296"/>
                  </a:lnTo>
                  <a:cubicBezTo>
                    <a:pt x="16050" y="7356"/>
                    <a:pt x="16050" y="7417"/>
                    <a:pt x="16019" y="7478"/>
                  </a:cubicBezTo>
                  <a:cubicBezTo>
                    <a:pt x="15781" y="8491"/>
                    <a:pt x="14901" y="9211"/>
                    <a:pt x="13864" y="9211"/>
                  </a:cubicBezTo>
                  <a:cubicBezTo>
                    <a:pt x="13843" y="9211"/>
                    <a:pt x="13822" y="9211"/>
                    <a:pt x="13800" y="9210"/>
                  </a:cubicBezTo>
                  <a:lnTo>
                    <a:pt x="11338" y="9210"/>
                  </a:lnTo>
                  <a:cubicBezTo>
                    <a:pt x="11323" y="9211"/>
                    <a:pt x="11308" y="9212"/>
                    <a:pt x="11292" y="9212"/>
                  </a:cubicBezTo>
                  <a:cubicBezTo>
                    <a:pt x="10800" y="9212"/>
                    <a:pt x="10460" y="8741"/>
                    <a:pt x="10578" y="8299"/>
                  </a:cubicBezTo>
                  <a:lnTo>
                    <a:pt x="11733" y="2219"/>
                  </a:lnTo>
                  <a:cubicBezTo>
                    <a:pt x="11825" y="1824"/>
                    <a:pt x="12159" y="1520"/>
                    <a:pt x="12554" y="1520"/>
                  </a:cubicBezTo>
                  <a:close/>
                  <a:moveTo>
                    <a:pt x="9454" y="1"/>
                  </a:moveTo>
                  <a:cubicBezTo>
                    <a:pt x="9089" y="1"/>
                    <a:pt x="8755" y="244"/>
                    <a:pt x="8663" y="578"/>
                  </a:cubicBezTo>
                  <a:lnTo>
                    <a:pt x="8359" y="1551"/>
                  </a:lnTo>
                  <a:lnTo>
                    <a:pt x="9484" y="1551"/>
                  </a:lnTo>
                  <a:cubicBezTo>
                    <a:pt x="9758" y="1551"/>
                    <a:pt x="10001" y="1642"/>
                    <a:pt x="10153" y="1855"/>
                  </a:cubicBezTo>
                  <a:cubicBezTo>
                    <a:pt x="10335" y="2037"/>
                    <a:pt x="10396" y="2311"/>
                    <a:pt x="10335" y="2554"/>
                  </a:cubicBezTo>
                  <a:lnTo>
                    <a:pt x="9271" y="7691"/>
                  </a:lnTo>
                  <a:cubicBezTo>
                    <a:pt x="9180" y="8086"/>
                    <a:pt x="8815" y="8390"/>
                    <a:pt x="8420" y="8390"/>
                  </a:cubicBezTo>
                  <a:lnTo>
                    <a:pt x="6262" y="8390"/>
                  </a:lnTo>
                  <a:cubicBezTo>
                    <a:pt x="6232" y="8724"/>
                    <a:pt x="6232" y="9028"/>
                    <a:pt x="6323" y="9362"/>
                  </a:cubicBezTo>
                  <a:lnTo>
                    <a:pt x="6445" y="9879"/>
                  </a:lnTo>
                  <a:lnTo>
                    <a:pt x="882" y="10973"/>
                  </a:lnTo>
                  <a:cubicBezTo>
                    <a:pt x="791" y="10973"/>
                    <a:pt x="730" y="11065"/>
                    <a:pt x="700" y="11156"/>
                  </a:cubicBezTo>
                  <a:lnTo>
                    <a:pt x="183" y="12554"/>
                  </a:lnTo>
                  <a:cubicBezTo>
                    <a:pt x="153" y="12615"/>
                    <a:pt x="122" y="12676"/>
                    <a:pt x="92" y="12736"/>
                  </a:cubicBezTo>
                  <a:cubicBezTo>
                    <a:pt x="1" y="13223"/>
                    <a:pt x="61" y="13983"/>
                    <a:pt x="365" y="13983"/>
                  </a:cubicBezTo>
                  <a:lnTo>
                    <a:pt x="6293" y="13983"/>
                  </a:lnTo>
                  <a:lnTo>
                    <a:pt x="6049" y="14287"/>
                  </a:lnTo>
                  <a:lnTo>
                    <a:pt x="5715" y="15320"/>
                  </a:lnTo>
                  <a:lnTo>
                    <a:pt x="43436" y="15320"/>
                  </a:lnTo>
                  <a:cubicBezTo>
                    <a:pt x="43436" y="11946"/>
                    <a:pt x="43345" y="6840"/>
                    <a:pt x="42767" y="5441"/>
                  </a:cubicBezTo>
                  <a:cubicBezTo>
                    <a:pt x="42524" y="4864"/>
                    <a:pt x="42008" y="4438"/>
                    <a:pt x="41400" y="4347"/>
                  </a:cubicBezTo>
                  <a:lnTo>
                    <a:pt x="20427" y="4347"/>
                  </a:lnTo>
                  <a:lnTo>
                    <a:pt x="20427" y="852"/>
                  </a:lnTo>
                  <a:cubicBezTo>
                    <a:pt x="20427" y="365"/>
                    <a:pt x="20062" y="1"/>
                    <a:pt x="19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5"/>
            <p:cNvSpPr/>
            <p:nvPr/>
          </p:nvSpPr>
          <p:spPr>
            <a:xfrm>
              <a:off x="6758840" y="4191356"/>
              <a:ext cx="640437" cy="93023"/>
            </a:xfrm>
            <a:custGeom>
              <a:avLst/>
              <a:gdLst/>
              <a:ahLst/>
              <a:cxnLst/>
              <a:rect l="l" t="t" r="r" b="b"/>
              <a:pathLst>
                <a:path w="16537" h="2402" extrusionOk="0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lnTo>
                    <a:pt x="1" y="2006"/>
                  </a:lnTo>
                  <a:cubicBezTo>
                    <a:pt x="1" y="2098"/>
                    <a:pt x="183" y="2402"/>
                    <a:pt x="274" y="2402"/>
                  </a:cubicBezTo>
                  <a:lnTo>
                    <a:pt x="16354" y="2189"/>
                  </a:lnTo>
                  <a:cubicBezTo>
                    <a:pt x="16445" y="2189"/>
                    <a:pt x="16536" y="2098"/>
                    <a:pt x="16536" y="2006"/>
                  </a:cubicBezTo>
                  <a:lnTo>
                    <a:pt x="16536" y="213"/>
                  </a:lnTo>
                  <a:cubicBezTo>
                    <a:pt x="16536" y="91"/>
                    <a:pt x="16445" y="0"/>
                    <a:pt x="16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6794316" y="3643957"/>
              <a:ext cx="238871" cy="297892"/>
            </a:xfrm>
            <a:custGeom>
              <a:avLst/>
              <a:gdLst/>
              <a:ahLst/>
              <a:cxnLst/>
              <a:rect l="l" t="t" r="r" b="b"/>
              <a:pathLst>
                <a:path w="6168" h="7692" extrusionOk="0">
                  <a:moveTo>
                    <a:pt x="2094" y="0"/>
                  </a:moveTo>
                  <a:cubicBezTo>
                    <a:pt x="1699" y="0"/>
                    <a:pt x="1365" y="304"/>
                    <a:pt x="1273" y="699"/>
                  </a:cubicBezTo>
                  <a:lnTo>
                    <a:pt x="118" y="6779"/>
                  </a:lnTo>
                  <a:cubicBezTo>
                    <a:pt x="1" y="7249"/>
                    <a:pt x="339" y="7692"/>
                    <a:pt x="830" y="7692"/>
                  </a:cubicBezTo>
                  <a:cubicBezTo>
                    <a:pt x="846" y="7692"/>
                    <a:pt x="862" y="7691"/>
                    <a:pt x="878" y="7690"/>
                  </a:cubicBezTo>
                  <a:lnTo>
                    <a:pt x="3340" y="7690"/>
                  </a:lnTo>
                  <a:cubicBezTo>
                    <a:pt x="3362" y="7691"/>
                    <a:pt x="3383" y="7691"/>
                    <a:pt x="3404" y="7691"/>
                  </a:cubicBezTo>
                  <a:cubicBezTo>
                    <a:pt x="4441" y="7691"/>
                    <a:pt x="5321" y="6971"/>
                    <a:pt x="5559" y="5958"/>
                  </a:cubicBezTo>
                  <a:cubicBezTo>
                    <a:pt x="5590" y="5897"/>
                    <a:pt x="5590" y="5836"/>
                    <a:pt x="5590" y="5776"/>
                  </a:cubicBezTo>
                  <a:lnTo>
                    <a:pt x="6137" y="730"/>
                  </a:lnTo>
                  <a:cubicBezTo>
                    <a:pt x="6167" y="335"/>
                    <a:pt x="5894" y="0"/>
                    <a:pt x="5498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5"/>
            <p:cNvSpPr/>
            <p:nvPr/>
          </p:nvSpPr>
          <p:spPr>
            <a:xfrm>
              <a:off x="6609346" y="4179582"/>
              <a:ext cx="1463241" cy="15336"/>
            </a:xfrm>
            <a:custGeom>
              <a:avLst/>
              <a:gdLst/>
              <a:ahLst/>
              <a:cxnLst/>
              <a:rect l="l" t="t" r="r" b="b"/>
              <a:pathLst>
                <a:path w="37783" h="396" extrusionOk="0">
                  <a:moveTo>
                    <a:pt x="61" y="0"/>
                  </a:moveTo>
                  <a:cubicBezTo>
                    <a:pt x="1" y="122"/>
                    <a:pt x="1" y="274"/>
                    <a:pt x="1" y="395"/>
                  </a:cubicBezTo>
                  <a:lnTo>
                    <a:pt x="37752" y="395"/>
                  </a:lnTo>
                  <a:cubicBezTo>
                    <a:pt x="37783" y="274"/>
                    <a:pt x="37752" y="122"/>
                    <a:pt x="3772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5"/>
            <p:cNvSpPr/>
            <p:nvPr/>
          </p:nvSpPr>
          <p:spPr>
            <a:xfrm>
              <a:off x="6628207" y="3583927"/>
              <a:ext cx="553261" cy="537964"/>
            </a:xfrm>
            <a:custGeom>
              <a:avLst/>
              <a:gdLst/>
              <a:ahLst/>
              <a:cxnLst/>
              <a:rect l="l" t="t" r="r" b="b"/>
              <a:pathLst>
                <a:path w="14286" h="13891" extrusionOk="0">
                  <a:moveTo>
                    <a:pt x="3283" y="0"/>
                  </a:moveTo>
                  <a:cubicBezTo>
                    <a:pt x="2918" y="31"/>
                    <a:pt x="2614" y="243"/>
                    <a:pt x="2492" y="608"/>
                  </a:cubicBezTo>
                  <a:lnTo>
                    <a:pt x="213" y="7629"/>
                  </a:lnTo>
                  <a:cubicBezTo>
                    <a:pt x="30" y="8207"/>
                    <a:pt x="0" y="8815"/>
                    <a:pt x="122" y="9392"/>
                  </a:cubicBezTo>
                  <a:lnTo>
                    <a:pt x="1094" y="13891"/>
                  </a:lnTo>
                  <a:lnTo>
                    <a:pt x="14286" y="13891"/>
                  </a:lnTo>
                  <a:lnTo>
                    <a:pt x="14286" y="851"/>
                  </a:lnTo>
                  <a:cubicBezTo>
                    <a:pt x="14286" y="395"/>
                    <a:pt x="13891" y="0"/>
                    <a:pt x="1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6794316" y="3643957"/>
              <a:ext cx="238871" cy="297892"/>
            </a:xfrm>
            <a:custGeom>
              <a:avLst/>
              <a:gdLst/>
              <a:ahLst/>
              <a:cxnLst/>
              <a:rect l="l" t="t" r="r" b="b"/>
              <a:pathLst>
                <a:path w="6168" h="7692" extrusionOk="0">
                  <a:moveTo>
                    <a:pt x="2094" y="0"/>
                  </a:moveTo>
                  <a:cubicBezTo>
                    <a:pt x="1699" y="0"/>
                    <a:pt x="1365" y="304"/>
                    <a:pt x="1273" y="699"/>
                  </a:cubicBezTo>
                  <a:lnTo>
                    <a:pt x="118" y="6779"/>
                  </a:lnTo>
                  <a:cubicBezTo>
                    <a:pt x="0" y="7221"/>
                    <a:pt x="340" y="7692"/>
                    <a:pt x="832" y="7692"/>
                  </a:cubicBezTo>
                  <a:cubicBezTo>
                    <a:pt x="848" y="7692"/>
                    <a:pt x="863" y="7691"/>
                    <a:pt x="878" y="7690"/>
                  </a:cubicBezTo>
                  <a:lnTo>
                    <a:pt x="3340" y="7690"/>
                  </a:lnTo>
                  <a:cubicBezTo>
                    <a:pt x="4404" y="7690"/>
                    <a:pt x="5316" y="6991"/>
                    <a:pt x="5559" y="5958"/>
                  </a:cubicBezTo>
                  <a:cubicBezTo>
                    <a:pt x="5590" y="5897"/>
                    <a:pt x="5590" y="5836"/>
                    <a:pt x="5590" y="5776"/>
                  </a:cubicBezTo>
                  <a:lnTo>
                    <a:pt x="6137" y="730"/>
                  </a:lnTo>
                  <a:cubicBezTo>
                    <a:pt x="6167" y="335"/>
                    <a:pt x="5894" y="0"/>
                    <a:pt x="5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6630530" y="3645119"/>
              <a:ext cx="161300" cy="264896"/>
            </a:xfrm>
            <a:custGeom>
              <a:avLst/>
              <a:gdLst/>
              <a:ahLst/>
              <a:cxnLst/>
              <a:rect l="l" t="t" r="r" b="b"/>
              <a:pathLst>
                <a:path w="4165" h="6840" extrusionOk="0">
                  <a:moveTo>
                    <a:pt x="2128" y="1"/>
                  </a:moveTo>
                  <a:lnTo>
                    <a:pt x="153" y="6110"/>
                  </a:lnTo>
                  <a:cubicBezTo>
                    <a:pt x="92" y="6353"/>
                    <a:pt x="31" y="6597"/>
                    <a:pt x="1" y="6840"/>
                  </a:cubicBezTo>
                  <a:lnTo>
                    <a:pt x="2189" y="6840"/>
                  </a:lnTo>
                  <a:cubicBezTo>
                    <a:pt x="2584" y="6840"/>
                    <a:pt x="2949" y="6566"/>
                    <a:pt x="3040" y="6141"/>
                  </a:cubicBezTo>
                  <a:lnTo>
                    <a:pt x="4104" y="1004"/>
                  </a:lnTo>
                  <a:cubicBezTo>
                    <a:pt x="4165" y="761"/>
                    <a:pt x="4104" y="487"/>
                    <a:pt x="3952" y="305"/>
                  </a:cubicBezTo>
                  <a:cubicBezTo>
                    <a:pt x="3770" y="92"/>
                    <a:pt x="3527" y="1"/>
                    <a:pt x="3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6599934" y="4176058"/>
              <a:ext cx="1484425" cy="41206"/>
            </a:xfrm>
            <a:custGeom>
              <a:avLst/>
              <a:gdLst/>
              <a:ahLst/>
              <a:cxnLst/>
              <a:rect l="l" t="t" r="r" b="b"/>
              <a:pathLst>
                <a:path w="38330" h="1064" extrusionOk="0">
                  <a:moveTo>
                    <a:pt x="304" y="0"/>
                  </a:moveTo>
                  <a:cubicBezTo>
                    <a:pt x="1" y="0"/>
                    <a:pt x="1" y="1064"/>
                    <a:pt x="304" y="1064"/>
                  </a:cubicBezTo>
                  <a:lnTo>
                    <a:pt x="38026" y="1064"/>
                  </a:lnTo>
                  <a:cubicBezTo>
                    <a:pt x="38329" y="1064"/>
                    <a:pt x="38329" y="0"/>
                    <a:pt x="38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6678826" y="3772267"/>
              <a:ext cx="502644" cy="353505"/>
            </a:xfrm>
            <a:custGeom>
              <a:avLst/>
              <a:gdLst/>
              <a:ahLst/>
              <a:cxnLst/>
              <a:rect l="l" t="t" r="r" b="b"/>
              <a:pathLst>
                <a:path w="12979" h="9128" extrusionOk="0">
                  <a:moveTo>
                    <a:pt x="12979" y="0"/>
                  </a:moveTo>
                  <a:cubicBezTo>
                    <a:pt x="12979" y="152"/>
                    <a:pt x="12949" y="365"/>
                    <a:pt x="12949" y="608"/>
                  </a:cubicBezTo>
                  <a:cubicBezTo>
                    <a:pt x="12918" y="1186"/>
                    <a:pt x="12888" y="1946"/>
                    <a:pt x="12827" y="2918"/>
                  </a:cubicBezTo>
                  <a:cubicBezTo>
                    <a:pt x="12797" y="3891"/>
                    <a:pt x="12736" y="5046"/>
                    <a:pt x="12705" y="6353"/>
                  </a:cubicBezTo>
                  <a:cubicBezTo>
                    <a:pt x="12675" y="6657"/>
                    <a:pt x="12645" y="6991"/>
                    <a:pt x="12645" y="7326"/>
                  </a:cubicBezTo>
                  <a:cubicBezTo>
                    <a:pt x="12645" y="7660"/>
                    <a:pt x="12584" y="7995"/>
                    <a:pt x="12432" y="8329"/>
                  </a:cubicBezTo>
                  <a:cubicBezTo>
                    <a:pt x="12249" y="8602"/>
                    <a:pt x="11976" y="8815"/>
                    <a:pt x="11642" y="8906"/>
                  </a:cubicBezTo>
                  <a:cubicBezTo>
                    <a:pt x="11341" y="8981"/>
                    <a:pt x="11041" y="9036"/>
                    <a:pt x="10741" y="9036"/>
                  </a:cubicBezTo>
                  <a:cubicBezTo>
                    <a:pt x="10677" y="9036"/>
                    <a:pt x="10612" y="9033"/>
                    <a:pt x="10547" y="9028"/>
                  </a:cubicBezTo>
                  <a:lnTo>
                    <a:pt x="2948" y="8937"/>
                  </a:lnTo>
                  <a:lnTo>
                    <a:pt x="608" y="8906"/>
                  </a:lnTo>
                  <a:lnTo>
                    <a:pt x="0" y="8906"/>
                  </a:lnTo>
                  <a:lnTo>
                    <a:pt x="608" y="8937"/>
                  </a:lnTo>
                  <a:lnTo>
                    <a:pt x="2918" y="8998"/>
                  </a:lnTo>
                  <a:lnTo>
                    <a:pt x="10547" y="9119"/>
                  </a:lnTo>
                  <a:cubicBezTo>
                    <a:pt x="10617" y="9125"/>
                    <a:pt x="10686" y="9127"/>
                    <a:pt x="10755" y="9127"/>
                  </a:cubicBezTo>
                  <a:cubicBezTo>
                    <a:pt x="11072" y="9127"/>
                    <a:pt x="11372" y="9073"/>
                    <a:pt x="11672" y="8998"/>
                  </a:cubicBezTo>
                  <a:cubicBezTo>
                    <a:pt x="12037" y="8906"/>
                    <a:pt x="12341" y="8663"/>
                    <a:pt x="12523" y="8359"/>
                  </a:cubicBezTo>
                  <a:cubicBezTo>
                    <a:pt x="12705" y="8025"/>
                    <a:pt x="12766" y="7660"/>
                    <a:pt x="12766" y="7326"/>
                  </a:cubicBezTo>
                  <a:cubicBezTo>
                    <a:pt x="12766" y="6991"/>
                    <a:pt x="12797" y="6657"/>
                    <a:pt x="12797" y="6323"/>
                  </a:cubicBezTo>
                  <a:cubicBezTo>
                    <a:pt x="12827" y="5046"/>
                    <a:pt x="12888" y="3891"/>
                    <a:pt x="12918" y="2918"/>
                  </a:cubicBezTo>
                  <a:cubicBezTo>
                    <a:pt x="12949" y="1946"/>
                    <a:pt x="12979" y="1156"/>
                    <a:pt x="12979" y="608"/>
                  </a:cubicBezTo>
                  <a:lnTo>
                    <a:pt x="12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6763565" y="3932373"/>
              <a:ext cx="3563" cy="191895"/>
            </a:xfrm>
            <a:custGeom>
              <a:avLst/>
              <a:gdLst/>
              <a:ahLst/>
              <a:cxnLst/>
              <a:rect l="l" t="t" r="r" b="b"/>
              <a:pathLst>
                <a:path w="92" h="4955" extrusionOk="0">
                  <a:moveTo>
                    <a:pt x="61" y="0"/>
                  </a:moveTo>
                  <a:cubicBezTo>
                    <a:pt x="31" y="0"/>
                    <a:pt x="1" y="1125"/>
                    <a:pt x="1" y="2493"/>
                  </a:cubicBezTo>
                  <a:cubicBezTo>
                    <a:pt x="1" y="3861"/>
                    <a:pt x="1" y="4955"/>
                    <a:pt x="61" y="4955"/>
                  </a:cubicBezTo>
                  <a:cubicBezTo>
                    <a:pt x="92" y="4955"/>
                    <a:pt x="92" y="3861"/>
                    <a:pt x="92" y="2493"/>
                  </a:cubicBezTo>
                  <a:cubicBezTo>
                    <a:pt x="92" y="1125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6765928" y="3586251"/>
              <a:ext cx="76564" cy="344946"/>
            </a:xfrm>
            <a:custGeom>
              <a:avLst/>
              <a:gdLst/>
              <a:ahLst/>
              <a:cxnLst/>
              <a:rect l="l" t="t" r="r" b="b"/>
              <a:pathLst>
                <a:path w="1977" h="8907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1946" y="92"/>
                    <a:pt x="1915" y="214"/>
                    <a:pt x="1915" y="335"/>
                  </a:cubicBezTo>
                  <a:cubicBezTo>
                    <a:pt x="1854" y="579"/>
                    <a:pt x="1794" y="913"/>
                    <a:pt x="1702" y="1308"/>
                  </a:cubicBezTo>
                  <a:cubicBezTo>
                    <a:pt x="1550" y="2098"/>
                    <a:pt x="1307" y="3223"/>
                    <a:pt x="1034" y="4469"/>
                  </a:cubicBezTo>
                  <a:cubicBezTo>
                    <a:pt x="760" y="5685"/>
                    <a:pt x="487" y="6810"/>
                    <a:pt x="304" y="7600"/>
                  </a:cubicBezTo>
                  <a:cubicBezTo>
                    <a:pt x="213" y="7995"/>
                    <a:pt x="122" y="8299"/>
                    <a:pt x="61" y="8542"/>
                  </a:cubicBezTo>
                  <a:cubicBezTo>
                    <a:pt x="31" y="8664"/>
                    <a:pt x="0" y="8785"/>
                    <a:pt x="0" y="8907"/>
                  </a:cubicBezTo>
                  <a:cubicBezTo>
                    <a:pt x="31" y="8785"/>
                    <a:pt x="91" y="8664"/>
                    <a:pt x="122" y="8573"/>
                  </a:cubicBezTo>
                  <a:cubicBezTo>
                    <a:pt x="183" y="8329"/>
                    <a:pt x="274" y="7995"/>
                    <a:pt x="365" y="7630"/>
                  </a:cubicBezTo>
                  <a:cubicBezTo>
                    <a:pt x="578" y="6810"/>
                    <a:pt x="851" y="5715"/>
                    <a:pt x="1125" y="4469"/>
                  </a:cubicBezTo>
                  <a:cubicBezTo>
                    <a:pt x="1429" y="3253"/>
                    <a:pt x="1642" y="2129"/>
                    <a:pt x="1763" y="1308"/>
                  </a:cubicBezTo>
                  <a:cubicBezTo>
                    <a:pt x="1854" y="913"/>
                    <a:pt x="1885" y="579"/>
                    <a:pt x="1946" y="366"/>
                  </a:cubicBezTo>
                  <a:cubicBezTo>
                    <a:pt x="1946" y="244"/>
                    <a:pt x="1976" y="123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5"/>
            <p:cNvSpPr/>
            <p:nvPr/>
          </p:nvSpPr>
          <p:spPr>
            <a:xfrm>
              <a:off x="6923672" y="3985123"/>
              <a:ext cx="102434" cy="36752"/>
            </a:xfrm>
            <a:custGeom>
              <a:avLst/>
              <a:gdLst/>
              <a:ahLst/>
              <a:cxnLst/>
              <a:rect l="l" t="t" r="r" b="b"/>
              <a:pathLst>
                <a:path w="2645" h="949" extrusionOk="0">
                  <a:moveTo>
                    <a:pt x="2614" y="614"/>
                  </a:moveTo>
                  <a:lnTo>
                    <a:pt x="2614" y="614"/>
                  </a:lnTo>
                  <a:cubicBezTo>
                    <a:pt x="2584" y="675"/>
                    <a:pt x="2523" y="766"/>
                    <a:pt x="2462" y="796"/>
                  </a:cubicBezTo>
                  <a:cubicBezTo>
                    <a:pt x="2440" y="819"/>
                    <a:pt x="2417" y="837"/>
                    <a:pt x="2393" y="852"/>
                  </a:cubicBezTo>
                  <a:lnTo>
                    <a:pt x="2393" y="852"/>
                  </a:lnTo>
                  <a:cubicBezTo>
                    <a:pt x="2416" y="846"/>
                    <a:pt x="2439" y="838"/>
                    <a:pt x="2462" y="827"/>
                  </a:cubicBezTo>
                  <a:cubicBezTo>
                    <a:pt x="2523" y="766"/>
                    <a:pt x="2614" y="705"/>
                    <a:pt x="2614" y="614"/>
                  </a:cubicBezTo>
                  <a:close/>
                  <a:moveTo>
                    <a:pt x="2393" y="852"/>
                  </a:moveTo>
                  <a:lnTo>
                    <a:pt x="2393" y="852"/>
                  </a:lnTo>
                  <a:cubicBezTo>
                    <a:pt x="2356" y="861"/>
                    <a:pt x="2320" y="868"/>
                    <a:pt x="2283" y="886"/>
                  </a:cubicBezTo>
                  <a:lnTo>
                    <a:pt x="2283" y="886"/>
                  </a:lnTo>
                  <a:cubicBezTo>
                    <a:pt x="2325" y="882"/>
                    <a:pt x="2360" y="871"/>
                    <a:pt x="2393" y="852"/>
                  </a:cubicBezTo>
                  <a:close/>
                  <a:moveTo>
                    <a:pt x="2283" y="886"/>
                  </a:moveTo>
                  <a:cubicBezTo>
                    <a:pt x="2272" y="887"/>
                    <a:pt x="2261" y="888"/>
                    <a:pt x="2250" y="888"/>
                  </a:cubicBezTo>
                  <a:cubicBezTo>
                    <a:pt x="2250" y="888"/>
                    <a:pt x="2263" y="901"/>
                    <a:pt x="2272" y="901"/>
                  </a:cubicBezTo>
                  <a:cubicBezTo>
                    <a:pt x="2277" y="901"/>
                    <a:pt x="2280" y="898"/>
                    <a:pt x="2280" y="888"/>
                  </a:cubicBezTo>
                  <a:cubicBezTo>
                    <a:pt x="2281" y="887"/>
                    <a:pt x="2282" y="887"/>
                    <a:pt x="2283" y="886"/>
                  </a:cubicBezTo>
                  <a:close/>
                  <a:moveTo>
                    <a:pt x="2258" y="0"/>
                  </a:moveTo>
                  <a:cubicBezTo>
                    <a:pt x="2235" y="0"/>
                    <a:pt x="2212" y="2"/>
                    <a:pt x="2189" y="6"/>
                  </a:cubicBezTo>
                  <a:lnTo>
                    <a:pt x="578" y="6"/>
                  </a:lnTo>
                  <a:cubicBezTo>
                    <a:pt x="0" y="36"/>
                    <a:pt x="0" y="888"/>
                    <a:pt x="578" y="948"/>
                  </a:cubicBezTo>
                  <a:lnTo>
                    <a:pt x="943" y="948"/>
                  </a:lnTo>
                  <a:lnTo>
                    <a:pt x="1399" y="888"/>
                  </a:lnTo>
                  <a:lnTo>
                    <a:pt x="2037" y="888"/>
                  </a:lnTo>
                  <a:cubicBezTo>
                    <a:pt x="2128" y="888"/>
                    <a:pt x="2189" y="857"/>
                    <a:pt x="2280" y="857"/>
                  </a:cubicBezTo>
                  <a:cubicBezTo>
                    <a:pt x="2189" y="827"/>
                    <a:pt x="2128" y="827"/>
                    <a:pt x="2037" y="827"/>
                  </a:cubicBezTo>
                  <a:lnTo>
                    <a:pt x="608" y="827"/>
                  </a:lnTo>
                  <a:cubicBezTo>
                    <a:pt x="547" y="827"/>
                    <a:pt x="517" y="827"/>
                    <a:pt x="487" y="796"/>
                  </a:cubicBezTo>
                  <a:cubicBezTo>
                    <a:pt x="335" y="736"/>
                    <a:pt x="243" y="584"/>
                    <a:pt x="274" y="432"/>
                  </a:cubicBezTo>
                  <a:cubicBezTo>
                    <a:pt x="274" y="265"/>
                    <a:pt x="401" y="124"/>
                    <a:pt x="562" y="124"/>
                  </a:cubicBezTo>
                  <a:cubicBezTo>
                    <a:pt x="577" y="124"/>
                    <a:pt x="592" y="125"/>
                    <a:pt x="608" y="128"/>
                  </a:cubicBezTo>
                  <a:lnTo>
                    <a:pt x="2250" y="128"/>
                  </a:lnTo>
                  <a:cubicBezTo>
                    <a:pt x="2270" y="122"/>
                    <a:pt x="2291" y="120"/>
                    <a:pt x="2312" y="120"/>
                  </a:cubicBezTo>
                  <a:cubicBezTo>
                    <a:pt x="2411" y="120"/>
                    <a:pt x="2503" y="179"/>
                    <a:pt x="2554" y="280"/>
                  </a:cubicBezTo>
                  <a:cubicBezTo>
                    <a:pt x="2614" y="371"/>
                    <a:pt x="2645" y="492"/>
                    <a:pt x="2614" y="614"/>
                  </a:cubicBezTo>
                  <a:cubicBezTo>
                    <a:pt x="2645" y="553"/>
                    <a:pt x="2645" y="492"/>
                    <a:pt x="2645" y="432"/>
                  </a:cubicBezTo>
                  <a:cubicBezTo>
                    <a:pt x="2645" y="340"/>
                    <a:pt x="2645" y="280"/>
                    <a:pt x="2584" y="219"/>
                  </a:cubicBezTo>
                  <a:cubicBezTo>
                    <a:pt x="2531" y="87"/>
                    <a:pt x="2409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5"/>
            <p:cNvSpPr/>
            <p:nvPr/>
          </p:nvSpPr>
          <p:spPr>
            <a:xfrm>
              <a:off x="7710031" y="3807588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1"/>
                    <a:pt x="1" y="61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1"/>
                  </a:cubicBezTo>
                  <a:cubicBezTo>
                    <a:pt x="6870" y="31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5"/>
            <p:cNvSpPr/>
            <p:nvPr/>
          </p:nvSpPr>
          <p:spPr>
            <a:xfrm>
              <a:off x="7710031" y="3833498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0"/>
                    <a:pt x="1" y="61"/>
                  </a:cubicBezTo>
                  <a:cubicBezTo>
                    <a:pt x="1" y="91"/>
                    <a:pt x="1520" y="122"/>
                    <a:pt x="3435" y="122"/>
                  </a:cubicBezTo>
                  <a:cubicBezTo>
                    <a:pt x="5350" y="122"/>
                    <a:pt x="6870" y="91"/>
                    <a:pt x="6870" y="61"/>
                  </a:cubicBezTo>
                  <a:cubicBezTo>
                    <a:pt x="6870" y="30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5"/>
            <p:cNvSpPr/>
            <p:nvPr/>
          </p:nvSpPr>
          <p:spPr>
            <a:xfrm>
              <a:off x="7710031" y="3860569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1"/>
                    <a:pt x="1" y="61"/>
                  </a:cubicBezTo>
                  <a:cubicBezTo>
                    <a:pt x="1" y="91"/>
                    <a:pt x="1520" y="122"/>
                    <a:pt x="3435" y="122"/>
                  </a:cubicBezTo>
                  <a:cubicBezTo>
                    <a:pt x="5350" y="122"/>
                    <a:pt x="6870" y="91"/>
                    <a:pt x="6870" y="61"/>
                  </a:cubicBezTo>
                  <a:cubicBezTo>
                    <a:pt x="6870" y="31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5"/>
            <p:cNvSpPr/>
            <p:nvPr/>
          </p:nvSpPr>
          <p:spPr>
            <a:xfrm>
              <a:off x="7710031" y="3886441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5"/>
            <p:cNvSpPr/>
            <p:nvPr/>
          </p:nvSpPr>
          <p:spPr>
            <a:xfrm>
              <a:off x="7710031" y="3913512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3"/>
                    <a:pt x="3435" y="123"/>
                  </a:cubicBezTo>
                  <a:cubicBezTo>
                    <a:pt x="5350" y="123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7710031" y="3940623"/>
              <a:ext cx="266097" cy="3563"/>
            </a:xfrm>
            <a:custGeom>
              <a:avLst/>
              <a:gdLst/>
              <a:ahLst/>
              <a:cxnLst/>
              <a:rect l="l" t="t" r="r" b="b"/>
              <a:pathLst>
                <a:path w="6871" h="92" extrusionOk="0">
                  <a:moveTo>
                    <a:pt x="3435" y="0"/>
                  </a:moveTo>
                  <a:cubicBezTo>
                    <a:pt x="1520" y="0"/>
                    <a:pt x="1" y="30"/>
                    <a:pt x="1" y="61"/>
                  </a:cubicBezTo>
                  <a:cubicBezTo>
                    <a:pt x="1" y="91"/>
                    <a:pt x="1520" y="91"/>
                    <a:pt x="3435" y="91"/>
                  </a:cubicBezTo>
                  <a:cubicBezTo>
                    <a:pt x="5350" y="91"/>
                    <a:pt x="6870" y="91"/>
                    <a:pt x="6870" y="61"/>
                  </a:cubicBezTo>
                  <a:cubicBezTo>
                    <a:pt x="6870" y="0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7710031" y="3966494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6315042" y="4235855"/>
              <a:ext cx="1625703" cy="364000"/>
            </a:xfrm>
            <a:custGeom>
              <a:avLst/>
              <a:gdLst/>
              <a:ahLst/>
              <a:cxnLst/>
              <a:rect l="l" t="t" r="r" b="b"/>
              <a:pathLst>
                <a:path w="41978" h="9399" extrusionOk="0">
                  <a:moveTo>
                    <a:pt x="37412" y="0"/>
                  </a:moveTo>
                  <a:cubicBezTo>
                    <a:pt x="37333" y="0"/>
                    <a:pt x="37254" y="2"/>
                    <a:pt x="37175" y="6"/>
                  </a:cubicBezTo>
                  <a:lnTo>
                    <a:pt x="3891" y="1526"/>
                  </a:lnTo>
                  <a:cubicBezTo>
                    <a:pt x="1764" y="1557"/>
                    <a:pt x="62" y="3228"/>
                    <a:pt x="1" y="5326"/>
                  </a:cubicBezTo>
                  <a:cubicBezTo>
                    <a:pt x="1" y="7392"/>
                    <a:pt x="1703" y="9399"/>
                    <a:pt x="3800" y="9399"/>
                  </a:cubicBezTo>
                  <a:cubicBezTo>
                    <a:pt x="3800" y="9399"/>
                    <a:pt x="23720" y="9282"/>
                    <a:pt x="32358" y="9282"/>
                  </a:cubicBezTo>
                  <a:cubicBezTo>
                    <a:pt x="34517" y="9282"/>
                    <a:pt x="35971" y="9289"/>
                    <a:pt x="36232" y="9307"/>
                  </a:cubicBezTo>
                  <a:cubicBezTo>
                    <a:pt x="36414" y="9320"/>
                    <a:pt x="36638" y="9333"/>
                    <a:pt x="36892" y="9333"/>
                  </a:cubicBezTo>
                  <a:cubicBezTo>
                    <a:pt x="38418" y="9333"/>
                    <a:pt x="41004" y="8884"/>
                    <a:pt x="41734" y="5417"/>
                  </a:cubicBezTo>
                  <a:cubicBezTo>
                    <a:pt x="41977" y="4383"/>
                    <a:pt x="41856" y="3289"/>
                    <a:pt x="41369" y="2347"/>
                  </a:cubicBezTo>
                  <a:cubicBezTo>
                    <a:pt x="40557" y="897"/>
                    <a:pt x="39053" y="0"/>
                    <a:pt x="37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6329246" y="4323198"/>
              <a:ext cx="271945" cy="240691"/>
            </a:xfrm>
            <a:custGeom>
              <a:avLst/>
              <a:gdLst/>
              <a:ahLst/>
              <a:cxnLst/>
              <a:rect l="l" t="t" r="r" b="b"/>
              <a:pathLst>
                <a:path w="7022" h="6215" extrusionOk="0">
                  <a:moveTo>
                    <a:pt x="3486" y="0"/>
                  </a:moveTo>
                  <a:cubicBezTo>
                    <a:pt x="3116" y="0"/>
                    <a:pt x="2739" y="66"/>
                    <a:pt x="2371" y="205"/>
                  </a:cubicBezTo>
                  <a:cubicBezTo>
                    <a:pt x="790" y="843"/>
                    <a:pt x="0" y="2636"/>
                    <a:pt x="608" y="4217"/>
                  </a:cubicBezTo>
                  <a:cubicBezTo>
                    <a:pt x="1077" y="5460"/>
                    <a:pt x="2271" y="6215"/>
                    <a:pt x="3518" y="6215"/>
                  </a:cubicBezTo>
                  <a:cubicBezTo>
                    <a:pt x="3886" y="6215"/>
                    <a:pt x="4260" y="6149"/>
                    <a:pt x="4620" y="6010"/>
                  </a:cubicBezTo>
                  <a:cubicBezTo>
                    <a:pt x="6231" y="5372"/>
                    <a:pt x="7022" y="3579"/>
                    <a:pt x="6414" y="1998"/>
                  </a:cubicBezTo>
                  <a:cubicBezTo>
                    <a:pt x="5921" y="755"/>
                    <a:pt x="4740" y="0"/>
                    <a:pt x="3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7575834" y="4260797"/>
              <a:ext cx="341422" cy="311989"/>
            </a:xfrm>
            <a:custGeom>
              <a:avLst/>
              <a:gdLst/>
              <a:ahLst/>
              <a:cxnLst/>
              <a:rect l="l" t="t" r="r" b="b"/>
              <a:pathLst>
                <a:path w="8816" h="8056" extrusionOk="0">
                  <a:moveTo>
                    <a:pt x="4408" y="1"/>
                  </a:moveTo>
                  <a:cubicBezTo>
                    <a:pt x="3374" y="1"/>
                    <a:pt x="2341" y="396"/>
                    <a:pt x="1551" y="1186"/>
                  </a:cubicBezTo>
                  <a:cubicBezTo>
                    <a:pt x="1" y="2767"/>
                    <a:pt x="1" y="5289"/>
                    <a:pt x="1551" y="6870"/>
                  </a:cubicBezTo>
                  <a:cubicBezTo>
                    <a:pt x="2341" y="7660"/>
                    <a:pt x="3374" y="8055"/>
                    <a:pt x="4408" y="8055"/>
                  </a:cubicBezTo>
                  <a:cubicBezTo>
                    <a:pt x="5441" y="8055"/>
                    <a:pt x="6475" y="7660"/>
                    <a:pt x="7265" y="6870"/>
                  </a:cubicBezTo>
                  <a:cubicBezTo>
                    <a:pt x="8815" y="5289"/>
                    <a:pt x="8815" y="2767"/>
                    <a:pt x="7265" y="1186"/>
                  </a:cubicBezTo>
                  <a:cubicBezTo>
                    <a:pt x="6475" y="396"/>
                    <a:pt x="5441" y="1"/>
                    <a:pt x="4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6510470" y="4265522"/>
              <a:ext cx="1253687" cy="58866"/>
            </a:xfrm>
            <a:custGeom>
              <a:avLst/>
              <a:gdLst/>
              <a:ahLst/>
              <a:cxnLst/>
              <a:rect l="l" t="t" r="r" b="b"/>
              <a:pathLst>
                <a:path w="32372" h="1520" extrusionOk="0">
                  <a:moveTo>
                    <a:pt x="32281" y="0"/>
                  </a:moveTo>
                  <a:lnTo>
                    <a:pt x="32038" y="31"/>
                  </a:lnTo>
                  <a:lnTo>
                    <a:pt x="31034" y="122"/>
                  </a:lnTo>
                  <a:cubicBezTo>
                    <a:pt x="30726" y="156"/>
                    <a:pt x="30357" y="195"/>
                    <a:pt x="29936" y="236"/>
                  </a:cubicBezTo>
                  <a:lnTo>
                    <a:pt x="29936" y="236"/>
                  </a:lnTo>
                  <a:lnTo>
                    <a:pt x="31034" y="152"/>
                  </a:lnTo>
                  <a:lnTo>
                    <a:pt x="32038" y="61"/>
                  </a:lnTo>
                  <a:lnTo>
                    <a:pt x="32281" y="61"/>
                  </a:lnTo>
                  <a:lnTo>
                    <a:pt x="32372" y="0"/>
                  </a:lnTo>
                  <a:close/>
                  <a:moveTo>
                    <a:pt x="29936" y="236"/>
                  </a:moveTo>
                  <a:lnTo>
                    <a:pt x="27448" y="426"/>
                  </a:lnTo>
                  <a:cubicBezTo>
                    <a:pt x="24408" y="669"/>
                    <a:pt x="20183" y="942"/>
                    <a:pt x="15533" y="1155"/>
                  </a:cubicBezTo>
                  <a:cubicBezTo>
                    <a:pt x="10882" y="1338"/>
                    <a:pt x="6657" y="1459"/>
                    <a:pt x="3618" y="1490"/>
                  </a:cubicBezTo>
                  <a:lnTo>
                    <a:pt x="0" y="1520"/>
                  </a:lnTo>
                  <a:lnTo>
                    <a:pt x="3618" y="1520"/>
                  </a:lnTo>
                  <a:cubicBezTo>
                    <a:pt x="6657" y="1490"/>
                    <a:pt x="10882" y="1429"/>
                    <a:pt x="15533" y="1216"/>
                  </a:cubicBezTo>
                  <a:cubicBezTo>
                    <a:pt x="20183" y="1003"/>
                    <a:pt x="24408" y="699"/>
                    <a:pt x="27448" y="456"/>
                  </a:cubicBezTo>
                  <a:cubicBezTo>
                    <a:pt x="28396" y="380"/>
                    <a:pt x="29237" y="304"/>
                    <a:pt x="29936" y="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5"/>
            <p:cNvSpPr/>
            <p:nvPr/>
          </p:nvSpPr>
          <p:spPr>
            <a:xfrm>
              <a:off x="6461013" y="4556262"/>
              <a:ext cx="1253725" cy="3602"/>
            </a:xfrm>
            <a:custGeom>
              <a:avLst/>
              <a:gdLst/>
              <a:ahLst/>
              <a:cxnLst/>
              <a:rect l="l" t="t" r="r" b="b"/>
              <a:pathLst>
                <a:path w="32373" h="93" extrusionOk="0">
                  <a:moveTo>
                    <a:pt x="16171" y="1"/>
                  </a:moveTo>
                  <a:cubicBezTo>
                    <a:pt x="7265" y="1"/>
                    <a:pt x="1" y="1"/>
                    <a:pt x="1" y="31"/>
                  </a:cubicBezTo>
                  <a:cubicBezTo>
                    <a:pt x="1" y="62"/>
                    <a:pt x="7265" y="92"/>
                    <a:pt x="16171" y="92"/>
                  </a:cubicBezTo>
                  <a:cubicBezTo>
                    <a:pt x="25108" y="92"/>
                    <a:pt x="32372" y="62"/>
                    <a:pt x="32372" y="31"/>
                  </a:cubicBezTo>
                  <a:cubicBezTo>
                    <a:pt x="32372" y="1"/>
                    <a:pt x="25108" y="1"/>
                    <a:pt x="16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5"/>
            <p:cNvSpPr/>
            <p:nvPr/>
          </p:nvSpPr>
          <p:spPr>
            <a:xfrm>
              <a:off x="6629369" y="3908826"/>
              <a:ext cx="47131" cy="210755"/>
            </a:xfrm>
            <a:custGeom>
              <a:avLst/>
              <a:gdLst/>
              <a:ahLst/>
              <a:cxnLst/>
              <a:rect l="l" t="t" r="r" b="b"/>
              <a:pathLst>
                <a:path w="1217" h="5442" extrusionOk="0">
                  <a:moveTo>
                    <a:pt x="31" y="0"/>
                  </a:moveTo>
                  <a:cubicBezTo>
                    <a:pt x="0" y="92"/>
                    <a:pt x="0" y="152"/>
                    <a:pt x="0" y="244"/>
                  </a:cubicBezTo>
                  <a:cubicBezTo>
                    <a:pt x="0" y="426"/>
                    <a:pt x="31" y="639"/>
                    <a:pt x="31" y="821"/>
                  </a:cubicBezTo>
                  <a:cubicBezTo>
                    <a:pt x="152" y="1490"/>
                    <a:pt x="274" y="2128"/>
                    <a:pt x="456" y="2766"/>
                  </a:cubicBezTo>
                  <a:cubicBezTo>
                    <a:pt x="669" y="3526"/>
                    <a:pt x="851" y="4165"/>
                    <a:pt x="1003" y="4651"/>
                  </a:cubicBezTo>
                  <a:cubicBezTo>
                    <a:pt x="1064" y="4924"/>
                    <a:pt x="1125" y="5168"/>
                    <a:pt x="1216" y="5441"/>
                  </a:cubicBezTo>
                  <a:cubicBezTo>
                    <a:pt x="1216" y="5350"/>
                    <a:pt x="1216" y="5289"/>
                    <a:pt x="1186" y="5198"/>
                  </a:cubicBezTo>
                  <a:cubicBezTo>
                    <a:pt x="1155" y="5046"/>
                    <a:pt x="1125" y="4864"/>
                    <a:pt x="1064" y="4620"/>
                  </a:cubicBezTo>
                  <a:cubicBezTo>
                    <a:pt x="943" y="4134"/>
                    <a:pt x="760" y="3435"/>
                    <a:pt x="578" y="2706"/>
                  </a:cubicBezTo>
                  <a:cubicBezTo>
                    <a:pt x="365" y="1976"/>
                    <a:pt x="213" y="1307"/>
                    <a:pt x="122" y="821"/>
                  </a:cubicBezTo>
                  <a:cubicBezTo>
                    <a:pt x="31" y="335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7607631" y="4302005"/>
              <a:ext cx="94185" cy="210755"/>
            </a:xfrm>
            <a:custGeom>
              <a:avLst/>
              <a:gdLst/>
              <a:ahLst/>
              <a:cxnLst/>
              <a:rect l="l" t="t" r="r" b="b"/>
              <a:pathLst>
                <a:path w="2432" h="5442" extrusionOk="0">
                  <a:moveTo>
                    <a:pt x="2432" y="0"/>
                  </a:moveTo>
                  <a:cubicBezTo>
                    <a:pt x="2341" y="0"/>
                    <a:pt x="2250" y="31"/>
                    <a:pt x="2158" y="61"/>
                  </a:cubicBezTo>
                  <a:cubicBezTo>
                    <a:pt x="1915" y="122"/>
                    <a:pt x="1702" y="244"/>
                    <a:pt x="1490" y="365"/>
                  </a:cubicBezTo>
                  <a:cubicBezTo>
                    <a:pt x="760" y="821"/>
                    <a:pt x="243" y="1551"/>
                    <a:pt x="91" y="2371"/>
                  </a:cubicBezTo>
                  <a:cubicBezTo>
                    <a:pt x="0" y="2827"/>
                    <a:pt x="0" y="3283"/>
                    <a:pt x="152" y="3739"/>
                  </a:cubicBezTo>
                  <a:cubicBezTo>
                    <a:pt x="243" y="4104"/>
                    <a:pt x="395" y="4438"/>
                    <a:pt x="639" y="4742"/>
                  </a:cubicBezTo>
                  <a:cubicBezTo>
                    <a:pt x="760" y="4955"/>
                    <a:pt x="943" y="5137"/>
                    <a:pt x="1155" y="5289"/>
                  </a:cubicBezTo>
                  <a:cubicBezTo>
                    <a:pt x="1216" y="5350"/>
                    <a:pt x="1277" y="5411"/>
                    <a:pt x="1368" y="5441"/>
                  </a:cubicBezTo>
                  <a:cubicBezTo>
                    <a:pt x="1125" y="5229"/>
                    <a:pt x="882" y="4985"/>
                    <a:pt x="699" y="4712"/>
                  </a:cubicBezTo>
                  <a:cubicBezTo>
                    <a:pt x="487" y="4408"/>
                    <a:pt x="335" y="4074"/>
                    <a:pt x="243" y="3739"/>
                  </a:cubicBezTo>
                  <a:cubicBezTo>
                    <a:pt x="122" y="3283"/>
                    <a:pt x="122" y="2827"/>
                    <a:pt x="183" y="2402"/>
                  </a:cubicBezTo>
                  <a:cubicBezTo>
                    <a:pt x="274" y="1976"/>
                    <a:pt x="456" y="1551"/>
                    <a:pt x="730" y="1186"/>
                  </a:cubicBezTo>
                  <a:cubicBezTo>
                    <a:pt x="943" y="912"/>
                    <a:pt x="1216" y="639"/>
                    <a:pt x="1520" y="426"/>
                  </a:cubicBezTo>
                  <a:cubicBezTo>
                    <a:pt x="1794" y="244"/>
                    <a:pt x="2098" y="122"/>
                    <a:pt x="2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5"/>
            <p:cNvSpPr/>
            <p:nvPr/>
          </p:nvSpPr>
          <p:spPr>
            <a:xfrm>
              <a:off x="6847143" y="3780516"/>
              <a:ext cx="136592" cy="98910"/>
            </a:xfrm>
            <a:custGeom>
              <a:avLst/>
              <a:gdLst/>
              <a:ahLst/>
              <a:cxnLst/>
              <a:rect l="l" t="t" r="r" b="b"/>
              <a:pathLst>
                <a:path w="3527" h="2554" extrusionOk="0">
                  <a:moveTo>
                    <a:pt x="3527" y="0"/>
                  </a:moveTo>
                  <a:cubicBezTo>
                    <a:pt x="2919" y="395"/>
                    <a:pt x="2311" y="791"/>
                    <a:pt x="1733" y="1246"/>
                  </a:cubicBezTo>
                  <a:cubicBezTo>
                    <a:pt x="1125" y="1642"/>
                    <a:pt x="548" y="2098"/>
                    <a:pt x="1" y="2553"/>
                  </a:cubicBezTo>
                  <a:cubicBezTo>
                    <a:pt x="609" y="2189"/>
                    <a:pt x="1216" y="1763"/>
                    <a:pt x="1794" y="1338"/>
                  </a:cubicBezTo>
                  <a:cubicBezTo>
                    <a:pt x="2402" y="912"/>
                    <a:pt x="2979" y="487"/>
                    <a:pt x="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5"/>
            <p:cNvSpPr/>
            <p:nvPr/>
          </p:nvSpPr>
          <p:spPr>
            <a:xfrm>
              <a:off x="6874215" y="3743995"/>
              <a:ext cx="120133" cy="84813"/>
            </a:xfrm>
            <a:custGeom>
              <a:avLst/>
              <a:gdLst/>
              <a:ahLst/>
              <a:cxnLst/>
              <a:rect l="l" t="t" r="r" b="b"/>
              <a:pathLst>
                <a:path w="3102" h="2190" extrusionOk="0">
                  <a:moveTo>
                    <a:pt x="3101" y="1"/>
                  </a:moveTo>
                  <a:cubicBezTo>
                    <a:pt x="2554" y="335"/>
                    <a:pt x="2037" y="670"/>
                    <a:pt x="1520" y="1034"/>
                  </a:cubicBezTo>
                  <a:cubicBezTo>
                    <a:pt x="1004" y="1399"/>
                    <a:pt x="487" y="1764"/>
                    <a:pt x="1" y="2189"/>
                  </a:cubicBezTo>
                  <a:cubicBezTo>
                    <a:pt x="548" y="1855"/>
                    <a:pt x="1065" y="1521"/>
                    <a:pt x="1581" y="1156"/>
                  </a:cubicBezTo>
                  <a:cubicBezTo>
                    <a:pt x="2098" y="791"/>
                    <a:pt x="2615" y="427"/>
                    <a:pt x="3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5"/>
            <p:cNvSpPr/>
            <p:nvPr/>
          </p:nvSpPr>
          <p:spPr>
            <a:xfrm>
              <a:off x="6681150" y="3800500"/>
              <a:ext cx="61267" cy="43607"/>
            </a:xfrm>
            <a:custGeom>
              <a:avLst/>
              <a:gdLst/>
              <a:ahLst/>
              <a:cxnLst/>
              <a:rect l="l" t="t" r="r" b="b"/>
              <a:pathLst>
                <a:path w="1582" h="1126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308" y="153"/>
                    <a:pt x="1004" y="305"/>
                    <a:pt x="761" y="518"/>
                  </a:cubicBezTo>
                  <a:cubicBezTo>
                    <a:pt x="487" y="670"/>
                    <a:pt x="244" y="882"/>
                    <a:pt x="1" y="1126"/>
                  </a:cubicBezTo>
                  <a:cubicBezTo>
                    <a:pt x="305" y="974"/>
                    <a:pt x="578" y="791"/>
                    <a:pt x="821" y="609"/>
                  </a:cubicBezTo>
                  <a:cubicBezTo>
                    <a:pt x="1095" y="427"/>
                    <a:pt x="1369" y="244"/>
                    <a:pt x="1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5"/>
            <p:cNvSpPr/>
            <p:nvPr/>
          </p:nvSpPr>
          <p:spPr>
            <a:xfrm>
              <a:off x="6689399" y="3766380"/>
              <a:ext cx="70678" cy="55380"/>
            </a:xfrm>
            <a:custGeom>
              <a:avLst/>
              <a:gdLst/>
              <a:ahLst/>
              <a:cxnLst/>
              <a:rect l="l" t="t" r="r" b="b"/>
              <a:pathLst>
                <a:path w="1825" h="1430" extrusionOk="0">
                  <a:moveTo>
                    <a:pt x="1824" y="1"/>
                  </a:moveTo>
                  <a:lnTo>
                    <a:pt x="1824" y="1"/>
                  </a:lnTo>
                  <a:cubicBezTo>
                    <a:pt x="1490" y="183"/>
                    <a:pt x="1186" y="426"/>
                    <a:pt x="882" y="669"/>
                  </a:cubicBezTo>
                  <a:cubicBezTo>
                    <a:pt x="578" y="882"/>
                    <a:pt x="274" y="1156"/>
                    <a:pt x="1" y="1429"/>
                  </a:cubicBezTo>
                  <a:cubicBezTo>
                    <a:pt x="335" y="1247"/>
                    <a:pt x="669" y="1004"/>
                    <a:pt x="943" y="760"/>
                  </a:cubicBezTo>
                  <a:cubicBezTo>
                    <a:pt x="1277" y="548"/>
                    <a:pt x="1551" y="274"/>
                    <a:pt x="1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5"/>
            <p:cNvSpPr/>
            <p:nvPr/>
          </p:nvSpPr>
          <p:spPr>
            <a:xfrm>
              <a:off x="6933083" y="3972110"/>
              <a:ext cx="95386" cy="5306"/>
            </a:xfrm>
            <a:custGeom>
              <a:avLst/>
              <a:gdLst/>
              <a:ahLst/>
              <a:cxnLst/>
              <a:rect l="l" t="t" r="r" b="b"/>
              <a:pathLst>
                <a:path w="2463" h="137" extrusionOk="0">
                  <a:moveTo>
                    <a:pt x="1232" y="0"/>
                  </a:moveTo>
                  <a:cubicBezTo>
                    <a:pt x="821" y="0"/>
                    <a:pt x="411" y="23"/>
                    <a:pt x="0" y="69"/>
                  </a:cubicBezTo>
                  <a:cubicBezTo>
                    <a:pt x="411" y="114"/>
                    <a:pt x="821" y="137"/>
                    <a:pt x="1232" y="137"/>
                  </a:cubicBezTo>
                  <a:cubicBezTo>
                    <a:pt x="1642" y="137"/>
                    <a:pt x="2052" y="114"/>
                    <a:pt x="2463" y="69"/>
                  </a:cubicBezTo>
                  <a:cubicBezTo>
                    <a:pt x="2052" y="23"/>
                    <a:pt x="1642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5"/>
            <p:cNvSpPr/>
            <p:nvPr/>
          </p:nvSpPr>
          <p:spPr>
            <a:xfrm>
              <a:off x="6351564" y="4339688"/>
              <a:ext cx="85936" cy="203668"/>
            </a:xfrm>
            <a:custGeom>
              <a:avLst/>
              <a:gdLst/>
              <a:ahLst/>
              <a:cxnLst/>
              <a:rect l="l" t="t" r="r" b="b"/>
              <a:pathLst>
                <a:path w="2219" h="5259" extrusionOk="0">
                  <a:moveTo>
                    <a:pt x="1854" y="0"/>
                  </a:moveTo>
                  <a:cubicBezTo>
                    <a:pt x="1763" y="0"/>
                    <a:pt x="1672" y="31"/>
                    <a:pt x="1581" y="91"/>
                  </a:cubicBezTo>
                  <a:cubicBezTo>
                    <a:pt x="1368" y="183"/>
                    <a:pt x="1155" y="335"/>
                    <a:pt x="973" y="517"/>
                  </a:cubicBezTo>
                  <a:cubicBezTo>
                    <a:pt x="699" y="760"/>
                    <a:pt x="456" y="1064"/>
                    <a:pt x="304" y="1429"/>
                  </a:cubicBezTo>
                  <a:cubicBezTo>
                    <a:pt x="91" y="1824"/>
                    <a:pt x="0" y="2310"/>
                    <a:pt x="30" y="2766"/>
                  </a:cubicBezTo>
                  <a:cubicBezTo>
                    <a:pt x="91" y="3222"/>
                    <a:pt x="243" y="3678"/>
                    <a:pt x="486" y="4073"/>
                  </a:cubicBezTo>
                  <a:cubicBezTo>
                    <a:pt x="699" y="4377"/>
                    <a:pt x="973" y="4651"/>
                    <a:pt x="1277" y="4863"/>
                  </a:cubicBezTo>
                  <a:cubicBezTo>
                    <a:pt x="1489" y="5015"/>
                    <a:pt x="1702" y="5137"/>
                    <a:pt x="1945" y="5198"/>
                  </a:cubicBezTo>
                  <a:cubicBezTo>
                    <a:pt x="2037" y="5228"/>
                    <a:pt x="2128" y="5259"/>
                    <a:pt x="2219" y="5259"/>
                  </a:cubicBezTo>
                  <a:cubicBezTo>
                    <a:pt x="1915" y="5137"/>
                    <a:pt x="1611" y="4985"/>
                    <a:pt x="1337" y="4803"/>
                  </a:cubicBezTo>
                  <a:cubicBezTo>
                    <a:pt x="1033" y="4590"/>
                    <a:pt x="790" y="4316"/>
                    <a:pt x="578" y="4012"/>
                  </a:cubicBezTo>
                  <a:cubicBezTo>
                    <a:pt x="61" y="3252"/>
                    <a:pt x="0" y="2280"/>
                    <a:pt x="395" y="1459"/>
                  </a:cubicBezTo>
                  <a:cubicBezTo>
                    <a:pt x="547" y="1125"/>
                    <a:pt x="760" y="821"/>
                    <a:pt x="1033" y="578"/>
                  </a:cubicBezTo>
                  <a:cubicBezTo>
                    <a:pt x="1277" y="335"/>
                    <a:pt x="1550" y="152"/>
                    <a:pt x="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5"/>
            <p:cNvSpPr/>
            <p:nvPr/>
          </p:nvSpPr>
          <p:spPr>
            <a:xfrm>
              <a:off x="6413918" y="4066570"/>
              <a:ext cx="206069" cy="3563"/>
            </a:xfrm>
            <a:custGeom>
              <a:avLst/>
              <a:gdLst/>
              <a:ahLst/>
              <a:cxnLst/>
              <a:rect l="l" t="t" r="r" b="b"/>
              <a:pathLst>
                <a:path w="5321" h="92" extrusionOk="0">
                  <a:moveTo>
                    <a:pt x="2676" y="0"/>
                  </a:moveTo>
                  <a:cubicBezTo>
                    <a:pt x="1186" y="0"/>
                    <a:pt x="1" y="0"/>
                    <a:pt x="1" y="31"/>
                  </a:cubicBezTo>
                  <a:cubicBezTo>
                    <a:pt x="1" y="61"/>
                    <a:pt x="1217" y="92"/>
                    <a:pt x="2676" y="92"/>
                  </a:cubicBezTo>
                  <a:cubicBezTo>
                    <a:pt x="4135" y="92"/>
                    <a:pt x="5320" y="61"/>
                    <a:pt x="5320" y="31"/>
                  </a:cubicBezTo>
                  <a:cubicBezTo>
                    <a:pt x="5320" y="0"/>
                    <a:pt x="4135" y="0"/>
                    <a:pt x="2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5"/>
            <p:cNvSpPr/>
            <p:nvPr/>
          </p:nvSpPr>
          <p:spPr>
            <a:xfrm>
              <a:off x="5394487" y="1303009"/>
              <a:ext cx="291967" cy="318998"/>
            </a:xfrm>
            <a:custGeom>
              <a:avLst/>
              <a:gdLst/>
              <a:ahLst/>
              <a:cxnLst/>
              <a:rect l="l" t="t" r="r" b="b"/>
              <a:pathLst>
                <a:path w="7539" h="8237" extrusionOk="0">
                  <a:moveTo>
                    <a:pt x="3062" y="1"/>
                  </a:moveTo>
                  <a:cubicBezTo>
                    <a:pt x="2677" y="1"/>
                    <a:pt x="2286" y="84"/>
                    <a:pt x="1915" y="261"/>
                  </a:cubicBezTo>
                  <a:cubicBezTo>
                    <a:pt x="578" y="869"/>
                    <a:pt x="0" y="2480"/>
                    <a:pt x="639" y="3817"/>
                  </a:cubicBezTo>
                  <a:lnTo>
                    <a:pt x="2645" y="8134"/>
                  </a:lnTo>
                  <a:cubicBezTo>
                    <a:pt x="2668" y="8202"/>
                    <a:pt x="2725" y="8236"/>
                    <a:pt x="2790" y="8236"/>
                  </a:cubicBezTo>
                  <a:cubicBezTo>
                    <a:pt x="2812" y="8236"/>
                    <a:pt x="2835" y="8232"/>
                    <a:pt x="2858" y="8225"/>
                  </a:cubicBezTo>
                  <a:lnTo>
                    <a:pt x="7417" y="6097"/>
                  </a:lnTo>
                  <a:cubicBezTo>
                    <a:pt x="7508" y="6067"/>
                    <a:pt x="7538" y="5975"/>
                    <a:pt x="7508" y="5884"/>
                  </a:cubicBezTo>
                  <a:lnTo>
                    <a:pt x="5472" y="1538"/>
                  </a:lnTo>
                  <a:cubicBezTo>
                    <a:pt x="5032" y="571"/>
                    <a:pt x="4068" y="1"/>
                    <a:pt x="3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A8FFFE3-9BDC-4107-8046-843918654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07670"/>
              </p:ext>
            </p:extLst>
          </p:nvPr>
        </p:nvGraphicFramePr>
        <p:xfrm>
          <a:off x="306934" y="496819"/>
          <a:ext cx="5326339" cy="427559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53758">
                  <a:extLst>
                    <a:ext uri="{9D8B030D-6E8A-4147-A177-3AD203B41FA5}">
                      <a16:colId xmlns:a16="http://schemas.microsoft.com/office/drawing/2014/main" val="1571339230"/>
                    </a:ext>
                  </a:extLst>
                </a:gridCol>
                <a:gridCol w="808726">
                  <a:extLst>
                    <a:ext uri="{9D8B030D-6E8A-4147-A177-3AD203B41FA5}">
                      <a16:colId xmlns:a16="http://schemas.microsoft.com/office/drawing/2014/main" val="4021258612"/>
                    </a:ext>
                  </a:extLst>
                </a:gridCol>
                <a:gridCol w="795787">
                  <a:extLst>
                    <a:ext uri="{9D8B030D-6E8A-4147-A177-3AD203B41FA5}">
                      <a16:colId xmlns:a16="http://schemas.microsoft.com/office/drawing/2014/main" val="3460310579"/>
                    </a:ext>
                  </a:extLst>
                </a:gridCol>
                <a:gridCol w="868068">
                  <a:extLst>
                    <a:ext uri="{9D8B030D-6E8A-4147-A177-3AD203B41FA5}">
                      <a16:colId xmlns:a16="http://schemas.microsoft.com/office/drawing/2014/main" val="3712844971"/>
                    </a:ext>
                  </a:extLst>
                </a:gridCol>
              </a:tblGrid>
              <a:tr h="328892">
                <a:tc>
                  <a:txBody>
                    <a:bodyPr/>
                    <a:lstStyle/>
                    <a:p>
                      <a:r>
                        <a:rPr lang="es-BO" sz="1050" b="1" dirty="0">
                          <a:solidFill>
                            <a:schemeClr val="bg1"/>
                          </a:solidFill>
                        </a:rPr>
                        <a:t>Métrica</a:t>
                      </a:r>
                      <a:endParaRPr lang="es-BO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050" b="1">
                          <a:solidFill>
                            <a:schemeClr val="bg1"/>
                          </a:solidFill>
                        </a:rPr>
                        <a:t>Esperado</a:t>
                      </a:r>
                      <a:endParaRPr lang="es-BO" sz="105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050" b="1" dirty="0">
                          <a:solidFill>
                            <a:schemeClr val="bg1"/>
                          </a:solidFill>
                        </a:rPr>
                        <a:t>Obtenido</a:t>
                      </a:r>
                      <a:endParaRPr lang="es-BO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BO" sz="1050" b="1" dirty="0">
                          <a:solidFill>
                            <a:schemeClr val="bg1"/>
                          </a:solidFill>
                        </a:rPr>
                        <a:t>Rango</a:t>
                      </a:r>
                      <a:endParaRPr lang="es-BO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056580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Adecuación funcional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≥ 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78162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Exhaustividad funcional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≥ 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203369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Precisión de datos internos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≥ 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2028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Exactitud de cálculos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≥ 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Aceptable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58054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Cumplimiento de estándares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≥ 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0265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Completitud de formatos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≥ 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579879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Ratio de comentarios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≥ 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Deficiente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813329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Complejidad ciclomática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≤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229326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Modularidad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≥ 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054334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Tamaño de funciones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≥ 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1966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Estabilidad de interfaces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≥ 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55393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Cohesión de módulos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≥ 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BO" sz="1050" dirty="0">
                          <a:solidFill>
                            <a:schemeClr val="tx1"/>
                          </a:solidFill>
                        </a:rPr>
                        <a:t>Excelente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477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55"/>
          <p:cNvSpPr txBox="1">
            <a:spLocks noGrp="1"/>
          </p:cNvSpPr>
          <p:nvPr>
            <p:ph type="title"/>
          </p:nvPr>
        </p:nvSpPr>
        <p:spPr>
          <a:xfrm>
            <a:off x="282370" y="0"/>
            <a:ext cx="4289630" cy="548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000" dirty="0"/>
              <a:t>Resultados – Calidad externa</a:t>
            </a:r>
            <a:endParaRPr sz="2000" dirty="0"/>
          </a:p>
        </p:txBody>
      </p:sp>
      <p:grpSp>
        <p:nvGrpSpPr>
          <p:cNvPr id="2217" name="Google Shape;2217;p55"/>
          <p:cNvGrpSpPr/>
          <p:nvPr/>
        </p:nvGrpSpPr>
        <p:grpSpPr>
          <a:xfrm>
            <a:off x="5907598" y="629351"/>
            <a:ext cx="3006335" cy="4093119"/>
            <a:chOff x="5145148" y="506737"/>
            <a:chExt cx="3006335" cy="4093119"/>
          </a:xfrm>
        </p:grpSpPr>
        <p:sp>
          <p:nvSpPr>
            <p:cNvPr id="2218" name="Google Shape;2218;p55"/>
            <p:cNvSpPr/>
            <p:nvPr/>
          </p:nvSpPr>
          <p:spPr>
            <a:xfrm>
              <a:off x="6890714" y="876389"/>
              <a:ext cx="1224254" cy="3717491"/>
            </a:xfrm>
            <a:custGeom>
              <a:avLst/>
              <a:gdLst/>
              <a:ahLst/>
              <a:cxnLst/>
              <a:rect l="l" t="t" r="r" b="b"/>
              <a:pathLst>
                <a:path w="31612" h="95991" extrusionOk="0">
                  <a:moveTo>
                    <a:pt x="0" y="1"/>
                  </a:moveTo>
                  <a:lnTo>
                    <a:pt x="0" y="95990"/>
                  </a:lnTo>
                  <a:lnTo>
                    <a:pt x="31612" y="95990"/>
                  </a:lnTo>
                  <a:lnTo>
                    <a:pt x="31612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7502875" y="876450"/>
              <a:ext cx="612127" cy="3717409"/>
            </a:xfrm>
            <a:custGeom>
              <a:avLst/>
              <a:gdLst/>
              <a:ahLst/>
              <a:cxnLst/>
              <a:rect l="l" t="t" r="r" b="b"/>
              <a:pathLst>
                <a:path w="15806" h="95717" extrusionOk="0">
                  <a:moveTo>
                    <a:pt x="0" y="1"/>
                  </a:moveTo>
                  <a:lnTo>
                    <a:pt x="0" y="95717"/>
                  </a:lnTo>
                  <a:lnTo>
                    <a:pt x="15806" y="95717"/>
                  </a:lnTo>
                  <a:lnTo>
                    <a:pt x="15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7030797" y="506737"/>
              <a:ext cx="432044" cy="380227"/>
            </a:xfrm>
            <a:custGeom>
              <a:avLst/>
              <a:gdLst/>
              <a:ahLst/>
              <a:cxnLst/>
              <a:rect l="l" t="t" r="r" b="b"/>
              <a:pathLst>
                <a:path w="11156" h="9818" extrusionOk="0">
                  <a:moveTo>
                    <a:pt x="0" y="0"/>
                  </a:moveTo>
                  <a:lnTo>
                    <a:pt x="0" y="9818"/>
                  </a:lnTo>
                  <a:lnTo>
                    <a:pt x="11156" y="9818"/>
                  </a:lnTo>
                  <a:lnTo>
                    <a:pt x="11156" y="0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>
            <a:xfrm>
              <a:off x="7360422" y="506737"/>
              <a:ext cx="102434" cy="380227"/>
            </a:xfrm>
            <a:custGeom>
              <a:avLst/>
              <a:gdLst/>
              <a:ahLst/>
              <a:cxnLst/>
              <a:rect l="l" t="t" r="r" b="b"/>
              <a:pathLst>
                <a:path w="2645" h="9818" extrusionOk="0">
                  <a:moveTo>
                    <a:pt x="0" y="0"/>
                  </a:moveTo>
                  <a:lnTo>
                    <a:pt x="0" y="9818"/>
                  </a:lnTo>
                  <a:lnTo>
                    <a:pt x="2645" y="9818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6789475" y="864595"/>
              <a:ext cx="1362007" cy="22384"/>
            </a:xfrm>
            <a:custGeom>
              <a:avLst/>
              <a:gdLst/>
              <a:ahLst/>
              <a:cxnLst/>
              <a:rect l="l" t="t" r="r" b="b"/>
              <a:pathLst>
                <a:path w="35169" h="578" extrusionOk="0">
                  <a:moveTo>
                    <a:pt x="0" y="0"/>
                  </a:moveTo>
                  <a:lnTo>
                    <a:pt x="0" y="578"/>
                  </a:lnTo>
                  <a:lnTo>
                    <a:pt x="35168" y="578"/>
                  </a:lnTo>
                  <a:lnTo>
                    <a:pt x="35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7133197" y="1054135"/>
              <a:ext cx="103635" cy="217803"/>
            </a:xfrm>
            <a:custGeom>
              <a:avLst/>
              <a:gdLst/>
              <a:ahLst/>
              <a:cxnLst/>
              <a:rect l="l" t="t" r="r" b="b"/>
              <a:pathLst>
                <a:path w="2676" h="5624" extrusionOk="0">
                  <a:moveTo>
                    <a:pt x="1" y="0"/>
                  </a:moveTo>
                  <a:lnTo>
                    <a:pt x="1" y="5623"/>
                  </a:lnTo>
                  <a:lnTo>
                    <a:pt x="2676" y="5623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7750077" y="1054135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0"/>
                  </a:moveTo>
                  <a:lnTo>
                    <a:pt x="0" y="5623"/>
                  </a:lnTo>
                  <a:lnTo>
                    <a:pt x="2675" y="5623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7750077" y="1487321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2675" y="565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>
            <a:xfrm>
              <a:off x="7750077" y="1934644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2675" y="5655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7750077" y="2382005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0"/>
                  </a:moveTo>
                  <a:lnTo>
                    <a:pt x="0" y="5623"/>
                  </a:lnTo>
                  <a:lnTo>
                    <a:pt x="2675" y="5623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7750077" y="2815191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2675" y="565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7750077" y="3251940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1"/>
                  </a:moveTo>
                  <a:lnTo>
                    <a:pt x="0" y="5624"/>
                  </a:lnTo>
                  <a:lnTo>
                    <a:pt x="2675" y="562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5"/>
            <p:cNvSpPr/>
            <p:nvPr/>
          </p:nvSpPr>
          <p:spPr>
            <a:xfrm>
              <a:off x="7750077" y="3693375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2675" y="5655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5"/>
            <p:cNvSpPr/>
            <p:nvPr/>
          </p:nvSpPr>
          <p:spPr>
            <a:xfrm>
              <a:off x="7133197" y="1494409"/>
              <a:ext cx="103635" cy="217803"/>
            </a:xfrm>
            <a:custGeom>
              <a:avLst/>
              <a:gdLst/>
              <a:ahLst/>
              <a:cxnLst/>
              <a:rect l="l" t="t" r="r" b="b"/>
              <a:pathLst>
                <a:path w="2676" h="5624" extrusionOk="0">
                  <a:moveTo>
                    <a:pt x="1" y="0"/>
                  </a:moveTo>
                  <a:lnTo>
                    <a:pt x="1" y="5623"/>
                  </a:lnTo>
                  <a:lnTo>
                    <a:pt x="2676" y="5623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>
            <a:xfrm>
              <a:off x="7133197" y="3696939"/>
              <a:ext cx="103635" cy="218965"/>
            </a:xfrm>
            <a:custGeom>
              <a:avLst/>
              <a:gdLst/>
              <a:ahLst/>
              <a:cxnLst/>
              <a:rect l="l" t="t" r="r" b="b"/>
              <a:pathLst>
                <a:path w="2676" h="5654" extrusionOk="0">
                  <a:moveTo>
                    <a:pt x="1" y="0"/>
                  </a:moveTo>
                  <a:lnTo>
                    <a:pt x="1" y="5654"/>
                  </a:lnTo>
                  <a:lnTo>
                    <a:pt x="2676" y="5654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5"/>
            <p:cNvSpPr/>
            <p:nvPr/>
          </p:nvSpPr>
          <p:spPr>
            <a:xfrm>
              <a:off x="6198506" y="1615631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5"/>
            <p:cNvSpPr/>
            <p:nvPr/>
          </p:nvSpPr>
          <p:spPr>
            <a:xfrm>
              <a:off x="5948934" y="1627405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5"/>
            <p:cNvSpPr/>
            <p:nvPr/>
          </p:nvSpPr>
          <p:spPr>
            <a:xfrm>
              <a:off x="5699363" y="1613269"/>
              <a:ext cx="15336" cy="784038"/>
            </a:xfrm>
            <a:custGeom>
              <a:avLst/>
              <a:gdLst/>
              <a:ahLst/>
              <a:cxnLst/>
              <a:rect l="l" t="t" r="r" b="b"/>
              <a:pathLst>
                <a:path w="39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5449792" y="1627405"/>
              <a:ext cx="15375" cy="784038"/>
            </a:xfrm>
            <a:custGeom>
              <a:avLst/>
              <a:gdLst/>
              <a:ahLst/>
              <a:cxnLst/>
              <a:rect l="l" t="t" r="r" b="b"/>
              <a:pathLst>
                <a:path w="397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5"/>
            <p:cNvSpPr/>
            <p:nvPr/>
          </p:nvSpPr>
          <p:spPr>
            <a:xfrm>
              <a:off x="5441581" y="2236034"/>
              <a:ext cx="1786926" cy="2357846"/>
            </a:xfrm>
            <a:custGeom>
              <a:avLst/>
              <a:gdLst/>
              <a:ahLst/>
              <a:cxnLst/>
              <a:rect l="l" t="t" r="r" b="b"/>
              <a:pathLst>
                <a:path w="46141" h="60883" extrusionOk="0">
                  <a:moveTo>
                    <a:pt x="0" y="0"/>
                  </a:moveTo>
                  <a:lnTo>
                    <a:pt x="0" y="60883"/>
                  </a:lnTo>
                  <a:lnTo>
                    <a:pt x="46141" y="60883"/>
                  </a:lnTo>
                  <a:lnTo>
                    <a:pt x="46141" y="0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5"/>
            <p:cNvSpPr/>
            <p:nvPr/>
          </p:nvSpPr>
          <p:spPr>
            <a:xfrm>
              <a:off x="6390409" y="2236034"/>
              <a:ext cx="838141" cy="2357846"/>
            </a:xfrm>
            <a:custGeom>
              <a:avLst/>
              <a:gdLst/>
              <a:ahLst/>
              <a:cxnLst/>
              <a:rect l="l" t="t" r="r" b="b"/>
              <a:pathLst>
                <a:path w="21642" h="60883" extrusionOk="0">
                  <a:moveTo>
                    <a:pt x="0" y="0"/>
                  </a:moveTo>
                  <a:lnTo>
                    <a:pt x="0" y="60883"/>
                  </a:lnTo>
                  <a:lnTo>
                    <a:pt x="21642" y="60883"/>
                  </a:lnTo>
                  <a:lnTo>
                    <a:pt x="2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5"/>
            <p:cNvSpPr/>
            <p:nvPr/>
          </p:nvSpPr>
          <p:spPr>
            <a:xfrm>
              <a:off x="5815900" y="2555047"/>
              <a:ext cx="161339" cy="390838"/>
            </a:xfrm>
            <a:custGeom>
              <a:avLst/>
              <a:gdLst/>
              <a:ahLst/>
              <a:cxnLst/>
              <a:rect l="l" t="t" r="r" b="b"/>
              <a:pathLst>
                <a:path w="4166" h="10092" extrusionOk="0">
                  <a:moveTo>
                    <a:pt x="1" y="0"/>
                  </a:moveTo>
                  <a:lnTo>
                    <a:pt x="1" y="10092"/>
                  </a:lnTo>
                  <a:lnTo>
                    <a:pt x="4165" y="10092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5"/>
            <p:cNvSpPr/>
            <p:nvPr/>
          </p:nvSpPr>
          <p:spPr>
            <a:xfrm>
              <a:off x="5815900" y="4084231"/>
              <a:ext cx="161339" cy="390838"/>
            </a:xfrm>
            <a:custGeom>
              <a:avLst/>
              <a:gdLst/>
              <a:ahLst/>
              <a:cxnLst/>
              <a:rect l="l" t="t" r="r" b="b"/>
              <a:pathLst>
                <a:path w="4166" h="10092" extrusionOk="0">
                  <a:moveTo>
                    <a:pt x="1" y="0"/>
                  </a:moveTo>
                  <a:lnTo>
                    <a:pt x="1" y="10092"/>
                  </a:lnTo>
                  <a:lnTo>
                    <a:pt x="4165" y="10092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5"/>
            <p:cNvSpPr/>
            <p:nvPr/>
          </p:nvSpPr>
          <p:spPr>
            <a:xfrm>
              <a:off x="5815900" y="3326106"/>
              <a:ext cx="161339" cy="389676"/>
            </a:xfrm>
            <a:custGeom>
              <a:avLst/>
              <a:gdLst/>
              <a:ahLst/>
              <a:cxnLst/>
              <a:rect l="l" t="t" r="r" b="b"/>
              <a:pathLst>
                <a:path w="4166" h="10062" extrusionOk="0">
                  <a:moveTo>
                    <a:pt x="1" y="1"/>
                  </a:moveTo>
                  <a:lnTo>
                    <a:pt x="1" y="10061"/>
                  </a:lnTo>
                  <a:lnTo>
                    <a:pt x="4165" y="1006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6569338" y="2555047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6917785" y="2555047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6569338" y="3296672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1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6917785" y="3296672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1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6569338" y="4037136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6917785" y="4037136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6390409" y="1842855"/>
              <a:ext cx="838141" cy="433206"/>
            </a:xfrm>
            <a:custGeom>
              <a:avLst/>
              <a:gdLst/>
              <a:ahLst/>
              <a:cxnLst/>
              <a:rect l="l" t="t" r="r" b="b"/>
              <a:pathLst>
                <a:path w="21642" h="11186" extrusionOk="0">
                  <a:moveTo>
                    <a:pt x="10821" y="0"/>
                  </a:moveTo>
                  <a:lnTo>
                    <a:pt x="10821" y="2705"/>
                  </a:lnTo>
                  <a:lnTo>
                    <a:pt x="4620" y="2705"/>
                  </a:lnTo>
                  <a:lnTo>
                    <a:pt x="4620" y="5715"/>
                  </a:lnTo>
                  <a:lnTo>
                    <a:pt x="0" y="5715"/>
                  </a:lnTo>
                  <a:lnTo>
                    <a:pt x="0" y="11186"/>
                  </a:lnTo>
                  <a:lnTo>
                    <a:pt x="21642" y="10760"/>
                  </a:lnTo>
                  <a:lnTo>
                    <a:pt x="2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5"/>
            <p:cNvSpPr/>
            <p:nvPr/>
          </p:nvSpPr>
          <p:spPr>
            <a:xfrm>
              <a:off x="6390409" y="1496733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5"/>
            <p:cNvSpPr/>
            <p:nvPr/>
          </p:nvSpPr>
          <p:spPr>
            <a:xfrm>
              <a:off x="6561089" y="1496733"/>
              <a:ext cx="15336" cy="784038"/>
            </a:xfrm>
            <a:custGeom>
              <a:avLst/>
              <a:gdLst/>
              <a:ahLst/>
              <a:cxnLst/>
              <a:rect l="l" t="t" r="r" b="b"/>
              <a:pathLst>
                <a:path w="396" h="20245" extrusionOk="0">
                  <a:moveTo>
                    <a:pt x="0" y="1"/>
                  </a:moveTo>
                  <a:lnTo>
                    <a:pt x="0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6802411" y="1387284"/>
              <a:ext cx="15336" cy="782838"/>
            </a:xfrm>
            <a:custGeom>
              <a:avLst/>
              <a:gdLst/>
              <a:ahLst/>
              <a:cxnLst/>
              <a:rect l="l" t="t" r="r" b="b"/>
              <a:pathLst>
                <a:path w="396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396" y="2021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7209726" y="1387284"/>
              <a:ext cx="14174" cy="782838"/>
            </a:xfrm>
            <a:custGeom>
              <a:avLst/>
              <a:gdLst/>
              <a:ahLst/>
              <a:cxnLst/>
              <a:rect l="l" t="t" r="r" b="b"/>
              <a:pathLst>
                <a:path w="366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365" y="2021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5"/>
            <p:cNvSpPr/>
            <p:nvPr/>
          </p:nvSpPr>
          <p:spPr>
            <a:xfrm>
              <a:off x="7006088" y="1387284"/>
              <a:ext cx="14136" cy="782838"/>
            </a:xfrm>
            <a:custGeom>
              <a:avLst/>
              <a:gdLst/>
              <a:ahLst/>
              <a:cxnLst/>
              <a:rect l="l" t="t" r="r" b="b"/>
              <a:pathLst>
                <a:path w="365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365" y="2021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5"/>
            <p:cNvSpPr/>
            <p:nvPr/>
          </p:nvSpPr>
          <p:spPr>
            <a:xfrm>
              <a:off x="5463928" y="2026471"/>
              <a:ext cx="926478" cy="15336"/>
            </a:xfrm>
            <a:custGeom>
              <a:avLst/>
              <a:gdLst/>
              <a:ahLst/>
              <a:cxnLst/>
              <a:rect l="l" t="t" r="r" b="b"/>
              <a:pathLst>
                <a:path w="23923" h="396" extrusionOk="0">
                  <a:moveTo>
                    <a:pt x="1" y="1"/>
                  </a:moveTo>
                  <a:lnTo>
                    <a:pt x="1" y="396"/>
                  </a:lnTo>
                  <a:lnTo>
                    <a:pt x="23922" y="396"/>
                  </a:lnTo>
                  <a:lnTo>
                    <a:pt x="239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5"/>
            <p:cNvSpPr/>
            <p:nvPr/>
          </p:nvSpPr>
          <p:spPr>
            <a:xfrm>
              <a:off x="5466291" y="1835768"/>
              <a:ext cx="1345510" cy="14174"/>
            </a:xfrm>
            <a:custGeom>
              <a:avLst/>
              <a:gdLst/>
              <a:ahLst/>
              <a:cxnLst/>
              <a:rect l="l" t="t" r="r" b="b"/>
              <a:pathLst>
                <a:path w="34743" h="366" extrusionOk="0">
                  <a:moveTo>
                    <a:pt x="0" y="1"/>
                  </a:moveTo>
                  <a:lnTo>
                    <a:pt x="0" y="366"/>
                  </a:lnTo>
                  <a:lnTo>
                    <a:pt x="34743" y="366"/>
                  </a:lnTo>
                  <a:lnTo>
                    <a:pt x="34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5"/>
            <p:cNvSpPr/>
            <p:nvPr/>
          </p:nvSpPr>
          <p:spPr>
            <a:xfrm>
              <a:off x="5741772" y="1625352"/>
              <a:ext cx="209555" cy="218694"/>
            </a:xfrm>
            <a:custGeom>
              <a:avLst/>
              <a:gdLst/>
              <a:ahLst/>
              <a:cxnLst/>
              <a:rect l="l" t="t" r="r" b="b"/>
              <a:pathLst>
                <a:path w="5411" h="5647" extrusionOk="0">
                  <a:moveTo>
                    <a:pt x="3648" y="1"/>
                  </a:moveTo>
                  <a:cubicBezTo>
                    <a:pt x="3108" y="1"/>
                    <a:pt x="2568" y="282"/>
                    <a:pt x="2310" y="844"/>
                  </a:cubicBezTo>
                  <a:lnTo>
                    <a:pt x="0" y="1057"/>
                  </a:lnTo>
                  <a:lnTo>
                    <a:pt x="2341" y="5647"/>
                  </a:lnTo>
                  <a:lnTo>
                    <a:pt x="3800" y="2941"/>
                  </a:lnTo>
                  <a:cubicBezTo>
                    <a:pt x="4803" y="2850"/>
                    <a:pt x="5410" y="1786"/>
                    <a:pt x="4985" y="844"/>
                  </a:cubicBezTo>
                  <a:cubicBezTo>
                    <a:pt x="4727" y="282"/>
                    <a:pt x="4187" y="1"/>
                    <a:pt x="3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>
              <a:off x="5225046" y="1313311"/>
              <a:ext cx="251845" cy="184653"/>
            </a:xfrm>
            <a:custGeom>
              <a:avLst/>
              <a:gdLst/>
              <a:ahLst/>
              <a:cxnLst/>
              <a:rect l="l" t="t" r="r" b="b"/>
              <a:pathLst>
                <a:path w="6503" h="4768" extrusionOk="0">
                  <a:moveTo>
                    <a:pt x="1638" y="0"/>
                  </a:moveTo>
                  <a:cubicBezTo>
                    <a:pt x="966" y="0"/>
                    <a:pt x="306" y="443"/>
                    <a:pt x="181" y="1211"/>
                  </a:cubicBezTo>
                  <a:cubicBezTo>
                    <a:pt x="0" y="2202"/>
                    <a:pt x="789" y="2977"/>
                    <a:pt x="1642" y="2977"/>
                  </a:cubicBezTo>
                  <a:cubicBezTo>
                    <a:pt x="1940" y="2977"/>
                    <a:pt x="2246" y="2882"/>
                    <a:pt x="2521" y="2670"/>
                  </a:cubicBezTo>
                  <a:lnTo>
                    <a:pt x="5986" y="4767"/>
                  </a:lnTo>
                  <a:lnTo>
                    <a:pt x="4983" y="2244"/>
                  </a:lnTo>
                  <a:lnTo>
                    <a:pt x="6503" y="1606"/>
                  </a:lnTo>
                  <a:lnTo>
                    <a:pt x="2886" y="694"/>
                  </a:lnTo>
                  <a:cubicBezTo>
                    <a:pt x="2585" y="218"/>
                    <a:pt x="2109" y="0"/>
                    <a:pt x="1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5"/>
            <p:cNvSpPr/>
            <p:nvPr/>
          </p:nvSpPr>
          <p:spPr>
            <a:xfrm>
              <a:off x="5421558" y="1337827"/>
              <a:ext cx="1377305" cy="2681570"/>
            </a:xfrm>
            <a:custGeom>
              <a:avLst/>
              <a:gdLst/>
              <a:ahLst/>
              <a:cxnLst/>
              <a:rect l="l" t="t" r="r" b="b"/>
              <a:pathLst>
                <a:path w="35564" h="69242" extrusionOk="0">
                  <a:moveTo>
                    <a:pt x="3587" y="852"/>
                  </a:moveTo>
                  <a:lnTo>
                    <a:pt x="3496" y="4286"/>
                  </a:lnTo>
                  <a:lnTo>
                    <a:pt x="882" y="2098"/>
                  </a:lnTo>
                  <a:lnTo>
                    <a:pt x="3587" y="852"/>
                  </a:lnTo>
                  <a:close/>
                  <a:moveTo>
                    <a:pt x="3952" y="1429"/>
                  </a:moveTo>
                  <a:lnTo>
                    <a:pt x="7174" y="7387"/>
                  </a:lnTo>
                  <a:lnTo>
                    <a:pt x="7174" y="7387"/>
                  </a:lnTo>
                  <a:lnTo>
                    <a:pt x="3861" y="4621"/>
                  </a:lnTo>
                  <a:lnTo>
                    <a:pt x="3952" y="1429"/>
                  </a:lnTo>
                  <a:close/>
                  <a:moveTo>
                    <a:pt x="1034" y="2736"/>
                  </a:moveTo>
                  <a:lnTo>
                    <a:pt x="3466" y="4803"/>
                  </a:lnTo>
                  <a:lnTo>
                    <a:pt x="3344" y="8846"/>
                  </a:lnTo>
                  <a:lnTo>
                    <a:pt x="1034" y="2736"/>
                  </a:lnTo>
                  <a:close/>
                  <a:moveTo>
                    <a:pt x="3861" y="5137"/>
                  </a:moveTo>
                  <a:lnTo>
                    <a:pt x="7022" y="7782"/>
                  </a:lnTo>
                  <a:lnTo>
                    <a:pt x="3739" y="9301"/>
                  </a:lnTo>
                  <a:lnTo>
                    <a:pt x="3861" y="5137"/>
                  </a:lnTo>
                  <a:close/>
                  <a:moveTo>
                    <a:pt x="7691" y="8694"/>
                  </a:moveTo>
                  <a:lnTo>
                    <a:pt x="7174" y="12341"/>
                  </a:lnTo>
                  <a:lnTo>
                    <a:pt x="4134" y="10305"/>
                  </a:lnTo>
                  <a:lnTo>
                    <a:pt x="7691" y="8694"/>
                  </a:lnTo>
                  <a:close/>
                  <a:moveTo>
                    <a:pt x="8055" y="9028"/>
                  </a:moveTo>
                  <a:lnTo>
                    <a:pt x="11308" y="15107"/>
                  </a:lnTo>
                  <a:lnTo>
                    <a:pt x="11308" y="15107"/>
                  </a:lnTo>
                  <a:lnTo>
                    <a:pt x="7539" y="12584"/>
                  </a:lnTo>
                  <a:lnTo>
                    <a:pt x="8055" y="9028"/>
                  </a:lnTo>
                  <a:close/>
                  <a:moveTo>
                    <a:pt x="4073" y="10730"/>
                  </a:moveTo>
                  <a:lnTo>
                    <a:pt x="7113" y="12767"/>
                  </a:lnTo>
                  <a:lnTo>
                    <a:pt x="6505" y="17174"/>
                  </a:lnTo>
                  <a:lnTo>
                    <a:pt x="4073" y="10730"/>
                  </a:lnTo>
                  <a:close/>
                  <a:moveTo>
                    <a:pt x="7478" y="13010"/>
                  </a:moveTo>
                  <a:lnTo>
                    <a:pt x="11156" y="15472"/>
                  </a:lnTo>
                  <a:lnTo>
                    <a:pt x="6870" y="17417"/>
                  </a:lnTo>
                  <a:lnTo>
                    <a:pt x="7478" y="13010"/>
                  </a:lnTo>
                  <a:close/>
                  <a:moveTo>
                    <a:pt x="11855" y="16353"/>
                  </a:moveTo>
                  <a:lnTo>
                    <a:pt x="10852" y="20517"/>
                  </a:lnTo>
                  <a:lnTo>
                    <a:pt x="7143" y="18511"/>
                  </a:lnTo>
                  <a:lnTo>
                    <a:pt x="11855" y="16353"/>
                  </a:lnTo>
                  <a:close/>
                  <a:moveTo>
                    <a:pt x="12189" y="16718"/>
                  </a:moveTo>
                  <a:lnTo>
                    <a:pt x="15563" y="23040"/>
                  </a:lnTo>
                  <a:lnTo>
                    <a:pt x="15533" y="23040"/>
                  </a:lnTo>
                  <a:lnTo>
                    <a:pt x="11247" y="20730"/>
                  </a:lnTo>
                  <a:lnTo>
                    <a:pt x="12189" y="16718"/>
                  </a:lnTo>
                  <a:close/>
                  <a:moveTo>
                    <a:pt x="7204" y="18998"/>
                  </a:moveTo>
                  <a:lnTo>
                    <a:pt x="10760" y="20913"/>
                  </a:lnTo>
                  <a:lnTo>
                    <a:pt x="9666" y="25472"/>
                  </a:lnTo>
                  <a:lnTo>
                    <a:pt x="7204" y="18998"/>
                  </a:lnTo>
                  <a:close/>
                  <a:moveTo>
                    <a:pt x="11125" y="21095"/>
                  </a:moveTo>
                  <a:lnTo>
                    <a:pt x="15077" y="23253"/>
                  </a:lnTo>
                  <a:lnTo>
                    <a:pt x="10061" y="25533"/>
                  </a:lnTo>
                  <a:lnTo>
                    <a:pt x="10061" y="25533"/>
                  </a:lnTo>
                  <a:lnTo>
                    <a:pt x="11125" y="21095"/>
                  </a:lnTo>
                  <a:close/>
                  <a:moveTo>
                    <a:pt x="15897" y="24074"/>
                  </a:moveTo>
                  <a:lnTo>
                    <a:pt x="14469" y="28390"/>
                  </a:lnTo>
                  <a:lnTo>
                    <a:pt x="10365" y="26627"/>
                  </a:lnTo>
                  <a:lnTo>
                    <a:pt x="15897" y="24074"/>
                  </a:lnTo>
                  <a:close/>
                  <a:moveTo>
                    <a:pt x="16262" y="24317"/>
                  </a:moveTo>
                  <a:lnTo>
                    <a:pt x="19636" y="30639"/>
                  </a:lnTo>
                  <a:lnTo>
                    <a:pt x="19636" y="30639"/>
                  </a:lnTo>
                  <a:lnTo>
                    <a:pt x="14834" y="28542"/>
                  </a:lnTo>
                  <a:lnTo>
                    <a:pt x="16262" y="24317"/>
                  </a:lnTo>
                  <a:close/>
                  <a:moveTo>
                    <a:pt x="10244" y="26992"/>
                  </a:moveTo>
                  <a:lnTo>
                    <a:pt x="14347" y="28755"/>
                  </a:lnTo>
                  <a:lnTo>
                    <a:pt x="12706" y="33588"/>
                  </a:lnTo>
                  <a:lnTo>
                    <a:pt x="10244" y="26992"/>
                  </a:lnTo>
                  <a:close/>
                  <a:moveTo>
                    <a:pt x="14712" y="28937"/>
                  </a:moveTo>
                  <a:lnTo>
                    <a:pt x="19302" y="30913"/>
                  </a:lnTo>
                  <a:lnTo>
                    <a:pt x="13071" y="33740"/>
                  </a:lnTo>
                  <a:lnTo>
                    <a:pt x="14712" y="28937"/>
                  </a:lnTo>
                  <a:close/>
                  <a:moveTo>
                    <a:pt x="20062" y="31764"/>
                  </a:moveTo>
                  <a:lnTo>
                    <a:pt x="18116" y="36384"/>
                  </a:lnTo>
                  <a:lnTo>
                    <a:pt x="13496" y="34773"/>
                  </a:lnTo>
                  <a:lnTo>
                    <a:pt x="20062" y="31764"/>
                  </a:lnTo>
                  <a:close/>
                  <a:moveTo>
                    <a:pt x="20366" y="32007"/>
                  </a:moveTo>
                  <a:lnTo>
                    <a:pt x="23770" y="38360"/>
                  </a:lnTo>
                  <a:lnTo>
                    <a:pt x="18511" y="36506"/>
                  </a:lnTo>
                  <a:lnTo>
                    <a:pt x="20366" y="32007"/>
                  </a:lnTo>
                  <a:close/>
                  <a:moveTo>
                    <a:pt x="13314" y="35107"/>
                  </a:moveTo>
                  <a:lnTo>
                    <a:pt x="17964" y="36749"/>
                  </a:lnTo>
                  <a:lnTo>
                    <a:pt x="15867" y="41794"/>
                  </a:lnTo>
                  <a:lnTo>
                    <a:pt x="13314" y="35107"/>
                  </a:lnTo>
                  <a:close/>
                  <a:moveTo>
                    <a:pt x="18359" y="36870"/>
                  </a:moveTo>
                  <a:lnTo>
                    <a:pt x="23375" y="38633"/>
                  </a:lnTo>
                  <a:lnTo>
                    <a:pt x="16262" y="41855"/>
                  </a:lnTo>
                  <a:lnTo>
                    <a:pt x="16262" y="41855"/>
                  </a:lnTo>
                  <a:lnTo>
                    <a:pt x="18359" y="36870"/>
                  </a:lnTo>
                  <a:close/>
                  <a:moveTo>
                    <a:pt x="24104" y="39484"/>
                  </a:moveTo>
                  <a:lnTo>
                    <a:pt x="21733" y="44256"/>
                  </a:lnTo>
                  <a:lnTo>
                    <a:pt x="16688" y="42858"/>
                  </a:lnTo>
                  <a:lnTo>
                    <a:pt x="24104" y="39484"/>
                  </a:lnTo>
                  <a:close/>
                  <a:moveTo>
                    <a:pt x="24469" y="39667"/>
                  </a:moveTo>
                  <a:lnTo>
                    <a:pt x="27843" y="45959"/>
                  </a:lnTo>
                  <a:lnTo>
                    <a:pt x="22128" y="44378"/>
                  </a:lnTo>
                  <a:lnTo>
                    <a:pt x="24469" y="39667"/>
                  </a:lnTo>
                  <a:close/>
                  <a:moveTo>
                    <a:pt x="16384" y="43193"/>
                  </a:moveTo>
                  <a:lnTo>
                    <a:pt x="21551" y="44621"/>
                  </a:lnTo>
                  <a:lnTo>
                    <a:pt x="18937" y="49910"/>
                  </a:lnTo>
                  <a:lnTo>
                    <a:pt x="16384" y="43193"/>
                  </a:lnTo>
                  <a:close/>
                  <a:moveTo>
                    <a:pt x="21946" y="44712"/>
                  </a:moveTo>
                  <a:lnTo>
                    <a:pt x="27569" y="46293"/>
                  </a:lnTo>
                  <a:lnTo>
                    <a:pt x="19302" y="50062"/>
                  </a:lnTo>
                  <a:lnTo>
                    <a:pt x="21946" y="44712"/>
                  </a:lnTo>
                  <a:close/>
                  <a:moveTo>
                    <a:pt x="28390" y="47995"/>
                  </a:moveTo>
                  <a:lnTo>
                    <a:pt x="25776" y="53102"/>
                  </a:lnTo>
                  <a:lnTo>
                    <a:pt x="20244" y="51673"/>
                  </a:lnTo>
                  <a:lnTo>
                    <a:pt x="28390" y="47995"/>
                  </a:lnTo>
                  <a:close/>
                  <a:moveTo>
                    <a:pt x="28755" y="48147"/>
                  </a:moveTo>
                  <a:lnTo>
                    <a:pt x="30639" y="54348"/>
                  </a:lnTo>
                  <a:lnTo>
                    <a:pt x="26171" y="53223"/>
                  </a:lnTo>
                  <a:lnTo>
                    <a:pt x="28755" y="48147"/>
                  </a:lnTo>
                  <a:close/>
                  <a:moveTo>
                    <a:pt x="19970" y="52007"/>
                  </a:moveTo>
                  <a:lnTo>
                    <a:pt x="25594" y="53436"/>
                  </a:lnTo>
                  <a:lnTo>
                    <a:pt x="23466" y="57600"/>
                  </a:lnTo>
                  <a:lnTo>
                    <a:pt x="19970" y="52007"/>
                  </a:lnTo>
                  <a:close/>
                  <a:moveTo>
                    <a:pt x="25989" y="53557"/>
                  </a:moveTo>
                  <a:lnTo>
                    <a:pt x="30578" y="54743"/>
                  </a:lnTo>
                  <a:lnTo>
                    <a:pt x="23770" y="57843"/>
                  </a:lnTo>
                  <a:lnTo>
                    <a:pt x="25989" y="53557"/>
                  </a:lnTo>
                  <a:close/>
                  <a:moveTo>
                    <a:pt x="31308" y="56475"/>
                  </a:moveTo>
                  <a:lnTo>
                    <a:pt x="31369" y="56719"/>
                  </a:lnTo>
                  <a:lnTo>
                    <a:pt x="29545" y="61430"/>
                  </a:lnTo>
                  <a:lnTo>
                    <a:pt x="24803" y="59697"/>
                  </a:lnTo>
                  <a:lnTo>
                    <a:pt x="24682" y="59515"/>
                  </a:lnTo>
                  <a:lnTo>
                    <a:pt x="31308" y="56475"/>
                  </a:lnTo>
                  <a:close/>
                  <a:moveTo>
                    <a:pt x="31551" y="57326"/>
                  </a:moveTo>
                  <a:lnTo>
                    <a:pt x="33223" y="62798"/>
                  </a:lnTo>
                  <a:lnTo>
                    <a:pt x="33223" y="62798"/>
                  </a:lnTo>
                  <a:lnTo>
                    <a:pt x="29910" y="61582"/>
                  </a:lnTo>
                  <a:lnTo>
                    <a:pt x="31551" y="57326"/>
                  </a:lnTo>
                  <a:close/>
                  <a:moveTo>
                    <a:pt x="25138" y="60244"/>
                  </a:moveTo>
                  <a:lnTo>
                    <a:pt x="29393" y="61825"/>
                  </a:lnTo>
                  <a:lnTo>
                    <a:pt x="28147" y="65017"/>
                  </a:lnTo>
                  <a:lnTo>
                    <a:pt x="25138" y="60244"/>
                  </a:lnTo>
                  <a:close/>
                  <a:moveTo>
                    <a:pt x="3921" y="0"/>
                  </a:moveTo>
                  <a:lnTo>
                    <a:pt x="0" y="1794"/>
                  </a:lnTo>
                  <a:lnTo>
                    <a:pt x="18846" y="51399"/>
                  </a:lnTo>
                  <a:lnTo>
                    <a:pt x="18846" y="51430"/>
                  </a:lnTo>
                  <a:lnTo>
                    <a:pt x="30031" y="69242"/>
                  </a:lnTo>
                  <a:lnTo>
                    <a:pt x="30275" y="69211"/>
                  </a:lnTo>
                  <a:lnTo>
                    <a:pt x="30518" y="69181"/>
                  </a:lnTo>
                  <a:lnTo>
                    <a:pt x="30730" y="69150"/>
                  </a:lnTo>
                  <a:lnTo>
                    <a:pt x="28420" y="65473"/>
                  </a:lnTo>
                  <a:lnTo>
                    <a:pt x="29758" y="61977"/>
                  </a:lnTo>
                  <a:lnTo>
                    <a:pt x="33344" y="63314"/>
                  </a:lnTo>
                  <a:lnTo>
                    <a:pt x="34925" y="68542"/>
                  </a:lnTo>
                  <a:lnTo>
                    <a:pt x="35107" y="68512"/>
                  </a:lnTo>
                  <a:lnTo>
                    <a:pt x="35351" y="68451"/>
                  </a:lnTo>
                  <a:lnTo>
                    <a:pt x="35563" y="68421"/>
                  </a:lnTo>
                  <a:lnTo>
                    <a:pt x="29028" y="46810"/>
                  </a:lnTo>
                  <a:lnTo>
                    <a:pt x="29028" y="46779"/>
                  </a:lnTo>
                  <a:lnTo>
                    <a:pt x="4073" y="244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5"/>
            <p:cNvSpPr/>
            <p:nvPr/>
          </p:nvSpPr>
          <p:spPr>
            <a:xfrm>
              <a:off x="5272063" y="1321328"/>
              <a:ext cx="2432010" cy="2416712"/>
            </a:xfrm>
            <a:custGeom>
              <a:avLst/>
              <a:gdLst/>
              <a:ahLst/>
              <a:cxnLst/>
              <a:rect l="l" t="t" r="r" b="b"/>
              <a:pathLst>
                <a:path w="62798" h="62403" extrusionOk="0">
                  <a:moveTo>
                    <a:pt x="7052" y="1"/>
                  </a:moveTo>
                  <a:lnTo>
                    <a:pt x="31" y="761"/>
                  </a:lnTo>
                  <a:cubicBezTo>
                    <a:pt x="31" y="751"/>
                    <a:pt x="31" y="741"/>
                    <a:pt x="31" y="730"/>
                  </a:cubicBezTo>
                  <a:lnTo>
                    <a:pt x="15" y="761"/>
                  </a:lnTo>
                  <a:lnTo>
                    <a:pt x="0" y="761"/>
                  </a:lnTo>
                  <a:lnTo>
                    <a:pt x="0" y="791"/>
                  </a:lnTo>
                  <a:cubicBezTo>
                    <a:pt x="31" y="7478"/>
                    <a:pt x="31" y="12980"/>
                    <a:pt x="31" y="16779"/>
                  </a:cubicBezTo>
                  <a:lnTo>
                    <a:pt x="31" y="16718"/>
                  </a:lnTo>
                  <a:cubicBezTo>
                    <a:pt x="31" y="12930"/>
                    <a:pt x="31" y="7479"/>
                    <a:pt x="31" y="788"/>
                  </a:cubicBezTo>
                  <a:lnTo>
                    <a:pt x="31" y="788"/>
                  </a:lnTo>
                  <a:lnTo>
                    <a:pt x="6966" y="67"/>
                  </a:lnTo>
                  <a:lnTo>
                    <a:pt x="6966" y="67"/>
                  </a:lnTo>
                  <a:lnTo>
                    <a:pt x="25198" y="20427"/>
                  </a:lnTo>
                  <a:lnTo>
                    <a:pt x="51764" y="50123"/>
                  </a:lnTo>
                  <a:cubicBezTo>
                    <a:pt x="55168" y="53923"/>
                    <a:pt x="57934" y="56993"/>
                    <a:pt x="59819" y="59090"/>
                  </a:cubicBezTo>
                  <a:lnTo>
                    <a:pt x="62007" y="61552"/>
                  </a:lnTo>
                  <a:lnTo>
                    <a:pt x="62585" y="62190"/>
                  </a:lnTo>
                  <a:cubicBezTo>
                    <a:pt x="62707" y="62312"/>
                    <a:pt x="62798" y="62403"/>
                    <a:pt x="62798" y="62403"/>
                  </a:cubicBezTo>
                  <a:cubicBezTo>
                    <a:pt x="62798" y="62403"/>
                    <a:pt x="62737" y="62312"/>
                    <a:pt x="62585" y="62160"/>
                  </a:cubicBezTo>
                  <a:lnTo>
                    <a:pt x="62038" y="61522"/>
                  </a:lnTo>
                  <a:lnTo>
                    <a:pt x="59849" y="59090"/>
                  </a:lnTo>
                  <a:lnTo>
                    <a:pt x="51855" y="50093"/>
                  </a:lnTo>
                  <a:lnTo>
                    <a:pt x="25320" y="20396"/>
                  </a:lnTo>
                  <a:lnTo>
                    <a:pt x="7082" y="31"/>
                  </a:lnTo>
                  <a:lnTo>
                    <a:pt x="70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5"/>
            <p:cNvSpPr/>
            <p:nvPr/>
          </p:nvSpPr>
          <p:spPr>
            <a:xfrm>
              <a:off x="5248516" y="1958191"/>
              <a:ext cx="43568" cy="93062"/>
            </a:xfrm>
            <a:custGeom>
              <a:avLst/>
              <a:gdLst/>
              <a:ahLst/>
              <a:cxnLst/>
              <a:rect l="l" t="t" r="r" b="b"/>
              <a:pathLst>
                <a:path w="1125" h="2403" extrusionOk="0">
                  <a:moveTo>
                    <a:pt x="152" y="1"/>
                  </a:moveTo>
                  <a:cubicBezTo>
                    <a:pt x="61" y="1"/>
                    <a:pt x="0" y="62"/>
                    <a:pt x="0" y="153"/>
                  </a:cubicBezTo>
                  <a:lnTo>
                    <a:pt x="0" y="2250"/>
                  </a:lnTo>
                  <a:cubicBezTo>
                    <a:pt x="0" y="2341"/>
                    <a:pt x="61" y="2402"/>
                    <a:pt x="152" y="2402"/>
                  </a:cubicBezTo>
                  <a:lnTo>
                    <a:pt x="973" y="2402"/>
                  </a:lnTo>
                  <a:cubicBezTo>
                    <a:pt x="1034" y="2402"/>
                    <a:pt x="1125" y="2341"/>
                    <a:pt x="1125" y="2250"/>
                  </a:cubicBezTo>
                  <a:lnTo>
                    <a:pt x="1125" y="153"/>
                  </a:lnTo>
                  <a:cubicBezTo>
                    <a:pt x="1125" y="62"/>
                    <a:pt x="1034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5"/>
            <p:cNvSpPr/>
            <p:nvPr/>
          </p:nvSpPr>
          <p:spPr>
            <a:xfrm>
              <a:off x="5184923" y="2034604"/>
              <a:ext cx="174274" cy="30750"/>
            </a:xfrm>
            <a:custGeom>
              <a:avLst/>
              <a:gdLst/>
              <a:ahLst/>
              <a:cxnLst/>
              <a:rect l="l" t="t" r="r" b="b"/>
              <a:pathLst>
                <a:path w="4500" h="794" extrusionOk="0">
                  <a:moveTo>
                    <a:pt x="374" y="0"/>
                  </a:moveTo>
                  <a:cubicBezTo>
                    <a:pt x="157" y="0"/>
                    <a:pt x="1" y="173"/>
                    <a:pt x="1" y="399"/>
                  </a:cubicBezTo>
                  <a:cubicBezTo>
                    <a:pt x="1" y="612"/>
                    <a:pt x="183" y="794"/>
                    <a:pt x="426" y="794"/>
                  </a:cubicBezTo>
                  <a:lnTo>
                    <a:pt x="4104" y="794"/>
                  </a:lnTo>
                  <a:cubicBezTo>
                    <a:pt x="4317" y="794"/>
                    <a:pt x="4499" y="612"/>
                    <a:pt x="4499" y="399"/>
                  </a:cubicBezTo>
                  <a:cubicBezTo>
                    <a:pt x="4499" y="173"/>
                    <a:pt x="4343" y="0"/>
                    <a:pt x="4151" y="0"/>
                  </a:cubicBezTo>
                  <a:cubicBezTo>
                    <a:pt x="4135" y="0"/>
                    <a:pt x="4120" y="1"/>
                    <a:pt x="4104" y="4"/>
                  </a:cubicBezTo>
                  <a:lnTo>
                    <a:pt x="426" y="4"/>
                  </a:lnTo>
                  <a:cubicBezTo>
                    <a:pt x="409" y="1"/>
                    <a:pt x="391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5"/>
            <p:cNvSpPr/>
            <p:nvPr/>
          </p:nvSpPr>
          <p:spPr>
            <a:xfrm>
              <a:off x="5227331" y="2299589"/>
              <a:ext cx="96548" cy="122456"/>
            </a:xfrm>
            <a:custGeom>
              <a:avLst/>
              <a:gdLst/>
              <a:ahLst/>
              <a:cxnLst/>
              <a:rect l="l" t="t" r="r" b="b"/>
              <a:pathLst>
                <a:path w="2493" h="3162" extrusionOk="0">
                  <a:moveTo>
                    <a:pt x="1429" y="1"/>
                  </a:moveTo>
                  <a:lnTo>
                    <a:pt x="882" y="244"/>
                  </a:lnTo>
                  <a:cubicBezTo>
                    <a:pt x="882" y="426"/>
                    <a:pt x="882" y="639"/>
                    <a:pt x="882" y="821"/>
                  </a:cubicBezTo>
                  <a:cubicBezTo>
                    <a:pt x="882" y="852"/>
                    <a:pt x="882" y="882"/>
                    <a:pt x="912" y="912"/>
                  </a:cubicBezTo>
                  <a:cubicBezTo>
                    <a:pt x="942" y="943"/>
                    <a:pt x="1003" y="973"/>
                    <a:pt x="1034" y="1004"/>
                  </a:cubicBezTo>
                  <a:cubicBezTo>
                    <a:pt x="1277" y="1095"/>
                    <a:pt x="1490" y="1277"/>
                    <a:pt x="1611" y="1490"/>
                  </a:cubicBezTo>
                  <a:cubicBezTo>
                    <a:pt x="1763" y="1855"/>
                    <a:pt x="1581" y="2280"/>
                    <a:pt x="1216" y="2371"/>
                  </a:cubicBezTo>
                  <a:cubicBezTo>
                    <a:pt x="1145" y="2395"/>
                    <a:pt x="1075" y="2406"/>
                    <a:pt x="1006" y="2406"/>
                  </a:cubicBezTo>
                  <a:cubicBezTo>
                    <a:pt x="720" y="2406"/>
                    <a:pt x="469" y="2216"/>
                    <a:pt x="395" y="1946"/>
                  </a:cubicBezTo>
                  <a:cubicBezTo>
                    <a:pt x="395" y="1855"/>
                    <a:pt x="395" y="1733"/>
                    <a:pt x="274" y="1703"/>
                  </a:cubicBezTo>
                  <a:cubicBezTo>
                    <a:pt x="91" y="1703"/>
                    <a:pt x="0" y="1946"/>
                    <a:pt x="0" y="2098"/>
                  </a:cubicBezTo>
                  <a:cubicBezTo>
                    <a:pt x="61" y="2675"/>
                    <a:pt x="517" y="3131"/>
                    <a:pt x="1094" y="3162"/>
                  </a:cubicBezTo>
                  <a:cubicBezTo>
                    <a:pt x="1307" y="3162"/>
                    <a:pt x="1550" y="3101"/>
                    <a:pt x="1733" y="3010"/>
                  </a:cubicBezTo>
                  <a:cubicBezTo>
                    <a:pt x="2037" y="2827"/>
                    <a:pt x="2249" y="2554"/>
                    <a:pt x="2310" y="2189"/>
                  </a:cubicBezTo>
                  <a:cubicBezTo>
                    <a:pt x="2493" y="1156"/>
                    <a:pt x="1368" y="609"/>
                    <a:pt x="1429" y="548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5"/>
            <p:cNvSpPr/>
            <p:nvPr/>
          </p:nvSpPr>
          <p:spPr>
            <a:xfrm>
              <a:off x="5145148" y="2049979"/>
              <a:ext cx="255021" cy="279651"/>
            </a:xfrm>
            <a:custGeom>
              <a:avLst/>
              <a:gdLst/>
              <a:ahLst/>
              <a:cxnLst/>
              <a:rect l="l" t="t" r="r" b="b"/>
              <a:pathLst>
                <a:path w="6585" h="7221" extrusionOk="0">
                  <a:moveTo>
                    <a:pt x="895" y="1"/>
                  </a:moveTo>
                  <a:cubicBezTo>
                    <a:pt x="370" y="1"/>
                    <a:pt x="1" y="562"/>
                    <a:pt x="238" y="1066"/>
                  </a:cubicBezTo>
                  <a:lnTo>
                    <a:pt x="2578" y="6719"/>
                  </a:lnTo>
                  <a:cubicBezTo>
                    <a:pt x="2700" y="7054"/>
                    <a:pt x="2996" y="7221"/>
                    <a:pt x="3292" y="7221"/>
                  </a:cubicBezTo>
                  <a:cubicBezTo>
                    <a:pt x="3589" y="7221"/>
                    <a:pt x="3885" y="7054"/>
                    <a:pt x="4007" y="6719"/>
                  </a:cubicBezTo>
                  <a:lnTo>
                    <a:pt x="6347" y="1066"/>
                  </a:lnTo>
                  <a:cubicBezTo>
                    <a:pt x="6584" y="562"/>
                    <a:pt x="6215" y="1"/>
                    <a:pt x="5689" y="1"/>
                  </a:cubicBezTo>
                  <a:cubicBezTo>
                    <a:pt x="5676" y="1"/>
                    <a:pt x="5662" y="1"/>
                    <a:pt x="5648" y="2"/>
                  </a:cubicBezTo>
                  <a:lnTo>
                    <a:pt x="937" y="2"/>
                  </a:lnTo>
                  <a:cubicBezTo>
                    <a:pt x="923" y="1"/>
                    <a:pt x="909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5167262" y="2065316"/>
              <a:ext cx="51856" cy="44769"/>
            </a:xfrm>
            <a:custGeom>
              <a:avLst/>
              <a:gdLst/>
              <a:ahLst/>
              <a:cxnLst/>
              <a:rect l="l" t="t" r="r" b="b"/>
              <a:pathLst>
                <a:path w="1339" h="1156" extrusionOk="0">
                  <a:moveTo>
                    <a:pt x="609" y="1"/>
                  </a:moveTo>
                  <a:lnTo>
                    <a:pt x="1" y="609"/>
                  </a:lnTo>
                  <a:lnTo>
                    <a:pt x="1" y="670"/>
                  </a:lnTo>
                  <a:lnTo>
                    <a:pt x="214" y="11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5184923" y="2065316"/>
              <a:ext cx="94224" cy="85975"/>
            </a:xfrm>
            <a:custGeom>
              <a:avLst/>
              <a:gdLst/>
              <a:ahLst/>
              <a:cxnLst/>
              <a:rect l="l" t="t" r="r" b="b"/>
              <a:pathLst>
                <a:path w="2433" h="2220" extrusionOk="0">
                  <a:moveTo>
                    <a:pt x="1673" y="1"/>
                  </a:moveTo>
                  <a:lnTo>
                    <a:pt x="1" y="1703"/>
                  </a:lnTo>
                  <a:lnTo>
                    <a:pt x="214" y="2220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5235542" y="2128909"/>
              <a:ext cx="127181" cy="146003"/>
            </a:xfrm>
            <a:custGeom>
              <a:avLst/>
              <a:gdLst/>
              <a:ahLst/>
              <a:cxnLst/>
              <a:rect l="l" t="t" r="r" b="b"/>
              <a:pathLst>
                <a:path w="3284" h="3770" extrusionOk="0">
                  <a:moveTo>
                    <a:pt x="3284" y="0"/>
                  </a:moveTo>
                  <a:lnTo>
                    <a:pt x="1" y="3253"/>
                  </a:lnTo>
                  <a:lnTo>
                    <a:pt x="244" y="3769"/>
                  </a:lnTo>
                  <a:lnTo>
                    <a:pt x="2737" y="127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5253202" y="2228947"/>
              <a:ext cx="67153" cy="83613"/>
            </a:xfrm>
            <a:custGeom>
              <a:avLst/>
              <a:gdLst/>
              <a:ahLst/>
              <a:cxnLst/>
              <a:rect l="l" t="t" r="r" b="b"/>
              <a:pathLst>
                <a:path w="1734" h="2159" extrusionOk="0">
                  <a:moveTo>
                    <a:pt x="1733" y="1"/>
                  </a:moveTo>
                  <a:lnTo>
                    <a:pt x="1" y="1733"/>
                  </a:lnTo>
                  <a:lnTo>
                    <a:pt x="62" y="1885"/>
                  </a:lnTo>
                  <a:cubicBezTo>
                    <a:pt x="122" y="2007"/>
                    <a:pt x="214" y="2098"/>
                    <a:pt x="335" y="2159"/>
                  </a:cubicBezTo>
                  <a:lnTo>
                    <a:pt x="1217" y="127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5201421" y="2065316"/>
              <a:ext cx="136592" cy="127181"/>
            </a:xfrm>
            <a:custGeom>
              <a:avLst/>
              <a:gdLst/>
              <a:ahLst/>
              <a:cxnLst/>
              <a:rect l="l" t="t" r="r" b="b"/>
              <a:pathLst>
                <a:path w="3527" h="3284" extrusionOk="0">
                  <a:moveTo>
                    <a:pt x="2766" y="1"/>
                  </a:moveTo>
                  <a:lnTo>
                    <a:pt x="0" y="2767"/>
                  </a:lnTo>
                  <a:lnTo>
                    <a:pt x="213" y="3284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5217881" y="2066517"/>
              <a:ext cx="161339" cy="168348"/>
            </a:xfrm>
            <a:custGeom>
              <a:avLst/>
              <a:gdLst/>
              <a:ahLst/>
              <a:cxnLst/>
              <a:rect l="l" t="t" r="r" b="b"/>
              <a:pathLst>
                <a:path w="4166" h="4347" extrusionOk="0">
                  <a:moveTo>
                    <a:pt x="3800" y="0"/>
                  </a:moveTo>
                  <a:lnTo>
                    <a:pt x="1" y="3800"/>
                  </a:lnTo>
                  <a:lnTo>
                    <a:pt x="214" y="4347"/>
                  </a:lnTo>
                  <a:lnTo>
                    <a:pt x="4165" y="426"/>
                  </a:lnTo>
                  <a:cubicBezTo>
                    <a:pt x="4165" y="335"/>
                    <a:pt x="4135" y="243"/>
                    <a:pt x="4074" y="183"/>
                  </a:cubicBezTo>
                  <a:cubicBezTo>
                    <a:pt x="4013" y="91"/>
                    <a:pt x="3922" y="31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7591132" y="3691052"/>
              <a:ext cx="197820" cy="91862"/>
            </a:xfrm>
            <a:custGeom>
              <a:avLst/>
              <a:gdLst/>
              <a:ahLst/>
              <a:cxnLst/>
              <a:rect l="l" t="t" r="r" b="b"/>
              <a:pathLst>
                <a:path w="5108" h="2372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2371"/>
                  </a:lnTo>
                  <a:lnTo>
                    <a:pt x="5107" y="2371"/>
                  </a:lnTo>
                  <a:lnTo>
                    <a:pt x="5107" y="1003"/>
                  </a:lnTo>
                  <a:cubicBezTo>
                    <a:pt x="5107" y="456"/>
                    <a:pt x="4682" y="0"/>
                    <a:pt x="4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7213251" y="3491209"/>
              <a:ext cx="41245" cy="269311"/>
            </a:xfrm>
            <a:custGeom>
              <a:avLst/>
              <a:gdLst/>
              <a:ahLst/>
              <a:cxnLst/>
              <a:rect l="l" t="t" r="r" b="b"/>
              <a:pathLst>
                <a:path w="1065" h="6954" extrusionOk="0">
                  <a:moveTo>
                    <a:pt x="548" y="1"/>
                  </a:moveTo>
                  <a:cubicBezTo>
                    <a:pt x="533" y="1"/>
                    <a:pt x="517" y="8"/>
                    <a:pt x="517" y="23"/>
                  </a:cubicBezTo>
                  <a:lnTo>
                    <a:pt x="92" y="1300"/>
                  </a:lnTo>
                  <a:cubicBezTo>
                    <a:pt x="31" y="1513"/>
                    <a:pt x="1" y="1756"/>
                    <a:pt x="1" y="1969"/>
                  </a:cubicBezTo>
                  <a:lnTo>
                    <a:pt x="1" y="6954"/>
                  </a:lnTo>
                  <a:lnTo>
                    <a:pt x="821" y="6954"/>
                  </a:lnTo>
                  <a:lnTo>
                    <a:pt x="821" y="1969"/>
                  </a:lnTo>
                  <a:cubicBezTo>
                    <a:pt x="821" y="1725"/>
                    <a:pt x="882" y="1513"/>
                    <a:pt x="943" y="1300"/>
                  </a:cubicBezTo>
                  <a:lnTo>
                    <a:pt x="1065" y="874"/>
                  </a:lnTo>
                  <a:lnTo>
                    <a:pt x="578" y="23"/>
                  </a:lnTo>
                  <a:cubicBezTo>
                    <a:pt x="578" y="8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6389209" y="3585089"/>
              <a:ext cx="1682206" cy="593305"/>
            </a:xfrm>
            <a:custGeom>
              <a:avLst/>
              <a:gdLst/>
              <a:ahLst/>
              <a:cxnLst/>
              <a:rect l="l" t="t" r="r" b="b"/>
              <a:pathLst>
                <a:path w="43437" h="15320" extrusionOk="0">
                  <a:moveTo>
                    <a:pt x="15958" y="1520"/>
                  </a:moveTo>
                  <a:cubicBezTo>
                    <a:pt x="16354" y="1520"/>
                    <a:pt x="16627" y="1855"/>
                    <a:pt x="16597" y="2219"/>
                  </a:cubicBezTo>
                  <a:lnTo>
                    <a:pt x="16597" y="2250"/>
                  </a:lnTo>
                  <a:lnTo>
                    <a:pt x="16050" y="7296"/>
                  </a:lnTo>
                  <a:cubicBezTo>
                    <a:pt x="16050" y="7356"/>
                    <a:pt x="16050" y="7417"/>
                    <a:pt x="16019" y="7478"/>
                  </a:cubicBezTo>
                  <a:cubicBezTo>
                    <a:pt x="15781" y="8491"/>
                    <a:pt x="14901" y="9211"/>
                    <a:pt x="13864" y="9211"/>
                  </a:cubicBezTo>
                  <a:cubicBezTo>
                    <a:pt x="13843" y="9211"/>
                    <a:pt x="13822" y="9211"/>
                    <a:pt x="13800" y="9210"/>
                  </a:cubicBezTo>
                  <a:lnTo>
                    <a:pt x="11338" y="9210"/>
                  </a:lnTo>
                  <a:cubicBezTo>
                    <a:pt x="11323" y="9211"/>
                    <a:pt x="11308" y="9212"/>
                    <a:pt x="11292" y="9212"/>
                  </a:cubicBezTo>
                  <a:cubicBezTo>
                    <a:pt x="10800" y="9212"/>
                    <a:pt x="10460" y="8741"/>
                    <a:pt x="10578" y="8299"/>
                  </a:cubicBezTo>
                  <a:lnTo>
                    <a:pt x="11733" y="2219"/>
                  </a:lnTo>
                  <a:cubicBezTo>
                    <a:pt x="11825" y="1824"/>
                    <a:pt x="12159" y="1520"/>
                    <a:pt x="12554" y="1520"/>
                  </a:cubicBezTo>
                  <a:close/>
                  <a:moveTo>
                    <a:pt x="9454" y="1"/>
                  </a:moveTo>
                  <a:cubicBezTo>
                    <a:pt x="9089" y="1"/>
                    <a:pt x="8755" y="244"/>
                    <a:pt x="8663" y="578"/>
                  </a:cubicBezTo>
                  <a:lnTo>
                    <a:pt x="8359" y="1551"/>
                  </a:lnTo>
                  <a:lnTo>
                    <a:pt x="9484" y="1551"/>
                  </a:lnTo>
                  <a:cubicBezTo>
                    <a:pt x="9758" y="1551"/>
                    <a:pt x="10001" y="1642"/>
                    <a:pt x="10153" y="1855"/>
                  </a:cubicBezTo>
                  <a:cubicBezTo>
                    <a:pt x="10335" y="2037"/>
                    <a:pt x="10396" y="2311"/>
                    <a:pt x="10335" y="2554"/>
                  </a:cubicBezTo>
                  <a:lnTo>
                    <a:pt x="9271" y="7691"/>
                  </a:lnTo>
                  <a:cubicBezTo>
                    <a:pt x="9180" y="8086"/>
                    <a:pt x="8815" y="8390"/>
                    <a:pt x="8420" y="8390"/>
                  </a:cubicBezTo>
                  <a:lnTo>
                    <a:pt x="6262" y="8390"/>
                  </a:lnTo>
                  <a:cubicBezTo>
                    <a:pt x="6232" y="8724"/>
                    <a:pt x="6232" y="9028"/>
                    <a:pt x="6323" y="9362"/>
                  </a:cubicBezTo>
                  <a:lnTo>
                    <a:pt x="6445" y="9879"/>
                  </a:lnTo>
                  <a:lnTo>
                    <a:pt x="882" y="10973"/>
                  </a:lnTo>
                  <a:cubicBezTo>
                    <a:pt x="791" y="10973"/>
                    <a:pt x="730" y="11065"/>
                    <a:pt x="700" y="11156"/>
                  </a:cubicBezTo>
                  <a:lnTo>
                    <a:pt x="183" y="12554"/>
                  </a:lnTo>
                  <a:cubicBezTo>
                    <a:pt x="153" y="12615"/>
                    <a:pt x="122" y="12676"/>
                    <a:pt x="92" y="12736"/>
                  </a:cubicBezTo>
                  <a:cubicBezTo>
                    <a:pt x="1" y="13223"/>
                    <a:pt x="61" y="13983"/>
                    <a:pt x="365" y="13983"/>
                  </a:cubicBezTo>
                  <a:lnTo>
                    <a:pt x="6293" y="13983"/>
                  </a:lnTo>
                  <a:lnTo>
                    <a:pt x="6049" y="14287"/>
                  </a:lnTo>
                  <a:lnTo>
                    <a:pt x="5715" y="15320"/>
                  </a:lnTo>
                  <a:lnTo>
                    <a:pt x="43436" y="15320"/>
                  </a:lnTo>
                  <a:cubicBezTo>
                    <a:pt x="43436" y="11946"/>
                    <a:pt x="43345" y="6840"/>
                    <a:pt x="42767" y="5441"/>
                  </a:cubicBezTo>
                  <a:cubicBezTo>
                    <a:pt x="42524" y="4864"/>
                    <a:pt x="42008" y="4438"/>
                    <a:pt x="41400" y="4347"/>
                  </a:cubicBezTo>
                  <a:lnTo>
                    <a:pt x="20427" y="4347"/>
                  </a:lnTo>
                  <a:lnTo>
                    <a:pt x="20427" y="852"/>
                  </a:lnTo>
                  <a:cubicBezTo>
                    <a:pt x="20427" y="365"/>
                    <a:pt x="20062" y="1"/>
                    <a:pt x="19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5"/>
            <p:cNvSpPr/>
            <p:nvPr/>
          </p:nvSpPr>
          <p:spPr>
            <a:xfrm>
              <a:off x="6758840" y="4191356"/>
              <a:ext cx="640437" cy="93023"/>
            </a:xfrm>
            <a:custGeom>
              <a:avLst/>
              <a:gdLst/>
              <a:ahLst/>
              <a:cxnLst/>
              <a:rect l="l" t="t" r="r" b="b"/>
              <a:pathLst>
                <a:path w="16537" h="2402" extrusionOk="0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lnTo>
                    <a:pt x="1" y="2006"/>
                  </a:lnTo>
                  <a:cubicBezTo>
                    <a:pt x="1" y="2098"/>
                    <a:pt x="183" y="2402"/>
                    <a:pt x="274" y="2402"/>
                  </a:cubicBezTo>
                  <a:lnTo>
                    <a:pt x="16354" y="2189"/>
                  </a:lnTo>
                  <a:cubicBezTo>
                    <a:pt x="16445" y="2189"/>
                    <a:pt x="16536" y="2098"/>
                    <a:pt x="16536" y="2006"/>
                  </a:cubicBezTo>
                  <a:lnTo>
                    <a:pt x="16536" y="213"/>
                  </a:lnTo>
                  <a:cubicBezTo>
                    <a:pt x="16536" y="91"/>
                    <a:pt x="16445" y="0"/>
                    <a:pt x="16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6794316" y="3643957"/>
              <a:ext cx="238871" cy="297892"/>
            </a:xfrm>
            <a:custGeom>
              <a:avLst/>
              <a:gdLst/>
              <a:ahLst/>
              <a:cxnLst/>
              <a:rect l="l" t="t" r="r" b="b"/>
              <a:pathLst>
                <a:path w="6168" h="7692" extrusionOk="0">
                  <a:moveTo>
                    <a:pt x="2094" y="0"/>
                  </a:moveTo>
                  <a:cubicBezTo>
                    <a:pt x="1699" y="0"/>
                    <a:pt x="1365" y="304"/>
                    <a:pt x="1273" y="699"/>
                  </a:cubicBezTo>
                  <a:lnTo>
                    <a:pt x="118" y="6779"/>
                  </a:lnTo>
                  <a:cubicBezTo>
                    <a:pt x="1" y="7249"/>
                    <a:pt x="339" y="7692"/>
                    <a:pt x="830" y="7692"/>
                  </a:cubicBezTo>
                  <a:cubicBezTo>
                    <a:pt x="846" y="7692"/>
                    <a:pt x="862" y="7691"/>
                    <a:pt x="878" y="7690"/>
                  </a:cubicBezTo>
                  <a:lnTo>
                    <a:pt x="3340" y="7690"/>
                  </a:lnTo>
                  <a:cubicBezTo>
                    <a:pt x="3362" y="7691"/>
                    <a:pt x="3383" y="7691"/>
                    <a:pt x="3404" y="7691"/>
                  </a:cubicBezTo>
                  <a:cubicBezTo>
                    <a:pt x="4441" y="7691"/>
                    <a:pt x="5321" y="6971"/>
                    <a:pt x="5559" y="5958"/>
                  </a:cubicBezTo>
                  <a:cubicBezTo>
                    <a:pt x="5590" y="5897"/>
                    <a:pt x="5590" y="5836"/>
                    <a:pt x="5590" y="5776"/>
                  </a:cubicBezTo>
                  <a:lnTo>
                    <a:pt x="6137" y="730"/>
                  </a:lnTo>
                  <a:cubicBezTo>
                    <a:pt x="6167" y="335"/>
                    <a:pt x="5894" y="0"/>
                    <a:pt x="5498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5"/>
            <p:cNvSpPr/>
            <p:nvPr/>
          </p:nvSpPr>
          <p:spPr>
            <a:xfrm>
              <a:off x="6609346" y="4179582"/>
              <a:ext cx="1463241" cy="15336"/>
            </a:xfrm>
            <a:custGeom>
              <a:avLst/>
              <a:gdLst/>
              <a:ahLst/>
              <a:cxnLst/>
              <a:rect l="l" t="t" r="r" b="b"/>
              <a:pathLst>
                <a:path w="37783" h="396" extrusionOk="0">
                  <a:moveTo>
                    <a:pt x="61" y="0"/>
                  </a:moveTo>
                  <a:cubicBezTo>
                    <a:pt x="1" y="122"/>
                    <a:pt x="1" y="274"/>
                    <a:pt x="1" y="395"/>
                  </a:cubicBezTo>
                  <a:lnTo>
                    <a:pt x="37752" y="395"/>
                  </a:lnTo>
                  <a:cubicBezTo>
                    <a:pt x="37783" y="274"/>
                    <a:pt x="37752" y="122"/>
                    <a:pt x="3772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5"/>
            <p:cNvSpPr/>
            <p:nvPr/>
          </p:nvSpPr>
          <p:spPr>
            <a:xfrm>
              <a:off x="6628207" y="3583927"/>
              <a:ext cx="553261" cy="537964"/>
            </a:xfrm>
            <a:custGeom>
              <a:avLst/>
              <a:gdLst/>
              <a:ahLst/>
              <a:cxnLst/>
              <a:rect l="l" t="t" r="r" b="b"/>
              <a:pathLst>
                <a:path w="14286" h="13891" extrusionOk="0">
                  <a:moveTo>
                    <a:pt x="3283" y="0"/>
                  </a:moveTo>
                  <a:cubicBezTo>
                    <a:pt x="2918" y="31"/>
                    <a:pt x="2614" y="243"/>
                    <a:pt x="2492" y="608"/>
                  </a:cubicBezTo>
                  <a:lnTo>
                    <a:pt x="213" y="7629"/>
                  </a:lnTo>
                  <a:cubicBezTo>
                    <a:pt x="30" y="8207"/>
                    <a:pt x="0" y="8815"/>
                    <a:pt x="122" y="9392"/>
                  </a:cubicBezTo>
                  <a:lnTo>
                    <a:pt x="1094" y="13891"/>
                  </a:lnTo>
                  <a:lnTo>
                    <a:pt x="14286" y="13891"/>
                  </a:lnTo>
                  <a:lnTo>
                    <a:pt x="14286" y="851"/>
                  </a:lnTo>
                  <a:cubicBezTo>
                    <a:pt x="14286" y="395"/>
                    <a:pt x="13891" y="0"/>
                    <a:pt x="1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6794316" y="3643957"/>
              <a:ext cx="238871" cy="297892"/>
            </a:xfrm>
            <a:custGeom>
              <a:avLst/>
              <a:gdLst/>
              <a:ahLst/>
              <a:cxnLst/>
              <a:rect l="l" t="t" r="r" b="b"/>
              <a:pathLst>
                <a:path w="6168" h="7692" extrusionOk="0">
                  <a:moveTo>
                    <a:pt x="2094" y="0"/>
                  </a:moveTo>
                  <a:cubicBezTo>
                    <a:pt x="1699" y="0"/>
                    <a:pt x="1365" y="304"/>
                    <a:pt x="1273" y="699"/>
                  </a:cubicBezTo>
                  <a:lnTo>
                    <a:pt x="118" y="6779"/>
                  </a:lnTo>
                  <a:cubicBezTo>
                    <a:pt x="0" y="7221"/>
                    <a:pt x="340" y="7692"/>
                    <a:pt x="832" y="7692"/>
                  </a:cubicBezTo>
                  <a:cubicBezTo>
                    <a:pt x="848" y="7692"/>
                    <a:pt x="863" y="7691"/>
                    <a:pt x="878" y="7690"/>
                  </a:cubicBezTo>
                  <a:lnTo>
                    <a:pt x="3340" y="7690"/>
                  </a:lnTo>
                  <a:cubicBezTo>
                    <a:pt x="4404" y="7690"/>
                    <a:pt x="5316" y="6991"/>
                    <a:pt x="5559" y="5958"/>
                  </a:cubicBezTo>
                  <a:cubicBezTo>
                    <a:pt x="5590" y="5897"/>
                    <a:pt x="5590" y="5836"/>
                    <a:pt x="5590" y="5776"/>
                  </a:cubicBezTo>
                  <a:lnTo>
                    <a:pt x="6137" y="730"/>
                  </a:lnTo>
                  <a:cubicBezTo>
                    <a:pt x="6167" y="335"/>
                    <a:pt x="5894" y="0"/>
                    <a:pt x="5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6630530" y="3645119"/>
              <a:ext cx="161300" cy="264896"/>
            </a:xfrm>
            <a:custGeom>
              <a:avLst/>
              <a:gdLst/>
              <a:ahLst/>
              <a:cxnLst/>
              <a:rect l="l" t="t" r="r" b="b"/>
              <a:pathLst>
                <a:path w="4165" h="6840" extrusionOk="0">
                  <a:moveTo>
                    <a:pt x="2128" y="1"/>
                  </a:moveTo>
                  <a:lnTo>
                    <a:pt x="153" y="6110"/>
                  </a:lnTo>
                  <a:cubicBezTo>
                    <a:pt x="92" y="6353"/>
                    <a:pt x="31" y="6597"/>
                    <a:pt x="1" y="6840"/>
                  </a:cubicBezTo>
                  <a:lnTo>
                    <a:pt x="2189" y="6840"/>
                  </a:lnTo>
                  <a:cubicBezTo>
                    <a:pt x="2584" y="6840"/>
                    <a:pt x="2949" y="6566"/>
                    <a:pt x="3040" y="6141"/>
                  </a:cubicBezTo>
                  <a:lnTo>
                    <a:pt x="4104" y="1004"/>
                  </a:lnTo>
                  <a:cubicBezTo>
                    <a:pt x="4165" y="761"/>
                    <a:pt x="4104" y="487"/>
                    <a:pt x="3952" y="305"/>
                  </a:cubicBezTo>
                  <a:cubicBezTo>
                    <a:pt x="3770" y="92"/>
                    <a:pt x="3527" y="1"/>
                    <a:pt x="3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6599934" y="4176058"/>
              <a:ext cx="1484425" cy="41206"/>
            </a:xfrm>
            <a:custGeom>
              <a:avLst/>
              <a:gdLst/>
              <a:ahLst/>
              <a:cxnLst/>
              <a:rect l="l" t="t" r="r" b="b"/>
              <a:pathLst>
                <a:path w="38330" h="1064" extrusionOk="0">
                  <a:moveTo>
                    <a:pt x="304" y="0"/>
                  </a:moveTo>
                  <a:cubicBezTo>
                    <a:pt x="1" y="0"/>
                    <a:pt x="1" y="1064"/>
                    <a:pt x="304" y="1064"/>
                  </a:cubicBezTo>
                  <a:lnTo>
                    <a:pt x="38026" y="1064"/>
                  </a:lnTo>
                  <a:cubicBezTo>
                    <a:pt x="38329" y="1064"/>
                    <a:pt x="38329" y="0"/>
                    <a:pt x="38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6678826" y="3772267"/>
              <a:ext cx="502644" cy="353505"/>
            </a:xfrm>
            <a:custGeom>
              <a:avLst/>
              <a:gdLst/>
              <a:ahLst/>
              <a:cxnLst/>
              <a:rect l="l" t="t" r="r" b="b"/>
              <a:pathLst>
                <a:path w="12979" h="9128" extrusionOk="0">
                  <a:moveTo>
                    <a:pt x="12979" y="0"/>
                  </a:moveTo>
                  <a:cubicBezTo>
                    <a:pt x="12979" y="152"/>
                    <a:pt x="12949" y="365"/>
                    <a:pt x="12949" y="608"/>
                  </a:cubicBezTo>
                  <a:cubicBezTo>
                    <a:pt x="12918" y="1186"/>
                    <a:pt x="12888" y="1946"/>
                    <a:pt x="12827" y="2918"/>
                  </a:cubicBezTo>
                  <a:cubicBezTo>
                    <a:pt x="12797" y="3891"/>
                    <a:pt x="12736" y="5046"/>
                    <a:pt x="12705" y="6353"/>
                  </a:cubicBezTo>
                  <a:cubicBezTo>
                    <a:pt x="12675" y="6657"/>
                    <a:pt x="12645" y="6991"/>
                    <a:pt x="12645" y="7326"/>
                  </a:cubicBezTo>
                  <a:cubicBezTo>
                    <a:pt x="12645" y="7660"/>
                    <a:pt x="12584" y="7995"/>
                    <a:pt x="12432" y="8329"/>
                  </a:cubicBezTo>
                  <a:cubicBezTo>
                    <a:pt x="12249" y="8602"/>
                    <a:pt x="11976" y="8815"/>
                    <a:pt x="11642" y="8906"/>
                  </a:cubicBezTo>
                  <a:cubicBezTo>
                    <a:pt x="11341" y="8981"/>
                    <a:pt x="11041" y="9036"/>
                    <a:pt x="10741" y="9036"/>
                  </a:cubicBezTo>
                  <a:cubicBezTo>
                    <a:pt x="10677" y="9036"/>
                    <a:pt x="10612" y="9033"/>
                    <a:pt x="10547" y="9028"/>
                  </a:cubicBezTo>
                  <a:lnTo>
                    <a:pt x="2948" y="8937"/>
                  </a:lnTo>
                  <a:lnTo>
                    <a:pt x="608" y="8906"/>
                  </a:lnTo>
                  <a:lnTo>
                    <a:pt x="0" y="8906"/>
                  </a:lnTo>
                  <a:lnTo>
                    <a:pt x="608" y="8937"/>
                  </a:lnTo>
                  <a:lnTo>
                    <a:pt x="2918" y="8998"/>
                  </a:lnTo>
                  <a:lnTo>
                    <a:pt x="10547" y="9119"/>
                  </a:lnTo>
                  <a:cubicBezTo>
                    <a:pt x="10617" y="9125"/>
                    <a:pt x="10686" y="9127"/>
                    <a:pt x="10755" y="9127"/>
                  </a:cubicBezTo>
                  <a:cubicBezTo>
                    <a:pt x="11072" y="9127"/>
                    <a:pt x="11372" y="9073"/>
                    <a:pt x="11672" y="8998"/>
                  </a:cubicBezTo>
                  <a:cubicBezTo>
                    <a:pt x="12037" y="8906"/>
                    <a:pt x="12341" y="8663"/>
                    <a:pt x="12523" y="8359"/>
                  </a:cubicBezTo>
                  <a:cubicBezTo>
                    <a:pt x="12705" y="8025"/>
                    <a:pt x="12766" y="7660"/>
                    <a:pt x="12766" y="7326"/>
                  </a:cubicBezTo>
                  <a:cubicBezTo>
                    <a:pt x="12766" y="6991"/>
                    <a:pt x="12797" y="6657"/>
                    <a:pt x="12797" y="6323"/>
                  </a:cubicBezTo>
                  <a:cubicBezTo>
                    <a:pt x="12827" y="5046"/>
                    <a:pt x="12888" y="3891"/>
                    <a:pt x="12918" y="2918"/>
                  </a:cubicBezTo>
                  <a:cubicBezTo>
                    <a:pt x="12949" y="1946"/>
                    <a:pt x="12979" y="1156"/>
                    <a:pt x="12979" y="608"/>
                  </a:cubicBezTo>
                  <a:lnTo>
                    <a:pt x="12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6763565" y="3932373"/>
              <a:ext cx="3563" cy="191895"/>
            </a:xfrm>
            <a:custGeom>
              <a:avLst/>
              <a:gdLst/>
              <a:ahLst/>
              <a:cxnLst/>
              <a:rect l="l" t="t" r="r" b="b"/>
              <a:pathLst>
                <a:path w="92" h="4955" extrusionOk="0">
                  <a:moveTo>
                    <a:pt x="61" y="0"/>
                  </a:moveTo>
                  <a:cubicBezTo>
                    <a:pt x="31" y="0"/>
                    <a:pt x="1" y="1125"/>
                    <a:pt x="1" y="2493"/>
                  </a:cubicBezTo>
                  <a:cubicBezTo>
                    <a:pt x="1" y="3861"/>
                    <a:pt x="1" y="4955"/>
                    <a:pt x="61" y="4955"/>
                  </a:cubicBezTo>
                  <a:cubicBezTo>
                    <a:pt x="92" y="4955"/>
                    <a:pt x="92" y="3861"/>
                    <a:pt x="92" y="2493"/>
                  </a:cubicBezTo>
                  <a:cubicBezTo>
                    <a:pt x="92" y="1125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6765928" y="3586251"/>
              <a:ext cx="76564" cy="344946"/>
            </a:xfrm>
            <a:custGeom>
              <a:avLst/>
              <a:gdLst/>
              <a:ahLst/>
              <a:cxnLst/>
              <a:rect l="l" t="t" r="r" b="b"/>
              <a:pathLst>
                <a:path w="1977" h="8907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1946" y="92"/>
                    <a:pt x="1915" y="214"/>
                    <a:pt x="1915" y="335"/>
                  </a:cubicBezTo>
                  <a:cubicBezTo>
                    <a:pt x="1854" y="579"/>
                    <a:pt x="1794" y="913"/>
                    <a:pt x="1702" y="1308"/>
                  </a:cubicBezTo>
                  <a:cubicBezTo>
                    <a:pt x="1550" y="2098"/>
                    <a:pt x="1307" y="3223"/>
                    <a:pt x="1034" y="4469"/>
                  </a:cubicBezTo>
                  <a:cubicBezTo>
                    <a:pt x="760" y="5685"/>
                    <a:pt x="487" y="6810"/>
                    <a:pt x="304" y="7600"/>
                  </a:cubicBezTo>
                  <a:cubicBezTo>
                    <a:pt x="213" y="7995"/>
                    <a:pt x="122" y="8299"/>
                    <a:pt x="61" y="8542"/>
                  </a:cubicBezTo>
                  <a:cubicBezTo>
                    <a:pt x="31" y="8664"/>
                    <a:pt x="0" y="8785"/>
                    <a:pt x="0" y="8907"/>
                  </a:cubicBezTo>
                  <a:cubicBezTo>
                    <a:pt x="31" y="8785"/>
                    <a:pt x="91" y="8664"/>
                    <a:pt x="122" y="8573"/>
                  </a:cubicBezTo>
                  <a:cubicBezTo>
                    <a:pt x="183" y="8329"/>
                    <a:pt x="274" y="7995"/>
                    <a:pt x="365" y="7630"/>
                  </a:cubicBezTo>
                  <a:cubicBezTo>
                    <a:pt x="578" y="6810"/>
                    <a:pt x="851" y="5715"/>
                    <a:pt x="1125" y="4469"/>
                  </a:cubicBezTo>
                  <a:cubicBezTo>
                    <a:pt x="1429" y="3253"/>
                    <a:pt x="1642" y="2129"/>
                    <a:pt x="1763" y="1308"/>
                  </a:cubicBezTo>
                  <a:cubicBezTo>
                    <a:pt x="1854" y="913"/>
                    <a:pt x="1885" y="579"/>
                    <a:pt x="1946" y="366"/>
                  </a:cubicBezTo>
                  <a:cubicBezTo>
                    <a:pt x="1946" y="244"/>
                    <a:pt x="1976" y="123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5"/>
            <p:cNvSpPr/>
            <p:nvPr/>
          </p:nvSpPr>
          <p:spPr>
            <a:xfrm>
              <a:off x="6923672" y="3985123"/>
              <a:ext cx="102434" cy="36752"/>
            </a:xfrm>
            <a:custGeom>
              <a:avLst/>
              <a:gdLst/>
              <a:ahLst/>
              <a:cxnLst/>
              <a:rect l="l" t="t" r="r" b="b"/>
              <a:pathLst>
                <a:path w="2645" h="949" extrusionOk="0">
                  <a:moveTo>
                    <a:pt x="2614" y="614"/>
                  </a:moveTo>
                  <a:lnTo>
                    <a:pt x="2614" y="614"/>
                  </a:lnTo>
                  <a:cubicBezTo>
                    <a:pt x="2584" y="675"/>
                    <a:pt x="2523" y="766"/>
                    <a:pt x="2462" y="796"/>
                  </a:cubicBezTo>
                  <a:cubicBezTo>
                    <a:pt x="2440" y="819"/>
                    <a:pt x="2417" y="837"/>
                    <a:pt x="2393" y="852"/>
                  </a:cubicBezTo>
                  <a:lnTo>
                    <a:pt x="2393" y="852"/>
                  </a:lnTo>
                  <a:cubicBezTo>
                    <a:pt x="2416" y="846"/>
                    <a:pt x="2439" y="838"/>
                    <a:pt x="2462" y="827"/>
                  </a:cubicBezTo>
                  <a:cubicBezTo>
                    <a:pt x="2523" y="766"/>
                    <a:pt x="2614" y="705"/>
                    <a:pt x="2614" y="614"/>
                  </a:cubicBezTo>
                  <a:close/>
                  <a:moveTo>
                    <a:pt x="2393" y="852"/>
                  </a:moveTo>
                  <a:lnTo>
                    <a:pt x="2393" y="852"/>
                  </a:lnTo>
                  <a:cubicBezTo>
                    <a:pt x="2356" y="861"/>
                    <a:pt x="2320" y="868"/>
                    <a:pt x="2283" y="886"/>
                  </a:cubicBezTo>
                  <a:lnTo>
                    <a:pt x="2283" y="886"/>
                  </a:lnTo>
                  <a:cubicBezTo>
                    <a:pt x="2325" y="882"/>
                    <a:pt x="2360" y="871"/>
                    <a:pt x="2393" y="852"/>
                  </a:cubicBezTo>
                  <a:close/>
                  <a:moveTo>
                    <a:pt x="2283" y="886"/>
                  </a:moveTo>
                  <a:cubicBezTo>
                    <a:pt x="2272" y="887"/>
                    <a:pt x="2261" y="888"/>
                    <a:pt x="2250" y="888"/>
                  </a:cubicBezTo>
                  <a:cubicBezTo>
                    <a:pt x="2250" y="888"/>
                    <a:pt x="2263" y="901"/>
                    <a:pt x="2272" y="901"/>
                  </a:cubicBezTo>
                  <a:cubicBezTo>
                    <a:pt x="2277" y="901"/>
                    <a:pt x="2280" y="898"/>
                    <a:pt x="2280" y="888"/>
                  </a:cubicBezTo>
                  <a:cubicBezTo>
                    <a:pt x="2281" y="887"/>
                    <a:pt x="2282" y="887"/>
                    <a:pt x="2283" y="886"/>
                  </a:cubicBezTo>
                  <a:close/>
                  <a:moveTo>
                    <a:pt x="2258" y="0"/>
                  </a:moveTo>
                  <a:cubicBezTo>
                    <a:pt x="2235" y="0"/>
                    <a:pt x="2212" y="2"/>
                    <a:pt x="2189" y="6"/>
                  </a:cubicBezTo>
                  <a:lnTo>
                    <a:pt x="578" y="6"/>
                  </a:lnTo>
                  <a:cubicBezTo>
                    <a:pt x="0" y="36"/>
                    <a:pt x="0" y="888"/>
                    <a:pt x="578" y="948"/>
                  </a:cubicBezTo>
                  <a:lnTo>
                    <a:pt x="943" y="948"/>
                  </a:lnTo>
                  <a:lnTo>
                    <a:pt x="1399" y="888"/>
                  </a:lnTo>
                  <a:lnTo>
                    <a:pt x="2037" y="888"/>
                  </a:lnTo>
                  <a:cubicBezTo>
                    <a:pt x="2128" y="888"/>
                    <a:pt x="2189" y="857"/>
                    <a:pt x="2280" y="857"/>
                  </a:cubicBezTo>
                  <a:cubicBezTo>
                    <a:pt x="2189" y="827"/>
                    <a:pt x="2128" y="827"/>
                    <a:pt x="2037" y="827"/>
                  </a:cubicBezTo>
                  <a:lnTo>
                    <a:pt x="608" y="827"/>
                  </a:lnTo>
                  <a:cubicBezTo>
                    <a:pt x="547" y="827"/>
                    <a:pt x="517" y="827"/>
                    <a:pt x="487" y="796"/>
                  </a:cubicBezTo>
                  <a:cubicBezTo>
                    <a:pt x="335" y="736"/>
                    <a:pt x="243" y="584"/>
                    <a:pt x="274" y="432"/>
                  </a:cubicBezTo>
                  <a:cubicBezTo>
                    <a:pt x="274" y="265"/>
                    <a:pt x="401" y="124"/>
                    <a:pt x="562" y="124"/>
                  </a:cubicBezTo>
                  <a:cubicBezTo>
                    <a:pt x="577" y="124"/>
                    <a:pt x="592" y="125"/>
                    <a:pt x="608" y="128"/>
                  </a:cubicBezTo>
                  <a:lnTo>
                    <a:pt x="2250" y="128"/>
                  </a:lnTo>
                  <a:cubicBezTo>
                    <a:pt x="2270" y="122"/>
                    <a:pt x="2291" y="120"/>
                    <a:pt x="2312" y="120"/>
                  </a:cubicBezTo>
                  <a:cubicBezTo>
                    <a:pt x="2411" y="120"/>
                    <a:pt x="2503" y="179"/>
                    <a:pt x="2554" y="280"/>
                  </a:cubicBezTo>
                  <a:cubicBezTo>
                    <a:pt x="2614" y="371"/>
                    <a:pt x="2645" y="492"/>
                    <a:pt x="2614" y="614"/>
                  </a:cubicBezTo>
                  <a:cubicBezTo>
                    <a:pt x="2645" y="553"/>
                    <a:pt x="2645" y="492"/>
                    <a:pt x="2645" y="432"/>
                  </a:cubicBezTo>
                  <a:cubicBezTo>
                    <a:pt x="2645" y="340"/>
                    <a:pt x="2645" y="280"/>
                    <a:pt x="2584" y="219"/>
                  </a:cubicBezTo>
                  <a:cubicBezTo>
                    <a:pt x="2531" y="87"/>
                    <a:pt x="2409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5"/>
            <p:cNvSpPr/>
            <p:nvPr/>
          </p:nvSpPr>
          <p:spPr>
            <a:xfrm>
              <a:off x="7710031" y="3807588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1"/>
                    <a:pt x="1" y="61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1"/>
                  </a:cubicBezTo>
                  <a:cubicBezTo>
                    <a:pt x="6870" y="31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5"/>
            <p:cNvSpPr/>
            <p:nvPr/>
          </p:nvSpPr>
          <p:spPr>
            <a:xfrm>
              <a:off x="7710031" y="3833498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0"/>
                    <a:pt x="1" y="61"/>
                  </a:cubicBezTo>
                  <a:cubicBezTo>
                    <a:pt x="1" y="91"/>
                    <a:pt x="1520" y="122"/>
                    <a:pt x="3435" y="122"/>
                  </a:cubicBezTo>
                  <a:cubicBezTo>
                    <a:pt x="5350" y="122"/>
                    <a:pt x="6870" y="91"/>
                    <a:pt x="6870" y="61"/>
                  </a:cubicBezTo>
                  <a:cubicBezTo>
                    <a:pt x="6870" y="30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5"/>
            <p:cNvSpPr/>
            <p:nvPr/>
          </p:nvSpPr>
          <p:spPr>
            <a:xfrm>
              <a:off x="7710031" y="3860569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1"/>
                    <a:pt x="1" y="61"/>
                  </a:cubicBezTo>
                  <a:cubicBezTo>
                    <a:pt x="1" y="91"/>
                    <a:pt x="1520" y="122"/>
                    <a:pt x="3435" y="122"/>
                  </a:cubicBezTo>
                  <a:cubicBezTo>
                    <a:pt x="5350" y="122"/>
                    <a:pt x="6870" y="91"/>
                    <a:pt x="6870" y="61"/>
                  </a:cubicBezTo>
                  <a:cubicBezTo>
                    <a:pt x="6870" y="31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5"/>
            <p:cNvSpPr/>
            <p:nvPr/>
          </p:nvSpPr>
          <p:spPr>
            <a:xfrm>
              <a:off x="7710031" y="3886441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5"/>
            <p:cNvSpPr/>
            <p:nvPr/>
          </p:nvSpPr>
          <p:spPr>
            <a:xfrm>
              <a:off x="7710031" y="3913512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3"/>
                    <a:pt x="3435" y="123"/>
                  </a:cubicBezTo>
                  <a:cubicBezTo>
                    <a:pt x="5350" y="123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7710031" y="3940623"/>
              <a:ext cx="266097" cy="3563"/>
            </a:xfrm>
            <a:custGeom>
              <a:avLst/>
              <a:gdLst/>
              <a:ahLst/>
              <a:cxnLst/>
              <a:rect l="l" t="t" r="r" b="b"/>
              <a:pathLst>
                <a:path w="6871" h="92" extrusionOk="0">
                  <a:moveTo>
                    <a:pt x="3435" y="0"/>
                  </a:moveTo>
                  <a:cubicBezTo>
                    <a:pt x="1520" y="0"/>
                    <a:pt x="1" y="30"/>
                    <a:pt x="1" y="61"/>
                  </a:cubicBezTo>
                  <a:cubicBezTo>
                    <a:pt x="1" y="91"/>
                    <a:pt x="1520" y="91"/>
                    <a:pt x="3435" y="91"/>
                  </a:cubicBezTo>
                  <a:cubicBezTo>
                    <a:pt x="5350" y="91"/>
                    <a:pt x="6870" y="91"/>
                    <a:pt x="6870" y="61"/>
                  </a:cubicBezTo>
                  <a:cubicBezTo>
                    <a:pt x="6870" y="0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7710031" y="3966494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6315042" y="4235855"/>
              <a:ext cx="1625703" cy="364000"/>
            </a:xfrm>
            <a:custGeom>
              <a:avLst/>
              <a:gdLst/>
              <a:ahLst/>
              <a:cxnLst/>
              <a:rect l="l" t="t" r="r" b="b"/>
              <a:pathLst>
                <a:path w="41978" h="9399" extrusionOk="0">
                  <a:moveTo>
                    <a:pt x="37412" y="0"/>
                  </a:moveTo>
                  <a:cubicBezTo>
                    <a:pt x="37333" y="0"/>
                    <a:pt x="37254" y="2"/>
                    <a:pt x="37175" y="6"/>
                  </a:cubicBezTo>
                  <a:lnTo>
                    <a:pt x="3891" y="1526"/>
                  </a:lnTo>
                  <a:cubicBezTo>
                    <a:pt x="1764" y="1557"/>
                    <a:pt x="62" y="3228"/>
                    <a:pt x="1" y="5326"/>
                  </a:cubicBezTo>
                  <a:cubicBezTo>
                    <a:pt x="1" y="7392"/>
                    <a:pt x="1703" y="9399"/>
                    <a:pt x="3800" y="9399"/>
                  </a:cubicBezTo>
                  <a:cubicBezTo>
                    <a:pt x="3800" y="9399"/>
                    <a:pt x="23720" y="9282"/>
                    <a:pt x="32358" y="9282"/>
                  </a:cubicBezTo>
                  <a:cubicBezTo>
                    <a:pt x="34517" y="9282"/>
                    <a:pt x="35971" y="9289"/>
                    <a:pt x="36232" y="9307"/>
                  </a:cubicBezTo>
                  <a:cubicBezTo>
                    <a:pt x="36414" y="9320"/>
                    <a:pt x="36638" y="9333"/>
                    <a:pt x="36892" y="9333"/>
                  </a:cubicBezTo>
                  <a:cubicBezTo>
                    <a:pt x="38418" y="9333"/>
                    <a:pt x="41004" y="8884"/>
                    <a:pt x="41734" y="5417"/>
                  </a:cubicBezTo>
                  <a:cubicBezTo>
                    <a:pt x="41977" y="4383"/>
                    <a:pt x="41856" y="3289"/>
                    <a:pt x="41369" y="2347"/>
                  </a:cubicBezTo>
                  <a:cubicBezTo>
                    <a:pt x="40557" y="897"/>
                    <a:pt x="39053" y="0"/>
                    <a:pt x="37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6329246" y="4323198"/>
              <a:ext cx="271945" cy="240691"/>
            </a:xfrm>
            <a:custGeom>
              <a:avLst/>
              <a:gdLst/>
              <a:ahLst/>
              <a:cxnLst/>
              <a:rect l="l" t="t" r="r" b="b"/>
              <a:pathLst>
                <a:path w="7022" h="6215" extrusionOk="0">
                  <a:moveTo>
                    <a:pt x="3486" y="0"/>
                  </a:moveTo>
                  <a:cubicBezTo>
                    <a:pt x="3116" y="0"/>
                    <a:pt x="2739" y="66"/>
                    <a:pt x="2371" y="205"/>
                  </a:cubicBezTo>
                  <a:cubicBezTo>
                    <a:pt x="790" y="843"/>
                    <a:pt x="0" y="2636"/>
                    <a:pt x="608" y="4217"/>
                  </a:cubicBezTo>
                  <a:cubicBezTo>
                    <a:pt x="1077" y="5460"/>
                    <a:pt x="2271" y="6215"/>
                    <a:pt x="3518" y="6215"/>
                  </a:cubicBezTo>
                  <a:cubicBezTo>
                    <a:pt x="3886" y="6215"/>
                    <a:pt x="4260" y="6149"/>
                    <a:pt x="4620" y="6010"/>
                  </a:cubicBezTo>
                  <a:cubicBezTo>
                    <a:pt x="6231" y="5372"/>
                    <a:pt x="7022" y="3579"/>
                    <a:pt x="6414" y="1998"/>
                  </a:cubicBezTo>
                  <a:cubicBezTo>
                    <a:pt x="5921" y="755"/>
                    <a:pt x="4740" y="0"/>
                    <a:pt x="3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7575834" y="4260797"/>
              <a:ext cx="341422" cy="311989"/>
            </a:xfrm>
            <a:custGeom>
              <a:avLst/>
              <a:gdLst/>
              <a:ahLst/>
              <a:cxnLst/>
              <a:rect l="l" t="t" r="r" b="b"/>
              <a:pathLst>
                <a:path w="8816" h="8056" extrusionOk="0">
                  <a:moveTo>
                    <a:pt x="4408" y="1"/>
                  </a:moveTo>
                  <a:cubicBezTo>
                    <a:pt x="3374" y="1"/>
                    <a:pt x="2341" y="396"/>
                    <a:pt x="1551" y="1186"/>
                  </a:cubicBezTo>
                  <a:cubicBezTo>
                    <a:pt x="1" y="2767"/>
                    <a:pt x="1" y="5289"/>
                    <a:pt x="1551" y="6870"/>
                  </a:cubicBezTo>
                  <a:cubicBezTo>
                    <a:pt x="2341" y="7660"/>
                    <a:pt x="3374" y="8055"/>
                    <a:pt x="4408" y="8055"/>
                  </a:cubicBezTo>
                  <a:cubicBezTo>
                    <a:pt x="5441" y="8055"/>
                    <a:pt x="6475" y="7660"/>
                    <a:pt x="7265" y="6870"/>
                  </a:cubicBezTo>
                  <a:cubicBezTo>
                    <a:pt x="8815" y="5289"/>
                    <a:pt x="8815" y="2767"/>
                    <a:pt x="7265" y="1186"/>
                  </a:cubicBezTo>
                  <a:cubicBezTo>
                    <a:pt x="6475" y="396"/>
                    <a:pt x="5441" y="1"/>
                    <a:pt x="4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6510470" y="4265522"/>
              <a:ext cx="1253687" cy="58866"/>
            </a:xfrm>
            <a:custGeom>
              <a:avLst/>
              <a:gdLst/>
              <a:ahLst/>
              <a:cxnLst/>
              <a:rect l="l" t="t" r="r" b="b"/>
              <a:pathLst>
                <a:path w="32372" h="1520" extrusionOk="0">
                  <a:moveTo>
                    <a:pt x="32281" y="0"/>
                  </a:moveTo>
                  <a:lnTo>
                    <a:pt x="32038" y="31"/>
                  </a:lnTo>
                  <a:lnTo>
                    <a:pt x="31034" y="122"/>
                  </a:lnTo>
                  <a:cubicBezTo>
                    <a:pt x="30726" y="156"/>
                    <a:pt x="30357" y="195"/>
                    <a:pt x="29936" y="236"/>
                  </a:cubicBezTo>
                  <a:lnTo>
                    <a:pt x="29936" y="236"/>
                  </a:lnTo>
                  <a:lnTo>
                    <a:pt x="31034" y="152"/>
                  </a:lnTo>
                  <a:lnTo>
                    <a:pt x="32038" y="61"/>
                  </a:lnTo>
                  <a:lnTo>
                    <a:pt x="32281" y="61"/>
                  </a:lnTo>
                  <a:lnTo>
                    <a:pt x="32372" y="0"/>
                  </a:lnTo>
                  <a:close/>
                  <a:moveTo>
                    <a:pt x="29936" y="236"/>
                  </a:moveTo>
                  <a:lnTo>
                    <a:pt x="27448" y="426"/>
                  </a:lnTo>
                  <a:cubicBezTo>
                    <a:pt x="24408" y="669"/>
                    <a:pt x="20183" y="942"/>
                    <a:pt x="15533" y="1155"/>
                  </a:cubicBezTo>
                  <a:cubicBezTo>
                    <a:pt x="10882" y="1338"/>
                    <a:pt x="6657" y="1459"/>
                    <a:pt x="3618" y="1490"/>
                  </a:cubicBezTo>
                  <a:lnTo>
                    <a:pt x="0" y="1520"/>
                  </a:lnTo>
                  <a:lnTo>
                    <a:pt x="3618" y="1520"/>
                  </a:lnTo>
                  <a:cubicBezTo>
                    <a:pt x="6657" y="1490"/>
                    <a:pt x="10882" y="1429"/>
                    <a:pt x="15533" y="1216"/>
                  </a:cubicBezTo>
                  <a:cubicBezTo>
                    <a:pt x="20183" y="1003"/>
                    <a:pt x="24408" y="699"/>
                    <a:pt x="27448" y="456"/>
                  </a:cubicBezTo>
                  <a:cubicBezTo>
                    <a:pt x="28396" y="380"/>
                    <a:pt x="29237" y="304"/>
                    <a:pt x="29936" y="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5"/>
            <p:cNvSpPr/>
            <p:nvPr/>
          </p:nvSpPr>
          <p:spPr>
            <a:xfrm>
              <a:off x="6461013" y="4556262"/>
              <a:ext cx="1253725" cy="3602"/>
            </a:xfrm>
            <a:custGeom>
              <a:avLst/>
              <a:gdLst/>
              <a:ahLst/>
              <a:cxnLst/>
              <a:rect l="l" t="t" r="r" b="b"/>
              <a:pathLst>
                <a:path w="32373" h="93" extrusionOk="0">
                  <a:moveTo>
                    <a:pt x="16171" y="1"/>
                  </a:moveTo>
                  <a:cubicBezTo>
                    <a:pt x="7265" y="1"/>
                    <a:pt x="1" y="1"/>
                    <a:pt x="1" y="31"/>
                  </a:cubicBezTo>
                  <a:cubicBezTo>
                    <a:pt x="1" y="62"/>
                    <a:pt x="7265" y="92"/>
                    <a:pt x="16171" y="92"/>
                  </a:cubicBezTo>
                  <a:cubicBezTo>
                    <a:pt x="25108" y="92"/>
                    <a:pt x="32372" y="62"/>
                    <a:pt x="32372" y="31"/>
                  </a:cubicBezTo>
                  <a:cubicBezTo>
                    <a:pt x="32372" y="1"/>
                    <a:pt x="25108" y="1"/>
                    <a:pt x="16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5"/>
            <p:cNvSpPr/>
            <p:nvPr/>
          </p:nvSpPr>
          <p:spPr>
            <a:xfrm>
              <a:off x="6629369" y="3908826"/>
              <a:ext cx="47131" cy="210755"/>
            </a:xfrm>
            <a:custGeom>
              <a:avLst/>
              <a:gdLst/>
              <a:ahLst/>
              <a:cxnLst/>
              <a:rect l="l" t="t" r="r" b="b"/>
              <a:pathLst>
                <a:path w="1217" h="5442" extrusionOk="0">
                  <a:moveTo>
                    <a:pt x="31" y="0"/>
                  </a:moveTo>
                  <a:cubicBezTo>
                    <a:pt x="0" y="92"/>
                    <a:pt x="0" y="152"/>
                    <a:pt x="0" y="244"/>
                  </a:cubicBezTo>
                  <a:cubicBezTo>
                    <a:pt x="0" y="426"/>
                    <a:pt x="31" y="639"/>
                    <a:pt x="31" y="821"/>
                  </a:cubicBezTo>
                  <a:cubicBezTo>
                    <a:pt x="152" y="1490"/>
                    <a:pt x="274" y="2128"/>
                    <a:pt x="456" y="2766"/>
                  </a:cubicBezTo>
                  <a:cubicBezTo>
                    <a:pt x="669" y="3526"/>
                    <a:pt x="851" y="4165"/>
                    <a:pt x="1003" y="4651"/>
                  </a:cubicBezTo>
                  <a:cubicBezTo>
                    <a:pt x="1064" y="4924"/>
                    <a:pt x="1125" y="5168"/>
                    <a:pt x="1216" y="5441"/>
                  </a:cubicBezTo>
                  <a:cubicBezTo>
                    <a:pt x="1216" y="5350"/>
                    <a:pt x="1216" y="5289"/>
                    <a:pt x="1186" y="5198"/>
                  </a:cubicBezTo>
                  <a:cubicBezTo>
                    <a:pt x="1155" y="5046"/>
                    <a:pt x="1125" y="4864"/>
                    <a:pt x="1064" y="4620"/>
                  </a:cubicBezTo>
                  <a:cubicBezTo>
                    <a:pt x="943" y="4134"/>
                    <a:pt x="760" y="3435"/>
                    <a:pt x="578" y="2706"/>
                  </a:cubicBezTo>
                  <a:cubicBezTo>
                    <a:pt x="365" y="1976"/>
                    <a:pt x="213" y="1307"/>
                    <a:pt x="122" y="821"/>
                  </a:cubicBezTo>
                  <a:cubicBezTo>
                    <a:pt x="31" y="335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7607631" y="4302005"/>
              <a:ext cx="94185" cy="210755"/>
            </a:xfrm>
            <a:custGeom>
              <a:avLst/>
              <a:gdLst/>
              <a:ahLst/>
              <a:cxnLst/>
              <a:rect l="l" t="t" r="r" b="b"/>
              <a:pathLst>
                <a:path w="2432" h="5442" extrusionOk="0">
                  <a:moveTo>
                    <a:pt x="2432" y="0"/>
                  </a:moveTo>
                  <a:cubicBezTo>
                    <a:pt x="2341" y="0"/>
                    <a:pt x="2250" y="31"/>
                    <a:pt x="2158" y="61"/>
                  </a:cubicBezTo>
                  <a:cubicBezTo>
                    <a:pt x="1915" y="122"/>
                    <a:pt x="1702" y="244"/>
                    <a:pt x="1490" y="365"/>
                  </a:cubicBezTo>
                  <a:cubicBezTo>
                    <a:pt x="760" y="821"/>
                    <a:pt x="243" y="1551"/>
                    <a:pt x="91" y="2371"/>
                  </a:cubicBezTo>
                  <a:cubicBezTo>
                    <a:pt x="0" y="2827"/>
                    <a:pt x="0" y="3283"/>
                    <a:pt x="152" y="3739"/>
                  </a:cubicBezTo>
                  <a:cubicBezTo>
                    <a:pt x="243" y="4104"/>
                    <a:pt x="395" y="4438"/>
                    <a:pt x="639" y="4742"/>
                  </a:cubicBezTo>
                  <a:cubicBezTo>
                    <a:pt x="760" y="4955"/>
                    <a:pt x="943" y="5137"/>
                    <a:pt x="1155" y="5289"/>
                  </a:cubicBezTo>
                  <a:cubicBezTo>
                    <a:pt x="1216" y="5350"/>
                    <a:pt x="1277" y="5411"/>
                    <a:pt x="1368" y="5441"/>
                  </a:cubicBezTo>
                  <a:cubicBezTo>
                    <a:pt x="1125" y="5229"/>
                    <a:pt x="882" y="4985"/>
                    <a:pt x="699" y="4712"/>
                  </a:cubicBezTo>
                  <a:cubicBezTo>
                    <a:pt x="487" y="4408"/>
                    <a:pt x="335" y="4074"/>
                    <a:pt x="243" y="3739"/>
                  </a:cubicBezTo>
                  <a:cubicBezTo>
                    <a:pt x="122" y="3283"/>
                    <a:pt x="122" y="2827"/>
                    <a:pt x="183" y="2402"/>
                  </a:cubicBezTo>
                  <a:cubicBezTo>
                    <a:pt x="274" y="1976"/>
                    <a:pt x="456" y="1551"/>
                    <a:pt x="730" y="1186"/>
                  </a:cubicBezTo>
                  <a:cubicBezTo>
                    <a:pt x="943" y="912"/>
                    <a:pt x="1216" y="639"/>
                    <a:pt x="1520" y="426"/>
                  </a:cubicBezTo>
                  <a:cubicBezTo>
                    <a:pt x="1794" y="244"/>
                    <a:pt x="2098" y="122"/>
                    <a:pt x="2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5"/>
            <p:cNvSpPr/>
            <p:nvPr/>
          </p:nvSpPr>
          <p:spPr>
            <a:xfrm>
              <a:off x="6847143" y="3780516"/>
              <a:ext cx="136592" cy="98910"/>
            </a:xfrm>
            <a:custGeom>
              <a:avLst/>
              <a:gdLst/>
              <a:ahLst/>
              <a:cxnLst/>
              <a:rect l="l" t="t" r="r" b="b"/>
              <a:pathLst>
                <a:path w="3527" h="2554" extrusionOk="0">
                  <a:moveTo>
                    <a:pt x="3527" y="0"/>
                  </a:moveTo>
                  <a:cubicBezTo>
                    <a:pt x="2919" y="395"/>
                    <a:pt x="2311" y="791"/>
                    <a:pt x="1733" y="1246"/>
                  </a:cubicBezTo>
                  <a:cubicBezTo>
                    <a:pt x="1125" y="1642"/>
                    <a:pt x="548" y="2098"/>
                    <a:pt x="1" y="2553"/>
                  </a:cubicBezTo>
                  <a:cubicBezTo>
                    <a:pt x="609" y="2189"/>
                    <a:pt x="1216" y="1763"/>
                    <a:pt x="1794" y="1338"/>
                  </a:cubicBezTo>
                  <a:cubicBezTo>
                    <a:pt x="2402" y="912"/>
                    <a:pt x="2979" y="487"/>
                    <a:pt x="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5"/>
            <p:cNvSpPr/>
            <p:nvPr/>
          </p:nvSpPr>
          <p:spPr>
            <a:xfrm>
              <a:off x="6874215" y="3743995"/>
              <a:ext cx="120133" cy="84813"/>
            </a:xfrm>
            <a:custGeom>
              <a:avLst/>
              <a:gdLst/>
              <a:ahLst/>
              <a:cxnLst/>
              <a:rect l="l" t="t" r="r" b="b"/>
              <a:pathLst>
                <a:path w="3102" h="2190" extrusionOk="0">
                  <a:moveTo>
                    <a:pt x="3101" y="1"/>
                  </a:moveTo>
                  <a:cubicBezTo>
                    <a:pt x="2554" y="335"/>
                    <a:pt x="2037" y="670"/>
                    <a:pt x="1520" y="1034"/>
                  </a:cubicBezTo>
                  <a:cubicBezTo>
                    <a:pt x="1004" y="1399"/>
                    <a:pt x="487" y="1764"/>
                    <a:pt x="1" y="2189"/>
                  </a:cubicBezTo>
                  <a:cubicBezTo>
                    <a:pt x="548" y="1855"/>
                    <a:pt x="1065" y="1521"/>
                    <a:pt x="1581" y="1156"/>
                  </a:cubicBezTo>
                  <a:cubicBezTo>
                    <a:pt x="2098" y="791"/>
                    <a:pt x="2615" y="427"/>
                    <a:pt x="3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5"/>
            <p:cNvSpPr/>
            <p:nvPr/>
          </p:nvSpPr>
          <p:spPr>
            <a:xfrm>
              <a:off x="6681150" y="3800500"/>
              <a:ext cx="61267" cy="43607"/>
            </a:xfrm>
            <a:custGeom>
              <a:avLst/>
              <a:gdLst/>
              <a:ahLst/>
              <a:cxnLst/>
              <a:rect l="l" t="t" r="r" b="b"/>
              <a:pathLst>
                <a:path w="1582" h="1126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308" y="153"/>
                    <a:pt x="1004" y="305"/>
                    <a:pt x="761" y="518"/>
                  </a:cubicBezTo>
                  <a:cubicBezTo>
                    <a:pt x="487" y="670"/>
                    <a:pt x="244" y="882"/>
                    <a:pt x="1" y="1126"/>
                  </a:cubicBezTo>
                  <a:cubicBezTo>
                    <a:pt x="305" y="974"/>
                    <a:pt x="578" y="791"/>
                    <a:pt x="821" y="609"/>
                  </a:cubicBezTo>
                  <a:cubicBezTo>
                    <a:pt x="1095" y="427"/>
                    <a:pt x="1369" y="244"/>
                    <a:pt x="1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5"/>
            <p:cNvSpPr/>
            <p:nvPr/>
          </p:nvSpPr>
          <p:spPr>
            <a:xfrm>
              <a:off x="6689399" y="3766380"/>
              <a:ext cx="70678" cy="55380"/>
            </a:xfrm>
            <a:custGeom>
              <a:avLst/>
              <a:gdLst/>
              <a:ahLst/>
              <a:cxnLst/>
              <a:rect l="l" t="t" r="r" b="b"/>
              <a:pathLst>
                <a:path w="1825" h="1430" extrusionOk="0">
                  <a:moveTo>
                    <a:pt x="1824" y="1"/>
                  </a:moveTo>
                  <a:lnTo>
                    <a:pt x="1824" y="1"/>
                  </a:lnTo>
                  <a:cubicBezTo>
                    <a:pt x="1490" y="183"/>
                    <a:pt x="1186" y="426"/>
                    <a:pt x="882" y="669"/>
                  </a:cubicBezTo>
                  <a:cubicBezTo>
                    <a:pt x="578" y="882"/>
                    <a:pt x="274" y="1156"/>
                    <a:pt x="1" y="1429"/>
                  </a:cubicBezTo>
                  <a:cubicBezTo>
                    <a:pt x="335" y="1247"/>
                    <a:pt x="669" y="1004"/>
                    <a:pt x="943" y="760"/>
                  </a:cubicBezTo>
                  <a:cubicBezTo>
                    <a:pt x="1277" y="548"/>
                    <a:pt x="1551" y="274"/>
                    <a:pt x="1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5"/>
            <p:cNvSpPr/>
            <p:nvPr/>
          </p:nvSpPr>
          <p:spPr>
            <a:xfrm>
              <a:off x="6933083" y="3972110"/>
              <a:ext cx="95386" cy="5306"/>
            </a:xfrm>
            <a:custGeom>
              <a:avLst/>
              <a:gdLst/>
              <a:ahLst/>
              <a:cxnLst/>
              <a:rect l="l" t="t" r="r" b="b"/>
              <a:pathLst>
                <a:path w="2463" h="137" extrusionOk="0">
                  <a:moveTo>
                    <a:pt x="1232" y="0"/>
                  </a:moveTo>
                  <a:cubicBezTo>
                    <a:pt x="821" y="0"/>
                    <a:pt x="411" y="23"/>
                    <a:pt x="0" y="69"/>
                  </a:cubicBezTo>
                  <a:cubicBezTo>
                    <a:pt x="411" y="114"/>
                    <a:pt x="821" y="137"/>
                    <a:pt x="1232" y="137"/>
                  </a:cubicBezTo>
                  <a:cubicBezTo>
                    <a:pt x="1642" y="137"/>
                    <a:pt x="2052" y="114"/>
                    <a:pt x="2463" y="69"/>
                  </a:cubicBezTo>
                  <a:cubicBezTo>
                    <a:pt x="2052" y="23"/>
                    <a:pt x="1642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5"/>
            <p:cNvSpPr/>
            <p:nvPr/>
          </p:nvSpPr>
          <p:spPr>
            <a:xfrm>
              <a:off x="6351564" y="4339688"/>
              <a:ext cx="85936" cy="203668"/>
            </a:xfrm>
            <a:custGeom>
              <a:avLst/>
              <a:gdLst/>
              <a:ahLst/>
              <a:cxnLst/>
              <a:rect l="l" t="t" r="r" b="b"/>
              <a:pathLst>
                <a:path w="2219" h="5259" extrusionOk="0">
                  <a:moveTo>
                    <a:pt x="1854" y="0"/>
                  </a:moveTo>
                  <a:cubicBezTo>
                    <a:pt x="1763" y="0"/>
                    <a:pt x="1672" y="31"/>
                    <a:pt x="1581" y="91"/>
                  </a:cubicBezTo>
                  <a:cubicBezTo>
                    <a:pt x="1368" y="183"/>
                    <a:pt x="1155" y="335"/>
                    <a:pt x="973" y="517"/>
                  </a:cubicBezTo>
                  <a:cubicBezTo>
                    <a:pt x="699" y="760"/>
                    <a:pt x="456" y="1064"/>
                    <a:pt x="304" y="1429"/>
                  </a:cubicBezTo>
                  <a:cubicBezTo>
                    <a:pt x="91" y="1824"/>
                    <a:pt x="0" y="2310"/>
                    <a:pt x="30" y="2766"/>
                  </a:cubicBezTo>
                  <a:cubicBezTo>
                    <a:pt x="91" y="3222"/>
                    <a:pt x="243" y="3678"/>
                    <a:pt x="486" y="4073"/>
                  </a:cubicBezTo>
                  <a:cubicBezTo>
                    <a:pt x="699" y="4377"/>
                    <a:pt x="973" y="4651"/>
                    <a:pt x="1277" y="4863"/>
                  </a:cubicBezTo>
                  <a:cubicBezTo>
                    <a:pt x="1489" y="5015"/>
                    <a:pt x="1702" y="5137"/>
                    <a:pt x="1945" y="5198"/>
                  </a:cubicBezTo>
                  <a:cubicBezTo>
                    <a:pt x="2037" y="5228"/>
                    <a:pt x="2128" y="5259"/>
                    <a:pt x="2219" y="5259"/>
                  </a:cubicBezTo>
                  <a:cubicBezTo>
                    <a:pt x="1915" y="5137"/>
                    <a:pt x="1611" y="4985"/>
                    <a:pt x="1337" y="4803"/>
                  </a:cubicBezTo>
                  <a:cubicBezTo>
                    <a:pt x="1033" y="4590"/>
                    <a:pt x="790" y="4316"/>
                    <a:pt x="578" y="4012"/>
                  </a:cubicBezTo>
                  <a:cubicBezTo>
                    <a:pt x="61" y="3252"/>
                    <a:pt x="0" y="2280"/>
                    <a:pt x="395" y="1459"/>
                  </a:cubicBezTo>
                  <a:cubicBezTo>
                    <a:pt x="547" y="1125"/>
                    <a:pt x="760" y="821"/>
                    <a:pt x="1033" y="578"/>
                  </a:cubicBezTo>
                  <a:cubicBezTo>
                    <a:pt x="1277" y="335"/>
                    <a:pt x="1550" y="152"/>
                    <a:pt x="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5"/>
            <p:cNvSpPr/>
            <p:nvPr/>
          </p:nvSpPr>
          <p:spPr>
            <a:xfrm>
              <a:off x="6413918" y="4066570"/>
              <a:ext cx="206069" cy="3563"/>
            </a:xfrm>
            <a:custGeom>
              <a:avLst/>
              <a:gdLst/>
              <a:ahLst/>
              <a:cxnLst/>
              <a:rect l="l" t="t" r="r" b="b"/>
              <a:pathLst>
                <a:path w="5321" h="92" extrusionOk="0">
                  <a:moveTo>
                    <a:pt x="2676" y="0"/>
                  </a:moveTo>
                  <a:cubicBezTo>
                    <a:pt x="1186" y="0"/>
                    <a:pt x="1" y="0"/>
                    <a:pt x="1" y="31"/>
                  </a:cubicBezTo>
                  <a:cubicBezTo>
                    <a:pt x="1" y="61"/>
                    <a:pt x="1217" y="92"/>
                    <a:pt x="2676" y="92"/>
                  </a:cubicBezTo>
                  <a:cubicBezTo>
                    <a:pt x="4135" y="92"/>
                    <a:pt x="5320" y="61"/>
                    <a:pt x="5320" y="31"/>
                  </a:cubicBezTo>
                  <a:cubicBezTo>
                    <a:pt x="5320" y="0"/>
                    <a:pt x="4135" y="0"/>
                    <a:pt x="2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5"/>
            <p:cNvSpPr/>
            <p:nvPr/>
          </p:nvSpPr>
          <p:spPr>
            <a:xfrm>
              <a:off x="5394487" y="1303009"/>
              <a:ext cx="291967" cy="318998"/>
            </a:xfrm>
            <a:custGeom>
              <a:avLst/>
              <a:gdLst/>
              <a:ahLst/>
              <a:cxnLst/>
              <a:rect l="l" t="t" r="r" b="b"/>
              <a:pathLst>
                <a:path w="7539" h="8237" extrusionOk="0">
                  <a:moveTo>
                    <a:pt x="3062" y="1"/>
                  </a:moveTo>
                  <a:cubicBezTo>
                    <a:pt x="2677" y="1"/>
                    <a:pt x="2286" y="84"/>
                    <a:pt x="1915" y="261"/>
                  </a:cubicBezTo>
                  <a:cubicBezTo>
                    <a:pt x="578" y="869"/>
                    <a:pt x="0" y="2480"/>
                    <a:pt x="639" y="3817"/>
                  </a:cubicBezTo>
                  <a:lnTo>
                    <a:pt x="2645" y="8134"/>
                  </a:lnTo>
                  <a:cubicBezTo>
                    <a:pt x="2668" y="8202"/>
                    <a:pt x="2725" y="8236"/>
                    <a:pt x="2790" y="8236"/>
                  </a:cubicBezTo>
                  <a:cubicBezTo>
                    <a:pt x="2812" y="8236"/>
                    <a:pt x="2835" y="8232"/>
                    <a:pt x="2858" y="8225"/>
                  </a:cubicBezTo>
                  <a:lnTo>
                    <a:pt x="7417" y="6097"/>
                  </a:lnTo>
                  <a:cubicBezTo>
                    <a:pt x="7508" y="6067"/>
                    <a:pt x="7538" y="5975"/>
                    <a:pt x="7508" y="5884"/>
                  </a:cubicBezTo>
                  <a:lnTo>
                    <a:pt x="5472" y="1538"/>
                  </a:lnTo>
                  <a:cubicBezTo>
                    <a:pt x="5032" y="571"/>
                    <a:pt x="4068" y="1"/>
                    <a:pt x="3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A8FFFE3-9BDC-4107-8046-843918654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10828"/>
              </p:ext>
            </p:extLst>
          </p:nvPr>
        </p:nvGraphicFramePr>
        <p:xfrm>
          <a:off x="306934" y="496819"/>
          <a:ext cx="5326339" cy="427559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53758">
                  <a:extLst>
                    <a:ext uri="{9D8B030D-6E8A-4147-A177-3AD203B41FA5}">
                      <a16:colId xmlns:a16="http://schemas.microsoft.com/office/drawing/2014/main" val="1571339230"/>
                    </a:ext>
                  </a:extLst>
                </a:gridCol>
                <a:gridCol w="808726">
                  <a:extLst>
                    <a:ext uri="{9D8B030D-6E8A-4147-A177-3AD203B41FA5}">
                      <a16:colId xmlns:a16="http://schemas.microsoft.com/office/drawing/2014/main" val="4021258612"/>
                    </a:ext>
                  </a:extLst>
                </a:gridCol>
                <a:gridCol w="795787">
                  <a:extLst>
                    <a:ext uri="{9D8B030D-6E8A-4147-A177-3AD203B41FA5}">
                      <a16:colId xmlns:a16="http://schemas.microsoft.com/office/drawing/2014/main" val="3460310579"/>
                    </a:ext>
                  </a:extLst>
                </a:gridCol>
                <a:gridCol w="868068">
                  <a:extLst>
                    <a:ext uri="{9D8B030D-6E8A-4147-A177-3AD203B41FA5}">
                      <a16:colId xmlns:a16="http://schemas.microsoft.com/office/drawing/2014/main" val="3712844971"/>
                    </a:ext>
                  </a:extLst>
                </a:gridCol>
              </a:tblGrid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Métrica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001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Esperado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001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Obtenido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Rango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0056580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Adecuación funcional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0.9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Aceptable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178162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Exhaustividad funcional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0.9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Deficientee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9203369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Exactitud computacional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0.9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82028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Precisión de resultados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0.9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5358054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Intercambio por formato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880265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Intercambio general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2579879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Integridad de descripción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3813329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Acceso a demostraciones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0.9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4229326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Cancelabilidad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8054334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Personalización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61966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Interacción atractiva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855393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Personalización de interfaz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247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728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55"/>
          <p:cNvSpPr txBox="1">
            <a:spLocks noGrp="1"/>
          </p:cNvSpPr>
          <p:nvPr>
            <p:ph type="title"/>
          </p:nvPr>
        </p:nvSpPr>
        <p:spPr>
          <a:xfrm>
            <a:off x="282370" y="208800"/>
            <a:ext cx="4289630" cy="548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000" dirty="0"/>
              <a:t>Resultados – Calidad </a:t>
            </a:r>
            <a:r>
              <a:rPr lang="en-001" sz="2000" dirty="0"/>
              <a:t>de Uso</a:t>
            </a:r>
            <a:endParaRPr sz="2000" dirty="0"/>
          </a:p>
        </p:txBody>
      </p:sp>
      <p:grpSp>
        <p:nvGrpSpPr>
          <p:cNvPr id="2217" name="Google Shape;2217;p55"/>
          <p:cNvGrpSpPr/>
          <p:nvPr/>
        </p:nvGrpSpPr>
        <p:grpSpPr>
          <a:xfrm>
            <a:off x="5907598" y="629351"/>
            <a:ext cx="3006335" cy="4093119"/>
            <a:chOff x="5145148" y="506737"/>
            <a:chExt cx="3006335" cy="4093119"/>
          </a:xfrm>
        </p:grpSpPr>
        <p:sp>
          <p:nvSpPr>
            <p:cNvPr id="2218" name="Google Shape;2218;p55"/>
            <p:cNvSpPr/>
            <p:nvPr/>
          </p:nvSpPr>
          <p:spPr>
            <a:xfrm>
              <a:off x="6890714" y="876389"/>
              <a:ext cx="1224254" cy="3717491"/>
            </a:xfrm>
            <a:custGeom>
              <a:avLst/>
              <a:gdLst/>
              <a:ahLst/>
              <a:cxnLst/>
              <a:rect l="l" t="t" r="r" b="b"/>
              <a:pathLst>
                <a:path w="31612" h="95991" extrusionOk="0">
                  <a:moveTo>
                    <a:pt x="0" y="1"/>
                  </a:moveTo>
                  <a:lnTo>
                    <a:pt x="0" y="95990"/>
                  </a:lnTo>
                  <a:lnTo>
                    <a:pt x="31612" y="95990"/>
                  </a:lnTo>
                  <a:lnTo>
                    <a:pt x="31612" y="1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5"/>
            <p:cNvSpPr/>
            <p:nvPr/>
          </p:nvSpPr>
          <p:spPr>
            <a:xfrm>
              <a:off x="7502875" y="876450"/>
              <a:ext cx="612127" cy="3717409"/>
            </a:xfrm>
            <a:custGeom>
              <a:avLst/>
              <a:gdLst/>
              <a:ahLst/>
              <a:cxnLst/>
              <a:rect l="l" t="t" r="r" b="b"/>
              <a:pathLst>
                <a:path w="15806" h="95717" extrusionOk="0">
                  <a:moveTo>
                    <a:pt x="0" y="1"/>
                  </a:moveTo>
                  <a:lnTo>
                    <a:pt x="0" y="95717"/>
                  </a:lnTo>
                  <a:lnTo>
                    <a:pt x="15806" y="95717"/>
                  </a:lnTo>
                  <a:lnTo>
                    <a:pt x="158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5"/>
            <p:cNvSpPr/>
            <p:nvPr/>
          </p:nvSpPr>
          <p:spPr>
            <a:xfrm>
              <a:off x="7030797" y="506737"/>
              <a:ext cx="432044" cy="380227"/>
            </a:xfrm>
            <a:custGeom>
              <a:avLst/>
              <a:gdLst/>
              <a:ahLst/>
              <a:cxnLst/>
              <a:rect l="l" t="t" r="r" b="b"/>
              <a:pathLst>
                <a:path w="11156" h="9818" extrusionOk="0">
                  <a:moveTo>
                    <a:pt x="0" y="0"/>
                  </a:moveTo>
                  <a:lnTo>
                    <a:pt x="0" y="9818"/>
                  </a:lnTo>
                  <a:lnTo>
                    <a:pt x="11156" y="9818"/>
                  </a:lnTo>
                  <a:lnTo>
                    <a:pt x="11156" y="0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5"/>
            <p:cNvSpPr/>
            <p:nvPr/>
          </p:nvSpPr>
          <p:spPr>
            <a:xfrm>
              <a:off x="7360422" y="506737"/>
              <a:ext cx="102434" cy="380227"/>
            </a:xfrm>
            <a:custGeom>
              <a:avLst/>
              <a:gdLst/>
              <a:ahLst/>
              <a:cxnLst/>
              <a:rect l="l" t="t" r="r" b="b"/>
              <a:pathLst>
                <a:path w="2645" h="9818" extrusionOk="0">
                  <a:moveTo>
                    <a:pt x="0" y="0"/>
                  </a:moveTo>
                  <a:lnTo>
                    <a:pt x="0" y="9818"/>
                  </a:lnTo>
                  <a:lnTo>
                    <a:pt x="2645" y="9818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5"/>
            <p:cNvSpPr/>
            <p:nvPr/>
          </p:nvSpPr>
          <p:spPr>
            <a:xfrm>
              <a:off x="6789475" y="864595"/>
              <a:ext cx="1362007" cy="22384"/>
            </a:xfrm>
            <a:custGeom>
              <a:avLst/>
              <a:gdLst/>
              <a:ahLst/>
              <a:cxnLst/>
              <a:rect l="l" t="t" r="r" b="b"/>
              <a:pathLst>
                <a:path w="35169" h="578" extrusionOk="0">
                  <a:moveTo>
                    <a:pt x="0" y="0"/>
                  </a:moveTo>
                  <a:lnTo>
                    <a:pt x="0" y="578"/>
                  </a:lnTo>
                  <a:lnTo>
                    <a:pt x="35168" y="578"/>
                  </a:lnTo>
                  <a:lnTo>
                    <a:pt x="35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5"/>
            <p:cNvSpPr/>
            <p:nvPr/>
          </p:nvSpPr>
          <p:spPr>
            <a:xfrm>
              <a:off x="7133197" y="1054135"/>
              <a:ext cx="103635" cy="217803"/>
            </a:xfrm>
            <a:custGeom>
              <a:avLst/>
              <a:gdLst/>
              <a:ahLst/>
              <a:cxnLst/>
              <a:rect l="l" t="t" r="r" b="b"/>
              <a:pathLst>
                <a:path w="2676" h="5624" extrusionOk="0">
                  <a:moveTo>
                    <a:pt x="1" y="0"/>
                  </a:moveTo>
                  <a:lnTo>
                    <a:pt x="1" y="5623"/>
                  </a:lnTo>
                  <a:lnTo>
                    <a:pt x="2676" y="5623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5"/>
            <p:cNvSpPr/>
            <p:nvPr/>
          </p:nvSpPr>
          <p:spPr>
            <a:xfrm>
              <a:off x="7750077" y="1054135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0"/>
                  </a:moveTo>
                  <a:lnTo>
                    <a:pt x="0" y="5623"/>
                  </a:lnTo>
                  <a:lnTo>
                    <a:pt x="2675" y="5623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5"/>
            <p:cNvSpPr/>
            <p:nvPr/>
          </p:nvSpPr>
          <p:spPr>
            <a:xfrm>
              <a:off x="7750077" y="1487321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2675" y="565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5"/>
            <p:cNvSpPr/>
            <p:nvPr/>
          </p:nvSpPr>
          <p:spPr>
            <a:xfrm>
              <a:off x="7750077" y="1934644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2675" y="5655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5"/>
            <p:cNvSpPr/>
            <p:nvPr/>
          </p:nvSpPr>
          <p:spPr>
            <a:xfrm>
              <a:off x="7750077" y="2382005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0"/>
                  </a:moveTo>
                  <a:lnTo>
                    <a:pt x="0" y="5623"/>
                  </a:lnTo>
                  <a:lnTo>
                    <a:pt x="2675" y="5623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5"/>
            <p:cNvSpPr/>
            <p:nvPr/>
          </p:nvSpPr>
          <p:spPr>
            <a:xfrm>
              <a:off x="7750077" y="2815191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4"/>
                  </a:lnTo>
                  <a:lnTo>
                    <a:pt x="2675" y="565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5"/>
            <p:cNvSpPr/>
            <p:nvPr/>
          </p:nvSpPr>
          <p:spPr>
            <a:xfrm>
              <a:off x="7750077" y="3251940"/>
              <a:ext cx="103596" cy="217803"/>
            </a:xfrm>
            <a:custGeom>
              <a:avLst/>
              <a:gdLst/>
              <a:ahLst/>
              <a:cxnLst/>
              <a:rect l="l" t="t" r="r" b="b"/>
              <a:pathLst>
                <a:path w="2675" h="5624" extrusionOk="0">
                  <a:moveTo>
                    <a:pt x="0" y="1"/>
                  </a:moveTo>
                  <a:lnTo>
                    <a:pt x="0" y="5624"/>
                  </a:lnTo>
                  <a:lnTo>
                    <a:pt x="2675" y="562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5"/>
            <p:cNvSpPr/>
            <p:nvPr/>
          </p:nvSpPr>
          <p:spPr>
            <a:xfrm>
              <a:off x="7750077" y="3693375"/>
              <a:ext cx="103596" cy="219004"/>
            </a:xfrm>
            <a:custGeom>
              <a:avLst/>
              <a:gdLst/>
              <a:ahLst/>
              <a:cxnLst/>
              <a:rect l="l" t="t" r="r" b="b"/>
              <a:pathLst>
                <a:path w="2675" h="5655" extrusionOk="0">
                  <a:moveTo>
                    <a:pt x="0" y="1"/>
                  </a:moveTo>
                  <a:lnTo>
                    <a:pt x="0" y="5655"/>
                  </a:lnTo>
                  <a:lnTo>
                    <a:pt x="2675" y="5655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5"/>
            <p:cNvSpPr/>
            <p:nvPr/>
          </p:nvSpPr>
          <p:spPr>
            <a:xfrm>
              <a:off x="7133197" y="1494409"/>
              <a:ext cx="103635" cy="217803"/>
            </a:xfrm>
            <a:custGeom>
              <a:avLst/>
              <a:gdLst/>
              <a:ahLst/>
              <a:cxnLst/>
              <a:rect l="l" t="t" r="r" b="b"/>
              <a:pathLst>
                <a:path w="2676" h="5624" extrusionOk="0">
                  <a:moveTo>
                    <a:pt x="1" y="0"/>
                  </a:moveTo>
                  <a:lnTo>
                    <a:pt x="1" y="5623"/>
                  </a:lnTo>
                  <a:lnTo>
                    <a:pt x="2676" y="5623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5"/>
            <p:cNvSpPr/>
            <p:nvPr/>
          </p:nvSpPr>
          <p:spPr>
            <a:xfrm>
              <a:off x="7133197" y="3696939"/>
              <a:ext cx="103635" cy="218965"/>
            </a:xfrm>
            <a:custGeom>
              <a:avLst/>
              <a:gdLst/>
              <a:ahLst/>
              <a:cxnLst/>
              <a:rect l="l" t="t" r="r" b="b"/>
              <a:pathLst>
                <a:path w="2676" h="5654" extrusionOk="0">
                  <a:moveTo>
                    <a:pt x="1" y="0"/>
                  </a:moveTo>
                  <a:lnTo>
                    <a:pt x="1" y="5654"/>
                  </a:lnTo>
                  <a:lnTo>
                    <a:pt x="2676" y="5654"/>
                  </a:lnTo>
                  <a:lnTo>
                    <a:pt x="267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5"/>
            <p:cNvSpPr/>
            <p:nvPr/>
          </p:nvSpPr>
          <p:spPr>
            <a:xfrm>
              <a:off x="6198506" y="1615631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5"/>
            <p:cNvSpPr/>
            <p:nvPr/>
          </p:nvSpPr>
          <p:spPr>
            <a:xfrm>
              <a:off x="5948934" y="1627405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5"/>
            <p:cNvSpPr/>
            <p:nvPr/>
          </p:nvSpPr>
          <p:spPr>
            <a:xfrm>
              <a:off x="5699363" y="1613269"/>
              <a:ext cx="15336" cy="784038"/>
            </a:xfrm>
            <a:custGeom>
              <a:avLst/>
              <a:gdLst/>
              <a:ahLst/>
              <a:cxnLst/>
              <a:rect l="l" t="t" r="r" b="b"/>
              <a:pathLst>
                <a:path w="39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5"/>
            <p:cNvSpPr/>
            <p:nvPr/>
          </p:nvSpPr>
          <p:spPr>
            <a:xfrm>
              <a:off x="5449792" y="1627405"/>
              <a:ext cx="15375" cy="784038"/>
            </a:xfrm>
            <a:custGeom>
              <a:avLst/>
              <a:gdLst/>
              <a:ahLst/>
              <a:cxnLst/>
              <a:rect l="l" t="t" r="r" b="b"/>
              <a:pathLst>
                <a:path w="397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5"/>
            <p:cNvSpPr/>
            <p:nvPr/>
          </p:nvSpPr>
          <p:spPr>
            <a:xfrm>
              <a:off x="5441581" y="2236034"/>
              <a:ext cx="1786926" cy="2357846"/>
            </a:xfrm>
            <a:custGeom>
              <a:avLst/>
              <a:gdLst/>
              <a:ahLst/>
              <a:cxnLst/>
              <a:rect l="l" t="t" r="r" b="b"/>
              <a:pathLst>
                <a:path w="46141" h="60883" extrusionOk="0">
                  <a:moveTo>
                    <a:pt x="0" y="0"/>
                  </a:moveTo>
                  <a:lnTo>
                    <a:pt x="0" y="60883"/>
                  </a:lnTo>
                  <a:lnTo>
                    <a:pt x="46141" y="60883"/>
                  </a:lnTo>
                  <a:lnTo>
                    <a:pt x="46141" y="0"/>
                  </a:lnTo>
                  <a:close/>
                </a:path>
              </a:pathLst>
            </a:custGeom>
            <a:solidFill>
              <a:srgbClr val="E06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5"/>
            <p:cNvSpPr/>
            <p:nvPr/>
          </p:nvSpPr>
          <p:spPr>
            <a:xfrm>
              <a:off x="6390409" y="2236034"/>
              <a:ext cx="838141" cy="2357846"/>
            </a:xfrm>
            <a:custGeom>
              <a:avLst/>
              <a:gdLst/>
              <a:ahLst/>
              <a:cxnLst/>
              <a:rect l="l" t="t" r="r" b="b"/>
              <a:pathLst>
                <a:path w="21642" h="60883" extrusionOk="0">
                  <a:moveTo>
                    <a:pt x="0" y="0"/>
                  </a:moveTo>
                  <a:lnTo>
                    <a:pt x="0" y="60883"/>
                  </a:lnTo>
                  <a:lnTo>
                    <a:pt x="21642" y="60883"/>
                  </a:lnTo>
                  <a:lnTo>
                    <a:pt x="2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5"/>
            <p:cNvSpPr/>
            <p:nvPr/>
          </p:nvSpPr>
          <p:spPr>
            <a:xfrm>
              <a:off x="5815900" y="2555047"/>
              <a:ext cx="161339" cy="390838"/>
            </a:xfrm>
            <a:custGeom>
              <a:avLst/>
              <a:gdLst/>
              <a:ahLst/>
              <a:cxnLst/>
              <a:rect l="l" t="t" r="r" b="b"/>
              <a:pathLst>
                <a:path w="4166" h="10092" extrusionOk="0">
                  <a:moveTo>
                    <a:pt x="1" y="0"/>
                  </a:moveTo>
                  <a:lnTo>
                    <a:pt x="1" y="10092"/>
                  </a:lnTo>
                  <a:lnTo>
                    <a:pt x="4165" y="10092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5"/>
            <p:cNvSpPr/>
            <p:nvPr/>
          </p:nvSpPr>
          <p:spPr>
            <a:xfrm>
              <a:off x="5815900" y="4084231"/>
              <a:ext cx="161339" cy="390838"/>
            </a:xfrm>
            <a:custGeom>
              <a:avLst/>
              <a:gdLst/>
              <a:ahLst/>
              <a:cxnLst/>
              <a:rect l="l" t="t" r="r" b="b"/>
              <a:pathLst>
                <a:path w="4166" h="10092" extrusionOk="0">
                  <a:moveTo>
                    <a:pt x="1" y="0"/>
                  </a:moveTo>
                  <a:lnTo>
                    <a:pt x="1" y="10092"/>
                  </a:lnTo>
                  <a:lnTo>
                    <a:pt x="4165" y="10092"/>
                  </a:lnTo>
                  <a:lnTo>
                    <a:pt x="41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5"/>
            <p:cNvSpPr/>
            <p:nvPr/>
          </p:nvSpPr>
          <p:spPr>
            <a:xfrm>
              <a:off x="5815900" y="3326106"/>
              <a:ext cx="161339" cy="389676"/>
            </a:xfrm>
            <a:custGeom>
              <a:avLst/>
              <a:gdLst/>
              <a:ahLst/>
              <a:cxnLst/>
              <a:rect l="l" t="t" r="r" b="b"/>
              <a:pathLst>
                <a:path w="4166" h="10062" extrusionOk="0">
                  <a:moveTo>
                    <a:pt x="1" y="1"/>
                  </a:moveTo>
                  <a:lnTo>
                    <a:pt x="1" y="10061"/>
                  </a:lnTo>
                  <a:lnTo>
                    <a:pt x="4165" y="10061"/>
                  </a:lnTo>
                  <a:lnTo>
                    <a:pt x="41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5"/>
            <p:cNvSpPr/>
            <p:nvPr/>
          </p:nvSpPr>
          <p:spPr>
            <a:xfrm>
              <a:off x="6569338" y="2555047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5"/>
            <p:cNvSpPr/>
            <p:nvPr/>
          </p:nvSpPr>
          <p:spPr>
            <a:xfrm>
              <a:off x="6917785" y="2555047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5"/>
            <p:cNvSpPr/>
            <p:nvPr/>
          </p:nvSpPr>
          <p:spPr>
            <a:xfrm>
              <a:off x="6569338" y="3296672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1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5"/>
            <p:cNvSpPr/>
            <p:nvPr/>
          </p:nvSpPr>
          <p:spPr>
            <a:xfrm>
              <a:off x="6917785" y="3296672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1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5"/>
            <p:cNvSpPr/>
            <p:nvPr/>
          </p:nvSpPr>
          <p:spPr>
            <a:xfrm>
              <a:off x="6569338" y="4037136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5"/>
            <p:cNvSpPr/>
            <p:nvPr/>
          </p:nvSpPr>
          <p:spPr>
            <a:xfrm>
              <a:off x="6917785" y="4037136"/>
              <a:ext cx="160138" cy="390838"/>
            </a:xfrm>
            <a:custGeom>
              <a:avLst/>
              <a:gdLst/>
              <a:ahLst/>
              <a:cxnLst/>
              <a:rect l="l" t="t" r="r" b="b"/>
              <a:pathLst>
                <a:path w="4135" h="10092" extrusionOk="0">
                  <a:moveTo>
                    <a:pt x="0" y="0"/>
                  </a:moveTo>
                  <a:lnTo>
                    <a:pt x="0" y="10092"/>
                  </a:lnTo>
                  <a:lnTo>
                    <a:pt x="4134" y="10092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5"/>
            <p:cNvSpPr/>
            <p:nvPr/>
          </p:nvSpPr>
          <p:spPr>
            <a:xfrm>
              <a:off x="6390409" y="1842855"/>
              <a:ext cx="838141" cy="433206"/>
            </a:xfrm>
            <a:custGeom>
              <a:avLst/>
              <a:gdLst/>
              <a:ahLst/>
              <a:cxnLst/>
              <a:rect l="l" t="t" r="r" b="b"/>
              <a:pathLst>
                <a:path w="21642" h="11186" extrusionOk="0">
                  <a:moveTo>
                    <a:pt x="10821" y="0"/>
                  </a:moveTo>
                  <a:lnTo>
                    <a:pt x="10821" y="2705"/>
                  </a:lnTo>
                  <a:lnTo>
                    <a:pt x="4620" y="2705"/>
                  </a:lnTo>
                  <a:lnTo>
                    <a:pt x="4620" y="5715"/>
                  </a:lnTo>
                  <a:lnTo>
                    <a:pt x="0" y="5715"/>
                  </a:lnTo>
                  <a:lnTo>
                    <a:pt x="0" y="11186"/>
                  </a:lnTo>
                  <a:lnTo>
                    <a:pt x="21642" y="10760"/>
                  </a:lnTo>
                  <a:lnTo>
                    <a:pt x="216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5"/>
            <p:cNvSpPr/>
            <p:nvPr/>
          </p:nvSpPr>
          <p:spPr>
            <a:xfrm>
              <a:off x="6390409" y="1496733"/>
              <a:ext cx="14174" cy="784038"/>
            </a:xfrm>
            <a:custGeom>
              <a:avLst/>
              <a:gdLst/>
              <a:ahLst/>
              <a:cxnLst/>
              <a:rect l="l" t="t" r="r" b="b"/>
              <a:pathLst>
                <a:path w="366" h="20245" extrusionOk="0">
                  <a:moveTo>
                    <a:pt x="1" y="1"/>
                  </a:moveTo>
                  <a:lnTo>
                    <a:pt x="1" y="20244"/>
                  </a:lnTo>
                  <a:lnTo>
                    <a:pt x="365" y="20244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5"/>
            <p:cNvSpPr/>
            <p:nvPr/>
          </p:nvSpPr>
          <p:spPr>
            <a:xfrm>
              <a:off x="6561089" y="1496733"/>
              <a:ext cx="15336" cy="784038"/>
            </a:xfrm>
            <a:custGeom>
              <a:avLst/>
              <a:gdLst/>
              <a:ahLst/>
              <a:cxnLst/>
              <a:rect l="l" t="t" r="r" b="b"/>
              <a:pathLst>
                <a:path w="396" h="20245" extrusionOk="0">
                  <a:moveTo>
                    <a:pt x="0" y="1"/>
                  </a:moveTo>
                  <a:lnTo>
                    <a:pt x="0" y="20244"/>
                  </a:lnTo>
                  <a:lnTo>
                    <a:pt x="396" y="20244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5"/>
            <p:cNvSpPr/>
            <p:nvPr/>
          </p:nvSpPr>
          <p:spPr>
            <a:xfrm>
              <a:off x="6802411" y="1387284"/>
              <a:ext cx="15336" cy="782838"/>
            </a:xfrm>
            <a:custGeom>
              <a:avLst/>
              <a:gdLst/>
              <a:ahLst/>
              <a:cxnLst/>
              <a:rect l="l" t="t" r="r" b="b"/>
              <a:pathLst>
                <a:path w="396" h="20214" extrusionOk="0">
                  <a:moveTo>
                    <a:pt x="1" y="0"/>
                  </a:moveTo>
                  <a:lnTo>
                    <a:pt x="1" y="20213"/>
                  </a:lnTo>
                  <a:lnTo>
                    <a:pt x="396" y="20213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5"/>
            <p:cNvSpPr/>
            <p:nvPr/>
          </p:nvSpPr>
          <p:spPr>
            <a:xfrm>
              <a:off x="7209726" y="1387284"/>
              <a:ext cx="14174" cy="782838"/>
            </a:xfrm>
            <a:custGeom>
              <a:avLst/>
              <a:gdLst/>
              <a:ahLst/>
              <a:cxnLst/>
              <a:rect l="l" t="t" r="r" b="b"/>
              <a:pathLst>
                <a:path w="366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365" y="2021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5"/>
            <p:cNvSpPr/>
            <p:nvPr/>
          </p:nvSpPr>
          <p:spPr>
            <a:xfrm>
              <a:off x="7006088" y="1387284"/>
              <a:ext cx="14136" cy="782838"/>
            </a:xfrm>
            <a:custGeom>
              <a:avLst/>
              <a:gdLst/>
              <a:ahLst/>
              <a:cxnLst/>
              <a:rect l="l" t="t" r="r" b="b"/>
              <a:pathLst>
                <a:path w="365" h="20214" extrusionOk="0">
                  <a:moveTo>
                    <a:pt x="0" y="0"/>
                  </a:moveTo>
                  <a:lnTo>
                    <a:pt x="0" y="20213"/>
                  </a:lnTo>
                  <a:lnTo>
                    <a:pt x="365" y="2021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5"/>
            <p:cNvSpPr/>
            <p:nvPr/>
          </p:nvSpPr>
          <p:spPr>
            <a:xfrm>
              <a:off x="5463928" y="2026471"/>
              <a:ext cx="926478" cy="15336"/>
            </a:xfrm>
            <a:custGeom>
              <a:avLst/>
              <a:gdLst/>
              <a:ahLst/>
              <a:cxnLst/>
              <a:rect l="l" t="t" r="r" b="b"/>
              <a:pathLst>
                <a:path w="23923" h="396" extrusionOk="0">
                  <a:moveTo>
                    <a:pt x="1" y="1"/>
                  </a:moveTo>
                  <a:lnTo>
                    <a:pt x="1" y="396"/>
                  </a:lnTo>
                  <a:lnTo>
                    <a:pt x="23922" y="396"/>
                  </a:lnTo>
                  <a:lnTo>
                    <a:pt x="239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5"/>
            <p:cNvSpPr/>
            <p:nvPr/>
          </p:nvSpPr>
          <p:spPr>
            <a:xfrm>
              <a:off x="5466291" y="1835768"/>
              <a:ext cx="1345510" cy="14174"/>
            </a:xfrm>
            <a:custGeom>
              <a:avLst/>
              <a:gdLst/>
              <a:ahLst/>
              <a:cxnLst/>
              <a:rect l="l" t="t" r="r" b="b"/>
              <a:pathLst>
                <a:path w="34743" h="366" extrusionOk="0">
                  <a:moveTo>
                    <a:pt x="0" y="1"/>
                  </a:moveTo>
                  <a:lnTo>
                    <a:pt x="0" y="366"/>
                  </a:lnTo>
                  <a:lnTo>
                    <a:pt x="34743" y="366"/>
                  </a:lnTo>
                  <a:lnTo>
                    <a:pt x="347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5"/>
            <p:cNvSpPr/>
            <p:nvPr/>
          </p:nvSpPr>
          <p:spPr>
            <a:xfrm>
              <a:off x="5741772" y="1625352"/>
              <a:ext cx="209555" cy="218694"/>
            </a:xfrm>
            <a:custGeom>
              <a:avLst/>
              <a:gdLst/>
              <a:ahLst/>
              <a:cxnLst/>
              <a:rect l="l" t="t" r="r" b="b"/>
              <a:pathLst>
                <a:path w="5411" h="5647" extrusionOk="0">
                  <a:moveTo>
                    <a:pt x="3648" y="1"/>
                  </a:moveTo>
                  <a:cubicBezTo>
                    <a:pt x="3108" y="1"/>
                    <a:pt x="2568" y="282"/>
                    <a:pt x="2310" y="844"/>
                  </a:cubicBezTo>
                  <a:lnTo>
                    <a:pt x="0" y="1057"/>
                  </a:lnTo>
                  <a:lnTo>
                    <a:pt x="2341" y="5647"/>
                  </a:lnTo>
                  <a:lnTo>
                    <a:pt x="3800" y="2941"/>
                  </a:lnTo>
                  <a:cubicBezTo>
                    <a:pt x="4803" y="2850"/>
                    <a:pt x="5410" y="1786"/>
                    <a:pt x="4985" y="844"/>
                  </a:cubicBezTo>
                  <a:cubicBezTo>
                    <a:pt x="4727" y="282"/>
                    <a:pt x="4187" y="1"/>
                    <a:pt x="3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5"/>
            <p:cNvSpPr/>
            <p:nvPr/>
          </p:nvSpPr>
          <p:spPr>
            <a:xfrm>
              <a:off x="5225046" y="1313311"/>
              <a:ext cx="251845" cy="184653"/>
            </a:xfrm>
            <a:custGeom>
              <a:avLst/>
              <a:gdLst/>
              <a:ahLst/>
              <a:cxnLst/>
              <a:rect l="l" t="t" r="r" b="b"/>
              <a:pathLst>
                <a:path w="6503" h="4768" extrusionOk="0">
                  <a:moveTo>
                    <a:pt x="1638" y="0"/>
                  </a:moveTo>
                  <a:cubicBezTo>
                    <a:pt x="966" y="0"/>
                    <a:pt x="306" y="443"/>
                    <a:pt x="181" y="1211"/>
                  </a:cubicBezTo>
                  <a:cubicBezTo>
                    <a:pt x="0" y="2202"/>
                    <a:pt x="789" y="2977"/>
                    <a:pt x="1642" y="2977"/>
                  </a:cubicBezTo>
                  <a:cubicBezTo>
                    <a:pt x="1940" y="2977"/>
                    <a:pt x="2246" y="2882"/>
                    <a:pt x="2521" y="2670"/>
                  </a:cubicBezTo>
                  <a:lnTo>
                    <a:pt x="5986" y="4767"/>
                  </a:lnTo>
                  <a:lnTo>
                    <a:pt x="4983" y="2244"/>
                  </a:lnTo>
                  <a:lnTo>
                    <a:pt x="6503" y="1606"/>
                  </a:lnTo>
                  <a:lnTo>
                    <a:pt x="2886" y="694"/>
                  </a:lnTo>
                  <a:cubicBezTo>
                    <a:pt x="2585" y="218"/>
                    <a:pt x="2109" y="0"/>
                    <a:pt x="1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5"/>
            <p:cNvSpPr/>
            <p:nvPr/>
          </p:nvSpPr>
          <p:spPr>
            <a:xfrm>
              <a:off x="5421558" y="1337827"/>
              <a:ext cx="1377305" cy="2681570"/>
            </a:xfrm>
            <a:custGeom>
              <a:avLst/>
              <a:gdLst/>
              <a:ahLst/>
              <a:cxnLst/>
              <a:rect l="l" t="t" r="r" b="b"/>
              <a:pathLst>
                <a:path w="35564" h="69242" extrusionOk="0">
                  <a:moveTo>
                    <a:pt x="3587" y="852"/>
                  </a:moveTo>
                  <a:lnTo>
                    <a:pt x="3496" y="4286"/>
                  </a:lnTo>
                  <a:lnTo>
                    <a:pt x="882" y="2098"/>
                  </a:lnTo>
                  <a:lnTo>
                    <a:pt x="3587" y="852"/>
                  </a:lnTo>
                  <a:close/>
                  <a:moveTo>
                    <a:pt x="3952" y="1429"/>
                  </a:moveTo>
                  <a:lnTo>
                    <a:pt x="7174" y="7387"/>
                  </a:lnTo>
                  <a:lnTo>
                    <a:pt x="7174" y="7387"/>
                  </a:lnTo>
                  <a:lnTo>
                    <a:pt x="3861" y="4621"/>
                  </a:lnTo>
                  <a:lnTo>
                    <a:pt x="3952" y="1429"/>
                  </a:lnTo>
                  <a:close/>
                  <a:moveTo>
                    <a:pt x="1034" y="2736"/>
                  </a:moveTo>
                  <a:lnTo>
                    <a:pt x="3466" y="4803"/>
                  </a:lnTo>
                  <a:lnTo>
                    <a:pt x="3344" y="8846"/>
                  </a:lnTo>
                  <a:lnTo>
                    <a:pt x="1034" y="2736"/>
                  </a:lnTo>
                  <a:close/>
                  <a:moveTo>
                    <a:pt x="3861" y="5137"/>
                  </a:moveTo>
                  <a:lnTo>
                    <a:pt x="7022" y="7782"/>
                  </a:lnTo>
                  <a:lnTo>
                    <a:pt x="3739" y="9301"/>
                  </a:lnTo>
                  <a:lnTo>
                    <a:pt x="3861" y="5137"/>
                  </a:lnTo>
                  <a:close/>
                  <a:moveTo>
                    <a:pt x="7691" y="8694"/>
                  </a:moveTo>
                  <a:lnTo>
                    <a:pt x="7174" y="12341"/>
                  </a:lnTo>
                  <a:lnTo>
                    <a:pt x="4134" y="10305"/>
                  </a:lnTo>
                  <a:lnTo>
                    <a:pt x="7691" y="8694"/>
                  </a:lnTo>
                  <a:close/>
                  <a:moveTo>
                    <a:pt x="8055" y="9028"/>
                  </a:moveTo>
                  <a:lnTo>
                    <a:pt x="11308" y="15107"/>
                  </a:lnTo>
                  <a:lnTo>
                    <a:pt x="11308" y="15107"/>
                  </a:lnTo>
                  <a:lnTo>
                    <a:pt x="7539" y="12584"/>
                  </a:lnTo>
                  <a:lnTo>
                    <a:pt x="8055" y="9028"/>
                  </a:lnTo>
                  <a:close/>
                  <a:moveTo>
                    <a:pt x="4073" y="10730"/>
                  </a:moveTo>
                  <a:lnTo>
                    <a:pt x="7113" y="12767"/>
                  </a:lnTo>
                  <a:lnTo>
                    <a:pt x="6505" y="17174"/>
                  </a:lnTo>
                  <a:lnTo>
                    <a:pt x="4073" y="10730"/>
                  </a:lnTo>
                  <a:close/>
                  <a:moveTo>
                    <a:pt x="7478" y="13010"/>
                  </a:moveTo>
                  <a:lnTo>
                    <a:pt x="11156" y="15472"/>
                  </a:lnTo>
                  <a:lnTo>
                    <a:pt x="6870" y="17417"/>
                  </a:lnTo>
                  <a:lnTo>
                    <a:pt x="7478" y="13010"/>
                  </a:lnTo>
                  <a:close/>
                  <a:moveTo>
                    <a:pt x="11855" y="16353"/>
                  </a:moveTo>
                  <a:lnTo>
                    <a:pt x="10852" y="20517"/>
                  </a:lnTo>
                  <a:lnTo>
                    <a:pt x="7143" y="18511"/>
                  </a:lnTo>
                  <a:lnTo>
                    <a:pt x="11855" y="16353"/>
                  </a:lnTo>
                  <a:close/>
                  <a:moveTo>
                    <a:pt x="12189" y="16718"/>
                  </a:moveTo>
                  <a:lnTo>
                    <a:pt x="15563" y="23040"/>
                  </a:lnTo>
                  <a:lnTo>
                    <a:pt x="15533" y="23040"/>
                  </a:lnTo>
                  <a:lnTo>
                    <a:pt x="11247" y="20730"/>
                  </a:lnTo>
                  <a:lnTo>
                    <a:pt x="12189" y="16718"/>
                  </a:lnTo>
                  <a:close/>
                  <a:moveTo>
                    <a:pt x="7204" y="18998"/>
                  </a:moveTo>
                  <a:lnTo>
                    <a:pt x="10760" y="20913"/>
                  </a:lnTo>
                  <a:lnTo>
                    <a:pt x="9666" y="25472"/>
                  </a:lnTo>
                  <a:lnTo>
                    <a:pt x="7204" y="18998"/>
                  </a:lnTo>
                  <a:close/>
                  <a:moveTo>
                    <a:pt x="11125" y="21095"/>
                  </a:moveTo>
                  <a:lnTo>
                    <a:pt x="15077" y="23253"/>
                  </a:lnTo>
                  <a:lnTo>
                    <a:pt x="10061" y="25533"/>
                  </a:lnTo>
                  <a:lnTo>
                    <a:pt x="10061" y="25533"/>
                  </a:lnTo>
                  <a:lnTo>
                    <a:pt x="11125" y="21095"/>
                  </a:lnTo>
                  <a:close/>
                  <a:moveTo>
                    <a:pt x="15897" y="24074"/>
                  </a:moveTo>
                  <a:lnTo>
                    <a:pt x="14469" y="28390"/>
                  </a:lnTo>
                  <a:lnTo>
                    <a:pt x="10365" y="26627"/>
                  </a:lnTo>
                  <a:lnTo>
                    <a:pt x="15897" y="24074"/>
                  </a:lnTo>
                  <a:close/>
                  <a:moveTo>
                    <a:pt x="16262" y="24317"/>
                  </a:moveTo>
                  <a:lnTo>
                    <a:pt x="19636" y="30639"/>
                  </a:lnTo>
                  <a:lnTo>
                    <a:pt x="19636" y="30639"/>
                  </a:lnTo>
                  <a:lnTo>
                    <a:pt x="14834" y="28542"/>
                  </a:lnTo>
                  <a:lnTo>
                    <a:pt x="16262" y="24317"/>
                  </a:lnTo>
                  <a:close/>
                  <a:moveTo>
                    <a:pt x="10244" y="26992"/>
                  </a:moveTo>
                  <a:lnTo>
                    <a:pt x="14347" y="28755"/>
                  </a:lnTo>
                  <a:lnTo>
                    <a:pt x="12706" y="33588"/>
                  </a:lnTo>
                  <a:lnTo>
                    <a:pt x="10244" y="26992"/>
                  </a:lnTo>
                  <a:close/>
                  <a:moveTo>
                    <a:pt x="14712" y="28937"/>
                  </a:moveTo>
                  <a:lnTo>
                    <a:pt x="19302" y="30913"/>
                  </a:lnTo>
                  <a:lnTo>
                    <a:pt x="13071" y="33740"/>
                  </a:lnTo>
                  <a:lnTo>
                    <a:pt x="14712" y="28937"/>
                  </a:lnTo>
                  <a:close/>
                  <a:moveTo>
                    <a:pt x="20062" y="31764"/>
                  </a:moveTo>
                  <a:lnTo>
                    <a:pt x="18116" y="36384"/>
                  </a:lnTo>
                  <a:lnTo>
                    <a:pt x="13496" y="34773"/>
                  </a:lnTo>
                  <a:lnTo>
                    <a:pt x="20062" y="31764"/>
                  </a:lnTo>
                  <a:close/>
                  <a:moveTo>
                    <a:pt x="20366" y="32007"/>
                  </a:moveTo>
                  <a:lnTo>
                    <a:pt x="23770" y="38360"/>
                  </a:lnTo>
                  <a:lnTo>
                    <a:pt x="18511" y="36506"/>
                  </a:lnTo>
                  <a:lnTo>
                    <a:pt x="20366" y="32007"/>
                  </a:lnTo>
                  <a:close/>
                  <a:moveTo>
                    <a:pt x="13314" y="35107"/>
                  </a:moveTo>
                  <a:lnTo>
                    <a:pt x="17964" y="36749"/>
                  </a:lnTo>
                  <a:lnTo>
                    <a:pt x="15867" y="41794"/>
                  </a:lnTo>
                  <a:lnTo>
                    <a:pt x="13314" y="35107"/>
                  </a:lnTo>
                  <a:close/>
                  <a:moveTo>
                    <a:pt x="18359" y="36870"/>
                  </a:moveTo>
                  <a:lnTo>
                    <a:pt x="23375" y="38633"/>
                  </a:lnTo>
                  <a:lnTo>
                    <a:pt x="16262" y="41855"/>
                  </a:lnTo>
                  <a:lnTo>
                    <a:pt x="16262" y="41855"/>
                  </a:lnTo>
                  <a:lnTo>
                    <a:pt x="18359" y="36870"/>
                  </a:lnTo>
                  <a:close/>
                  <a:moveTo>
                    <a:pt x="24104" y="39484"/>
                  </a:moveTo>
                  <a:lnTo>
                    <a:pt x="21733" y="44256"/>
                  </a:lnTo>
                  <a:lnTo>
                    <a:pt x="16688" y="42858"/>
                  </a:lnTo>
                  <a:lnTo>
                    <a:pt x="24104" y="39484"/>
                  </a:lnTo>
                  <a:close/>
                  <a:moveTo>
                    <a:pt x="24469" y="39667"/>
                  </a:moveTo>
                  <a:lnTo>
                    <a:pt x="27843" y="45959"/>
                  </a:lnTo>
                  <a:lnTo>
                    <a:pt x="22128" y="44378"/>
                  </a:lnTo>
                  <a:lnTo>
                    <a:pt x="24469" y="39667"/>
                  </a:lnTo>
                  <a:close/>
                  <a:moveTo>
                    <a:pt x="16384" y="43193"/>
                  </a:moveTo>
                  <a:lnTo>
                    <a:pt x="21551" y="44621"/>
                  </a:lnTo>
                  <a:lnTo>
                    <a:pt x="18937" y="49910"/>
                  </a:lnTo>
                  <a:lnTo>
                    <a:pt x="16384" y="43193"/>
                  </a:lnTo>
                  <a:close/>
                  <a:moveTo>
                    <a:pt x="21946" y="44712"/>
                  </a:moveTo>
                  <a:lnTo>
                    <a:pt x="27569" y="46293"/>
                  </a:lnTo>
                  <a:lnTo>
                    <a:pt x="19302" y="50062"/>
                  </a:lnTo>
                  <a:lnTo>
                    <a:pt x="21946" y="44712"/>
                  </a:lnTo>
                  <a:close/>
                  <a:moveTo>
                    <a:pt x="28390" y="47995"/>
                  </a:moveTo>
                  <a:lnTo>
                    <a:pt x="25776" y="53102"/>
                  </a:lnTo>
                  <a:lnTo>
                    <a:pt x="20244" y="51673"/>
                  </a:lnTo>
                  <a:lnTo>
                    <a:pt x="28390" y="47995"/>
                  </a:lnTo>
                  <a:close/>
                  <a:moveTo>
                    <a:pt x="28755" y="48147"/>
                  </a:moveTo>
                  <a:lnTo>
                    <a:pt x="30639" y="54348"/>
                  </a:lnTo>
                  <a:lnTo>
                    <a:pt x="26171" y="53223"/>
                  </a:lnTo>
                  <a:lnTo>
                    <a:pt x="28755" y="48147"/>
                  </a:lnTo>
                  <a:close/>
                  <a:moveTo>
                    <a:pt x="19970" y="52007"/>
                  </a:moveTo>
                  <a:lnTo>
                    <a:pt x="25594" y="53436"/>
                  </a:lnTo>
                  <a:lnTo>
                    <a:pt x="23466" y="57600"/>
                  </a:lnTo>
                  <a:lnTo>
                    <a:pt x="19970" y="52007"/>
                  </a:lnTo>
                  <a:close/>
                  <a:moveTo>
                    <a:pt x="25989" y="53557"/>
                  </a:moveTo>
                  <a:lnTo>
                    <a:pt x="30578" y="54743"/>
                  </a:lnTo>
                  <a:lnTo>
                    <a:pt x="23770" y="57843"/>
                  </a:lnTo>
                  <a:lnTo>
                    <a:pt x="25989" y="53557"/>
                  </a:lnTo>
                  <a:close/>
                  <a:moveTo>
                    <a:pt x="31308" y="56475"/>
                  </a:moveTo>
                  <a:lnTo>
                    <a:pt x="31369" y="56719"/>
                  </a:lnTo>
                  <a:lnTo>
                    <a:pt x="29545" y="61430"/>
                  </a:lnTo>
                  <a:lnTo>
                    <a:pt x="24803" y="59697"/>
                  </a:lnTo>
                  <a:lnTo>
                    <a:pt x="24682" y="59515"/>
                  </a:lnTo>
                  <a:lnTo>
                    <a:pt x="31308" y="56475"/>
                  </a:lnTo>
                  <a:close/>
                  <a:moveTo>
                    <a:pt x="31551" y="57326"/>
                  </a:moveTo>
                  <a:lnTo>
                    <a:pt x="33223" y="62798"/>
                  </a:lnTo>
                  <a:lnTo>
                    <a:pt x="33223" y="62798"/>
                  </a:lnTo>
                  <a:lnTo>
                    <a:pt x="29910" y="61582"/>
                  </a:lnTo>
                  <a:lnTo>
                    <a:pt x="31551" y="57326"/>
                  </a:lnTo>
                  <a:close/>
                  <a:moveTo>
                    <a:pt x="25138" y="60244"/>
                  </a:moveTo>
                  <a:lnTo>
                    <a:pt x="29393" y="61825"/>
                  </a:lnTo>
                  <a:lnTo>
                    <a:pt x="28147" y="65017"/>
                  </a:lnTo>
                  <a:lnTo>
                    <a:pt x="25138" y="60244"/>
                  </a:lnTo>
                  <a:close/>
                  <a:moveTo>
                    <a:pt x="3921" y="0"/>
                  </a:moveTo>
                  <a:lnTo>
                    <a:pt x="0" y="1794"/>
                  </a:lnTo>
                  <a:lnTo>
                    <a:pt x="18846" y="51399"/>
                  </a:lnTo>
                  <a:lnTo>
                    <a:pt x="18846" y="51430"/>
                  </a:lnTo>
                  <a:lnTo>
                    <a:pt x="30031" y="69242"/>
                  </a:lnTo>
                  <a:lnTo>
                    <a:pt x="30275" y="69211"/>
                  </a:lnTo>
                  <a:lnTo>
                    <a:pt x="30518" y="69181"/>
                  </a:lnTo>
                  <a:lnTo>
                    <a:pt x="30730" y="69150"/>
                  </a:lnTo>
                  <a:lnTo>
                    <a:pt x="28420" y="65473"/>
                  </a:lnTo>
                  <a:lnTo>
                    <a:pt x="29758" y="61977"/>
                  </a:lnTo>
                  <a:lnTo>
                    <a:pt x="33344" y="63314"/>
                  </a:lnTo>
                  <a:lnTo>
                    <a:pt x="34925" y="68542"/>
                  </a:lnTo>
                  <a:lnTo>
                    <a:pt x="35107" y="68512"/>
                  </a:lnTo>
                  <a:lnTo>
                    <a:pt x="35351" y="68451"/>
                  </a:lnTo>
                  <a:lnTo>
                    <a:pt x="35563" y="68421"/>
                  </a:lnTo>
                  <a:lnTo>
                    <a:pt x="29028" y="46810"/>
                  </a:lnTo>
                  <a:lnTo>
                    <a:pt x="29028" y="46779"/>
                  </a:lnTo>
                  <a:lnTo>
                    <a:pt x="4073" y="244"/>
                  </a:lnTo>
                  <a:lnTo>
                    <a:pt x="3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5"/>
            <p:cNvSpPr/>
            <p:nvPr/>
          </p:nvSpPr>
          <p:spPr>
            <a:xfrm>
              <a:off x="5272063" y="1321328"/>
              <a:ext cx="2432010" cy="2416712"/>
            </a:xfrm>
            <a:custGeom>
              <a:avLst/>
              <a:gdLst/>
              <a:ahLst/>
              <a:cxnLst/>
              <a:rect l="l" t="t" r="r" b="b"/>
              <a:pathLst>
                <a:path w="62798" h="62403" extrusionOk="0">
                  <a:moveTo>
                    <a:pt x="7052" y="1"/>
                  </a:moveTo>
                  <a:lnTo>
                    <a:pt x="31" y="761"/>
                  </a:lnTo>
                  <a:cubicBezTo>
                    <a:pt x="31" y="751"/>
                    <a:pt x="31" y="741"/>
                    <a:pt x="31" y="730"/>
                  </a:cubicBezTo>
                  <a:lnTo>
                    <a:pt x="15" y="761"/>
                  </a:lnTo>
                  <a:lnTo>
                    <a:pt x="0" y="761"/>
                  </a:lnTo>
                  <a:lnTo>
                    <a:pt x="0" y="791"/>
                  </a:lnTo>
                  <a:cubicBezTo>
                    <a:pt x="31" y="7478"/>
                    <a:pt x="31" y="12980"/>
                    <a:pt x="31" y="16779"/>
                  </a:cubicBezTo>
                  <a:lnTo>
                    <a:pt x="31" y="16718"/>
                  </a:lnTo>
                  <a:cubicBezTo>
                    <a:pt x="31" y="12930"/>
                    <a:pt x="31" y="7479"/>
                    <a:pt x="31" y="788"/>
                  </a:cubicBezTo>
                  <a:lnTo>
                    <a:pt x="31" y="788"/>
                  </a:lnTo>
                  <a:lnTo>
                    <a:pt x="6966" y="67"/>
                  </a:lnTo>
                  <a:lnTo>
                    <a:pt x="6966" y="67"/>
                  </a:lnTo>
                  <a:lnTo>
                    <a:pt x="25198" y="20427"/>
                  </a:lnTo>
                  <a:lnTo>
                    <a:pt x="51764" y="50123"/>
                  </a:lnTo>
                  <a:cubicBezTo>
                    <a:pt x="55168" y="53923"/>
                    <a:pt x="57934" y="56993"/>
                    <a:pt x="59819" y="59090"/>
                  </a:cubicBezTo>
                  <a:lnTo>
                    <a:pt x="62007" y="61552"/>
                  </a:lnTo>
                  <a:lnTo>
                    <a:pt x="62585" y="62190"/>
                  </a:lnTo>
                  <a:cubicBezTo>
                    <a:pt x="62707" y="62312"/>
                    <a:pt x="62798" y="62403"/>
                    <a:pt x="62798" y="62403"/>
                  </a:cubicBezTo>
                  <a:cubicBezTo>
                    <a:pt x="62798" y="62403"/>
                    <a:pt x="62737" y="62312"/>
                    <a:pt x="62585" y="62160"/>
                  </a:cubicBezTo>
                  <a:lnTo>
                    <a:pt x="62038" y="61522"/>
                  </a:lnTo>
                  <a:lnTo>
                    <a:pt x="59849" y="59090"/>
                  </a:lnTo>
                  <a:lnTo>
                    <a:pt x="51855" y="50093"/>
                  </a:lnTo>
                  <a:lnTo>
                    <a:pt x="25320" y="20396"/>
                  </a:lnTo>
                  <a:lnTo>
                    <a:pt x="7082" y="31"/>
                  </a:lnTo>
                  <a:lnTo>
                    <a:pt x="708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5"/>
            <p:cNvSpPr/>
            <p:nvPr/>
          </p:nvSpPr>
          <p:spPr>
            <a:xfrm>
              <a:off x="5248516" y="1958191"/>
              <a:ext cx="43568" cy="93062"/>
            </a:xfrm>
            <a:custGeom>
              <a:avLst/>
              <a:gdLst/>
              <a:ahLst/>
              <a:cxnLst/>
              <a:rect l="l" t="t" r="r" b="b"/>
              <a:pathLst>
                <a:path w="1125" h="2403" extrusionOk="0">
                  <a:moveTo>
                    <a:pt x="152" y="1"/>
                  </a:moveTo>
                  <a:cubicBezTo>
                    <a:pt x="61" y="1"/>
                    <a:pt x="0" y="62"/>
                    <a:pt x="0" y="153"/>
                  </a:cubicBezTo>
                  <a:lnTo>
                    <a:pt x="0" y="2250"/>
                  </a:lnTo>
                  <a:cubicBezTo>
                    <a:pt x="0" y="2341"/>
                    <a:pt x="61" y="2402"/>
                    <a:pt x="152" y="2402"/>
                  </a:cubicBezTo>
                  <a:lnTo>
                    <a:pt x="973" y="2402"/>
                  </a:lnTo>
                  <a:cubicBezTo>
                    <a:pt x="1034" y="2402"/>
                    <a:pt x="1125" y="2341"/>
                    <a:pt x="1125" y="2250"/>
                  </a:cubicBezTo>
                  <a:lnTo>
                    <a:pt x="1125" y="153"/>
                  </a:lnTo>
                  <a:cubicBezTo>
                    <a:pt x="1125" y="62"/>
                    <a:pt x="1034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5"/>
            <p:cNvSpPr/>
            <p:nvPr/>
          </p:nvSpPr>
          <p:spPr>
            <a:xfrm>
              <a:off x="5184923" y="2034604"/>
              <a:ext cx="174274" cy="30750"/>
            </a:xfrm>
            <a:custGeom>
              <a:avLst/>
              <a:gdLst/>
              <a:ahLst/>
              <a:cxnLst/>
              <a:rect l="l" t="t" r="r" b="b"/>
              <a:pathLst>
                <a:path w="4500" h="794" extrusionOk="0">
                  <a:moveTo>
                    <a:pt x="374" y="0"/>
                  </a:moveTo>
                  <a:cubicBezTo>
                    <a:pt x="157" y="0"/>
                    <a:pt x="1" y="173"/>
                    <a:pt x="1" y="399"/>
                  </a:cubicBezTo>
                  <a:cubicBezTo>
                    <a:pt x="1" y="612"/>
                    <a:pt x="183" y="794"/>
                    <a:pt x="426" y="794"/>
                  </a:cubicBezTo>
                  <a:lnTo>
                    <a:pt x="4104" y="794"/>
                  </a:lnTo>
                  <a:cubicBezTo>
                    <a:pt x="4317" y="794"/>
                    <a:pt x="4499" y="612"/>
                    <a:pt x="4499" y="399"/>
                  </a:cubicBezTo>
                  <a:cubicBezTo>
                    <a:pt x="4499" y="173"/>
                    <a:pt x="4343" y="0"/>
                    <a:pt x="4151" y="0"/>
                  </a:cubicBezTo>
                  <a:cubicBezTo>
                    <a:pt x="4135" y="0"/>
                    <a:pt x="4120" y="1"/>
                    <a:pt x="4104" y="4"/>
                  </a:cubicBezTo>
                  <a:lnTo>
                    <a:pt x="426" y="4"/>
                  </a:lnTo>
                  <a:cubicBezTo>
                    <a:pt x="409" y="1"/>
                    <a:pt x="391" y="0"/>
                    <a:pt x="3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5"/>
            <p:cNvSpPr/>
            <p:nvPr/>
          </p:nvSpPr>
          <p:spPr>
            <a:xfrm>
              <a:off x="5227331" y="2299589"/>
              <a:ext cx="96548" cy="122456"/>
            </a:xfrm>
            <a:custGeom>
              <a:avLst/>
              <a:gdLst/>
              <a:ahLst/>
              <a:cxnLst/>
              <a:rect l="l" t="t" r="r" b="b"/>
              <a:pathLst>
                <a:path w="2493" h="3162" extrusionOk="0">
                  <a:moveTo>
                    <a:pt x="1429" y="1"/>
                  </a:moveTo>
                  <a:lnTo>
                    <a:pt x="882" y="244"/>
                  </a:lnTo>
                  <a:cubicBezTo>
                    <a:pt x="882" y="426"/>
                    <a:pt x="882" y="639"/>
                    <a:pt x="882" y="821"/>
                  </a:cubicBezTo>
                  <a:cubicBezTo>
                    <a:pt x="882" y="852"/>
                    <a:pt x="882" y="882"/>
                    <a:pt x="912" y="912"/>
                  </a:cubicBezTo>
                  <a:cubicBezTo>
                    <a:pt x="942" y="943"/>
                    <a:pt x="1003" y="973"/>
                    <a:pt x="1034" y="1004"/>
                  </a:cubicBezTo>
                  <a:cubicBezTo>
                    <a:pt x="1277" y="1095"/>
                    <a:pt x="1490" y="1277"/>
                    <a:pt x="1611" y="1490"/>
                  </a:cubicBezTo>
                  <a:cubicBezTo>
                    <a:pt x="1763" y="1855"/>
                    <a:pt x="1581" y="2280"/>
                    <a:pt x="1216" y="2371"/>
                  </a:cubicBezTo>
                  <a:cubicBezTo>
                    <a:pt x="1145" y="2395"/>
                    <a:pt x="1075" y="2406"/>
                    <a:pt x="1006" y="2406"/>
                  </a:cubicBezTo>
                  <a:cubicBezTo>
                    <a:pt x="720" y="2406"/>
                    <a:pt x="469" y="2216"/>
                    <a:pt x="395" y="1946"/>
                  </a:cubicBezTo>
                  <a:cubicBezTo>
                    <a:pt x="395" y="1855"/>
                    <a:pt x="395" y="1733"/>
                    <a:pt x="274" y="1703"/>
                  </a:cubicBezTo>
                  <a:cubicBezTo>
                    <a:pt x="91" y="1703"/>
                    <a:pt x="0" y="1946"/>
                    <a:pt x="0" y="2098"/>
                  </a:cubicBezTo>
                  <a:cubicBezTo>
                    <a:pt x="61" y="2675"/>
                    <a:pt x="517" y="3131"/>
                    <a:pt x="1094" y="3162"/>
                  </a:cubicBezTo>
                  <a:cubicBezTo>
                    <a:pt x="1307" y="3162"/>
                    <a:pt x="1550" y="3101"/>
                    <a:pt x="1733" y="3010"/>
                  </a:cubicBezTo>
                  <a:cubicBezTo>
                    <a:pt x="2037" y="2827"/>
                    <a:pt x="2249" y="2554"/>
                    <a:pt x="2310" y="2189"/>
                  </a:cubicBezTo>
                  <a:cubicBezTo>
                    <a:pt x="2493" y="1156"/>
                    <a:pt x="1368" y="609"/>
                    <a:pt x="1429" y="548"/>
                  </a:cubicBezTo>
                  <a:lnTo>
                    <a:pt x="14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5"/>
            <p:cNvSpPr/>
            <p:nvPr/>
          </p:nvSpPr>
          <p:spPr>
            <a:xfrm>
              <a:off x="5145148" y="2049979"/>
              <a:ext cx="255021" cy="279651"/>
            </a:xfrm>
            <a:custGeom>
              <a:avLst/>
              <a:gdLst/>
              <a:ahLst/>
              <a:cxnLst/>
              <a:rect l="l" t="t" r="r" b="b"/>
              <a:pathLst>
                <a:path w="6585" h="7221" extrusionOk="0">
                  <a:moveTo>
                    <a:pt x="895" y="1"/>
                  </a:moveTo>
                  <a:cubicBezTo>
                    <a:pt x="370" y="1"/>
                    <a:pt x="1" y="562"/>
                    <a:pt x="238" y="1066"/>
                  </a:cubicBezTo>
                  <a:lnTo>
                    <a:pt x="2578" y="6719"/>
                  </a:lnTo>
                  <a:cubicBezTo>
                    <a:pt x="2700" y="7054"/>
                    <a:pt x="2996" y="7221"/>
                    <a:pt x="3292" y="7221"/>
                  </a:cubicBezTo>
                  <a:cubicBezTo>
                    <a:pt x="3589" y="7221"/>
                    <a:pt x="3885" y="7054"/>
                    <a:pt x="4007" y="6719"/>
                  </a:cubicBezTo>
                  <a:lnTo>
                    <a:pt x="6347" y="1066"/>
                  </a:lnTo>
                  <a:cubicBezTo>
                    <a:pt x="6584" y="562"/>
                    <a:pt x="6215" y="1"/>
                    <a:pt x="5689" y="1"/>
                  </a:cubicBezTo>
                  <a:cubicBezTo>
                    <a:pt x="5676" y="1"/>
                    <a:pt x="5662" y="1"/>
                    <a:pt x="5648" y="2"/>
                  </a:cubicBezTo>
                  <a:lnTo>
                    <a:pt x="937" y="2"/>
                  </a:lnTo>
                  <a:cubicBezTo>
                    <a:pt x="923" y="1"/>
                    <a:pt x="909" y="1"/>
                    <a:pt x="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5"/>
            <p:cNvSpPr/>
            <p:nvPr/>
          </p:nvSpPr>
          <p:spPr>
            <a:xfrm>
              <a:off x="5167262" y="2065316"/>
              <a:ext cx="51856" cy="44769"/>
            </a:xfrm>
            <a:custGeom>
              <a:avLst/>
              <a:gdLst/>
              <a:ahLst/>
              <a:cxnLst/>
              <a:rect l="l" t="t" r="r" b="b"/>
              <a:pathLst>
                <a:path w="1339" h="1156" extrusionOk="0">
                  <a:moveTo>
                    <a:pt x="609" y="1"/>
                  </a:moveTo>
                  <a:lnTo>
                    <a:pt x="1" y="609"/>
                  </a:lnTo>
                  <a:lnTo>
                    <a:pt x="1" y="670"/>
                  </a:lnTo>
                  <a:lnTo>
                    <a:pt x="214" y="1156"/>
                  </a:lnTo>
                  <a:lnTo>
                    <a:pt x="13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5"/>
            <p:cNvSpPr/>
            <p:nvPr/>
          </p:nvSpPr>
          <p:spPr>
            <a:xfrm>
              <a:off x="5184923" y="2065316"/>
              <a:ext cx="94224" cy="85975"/>
            </a:xfrm>
            <a:custGeom>
              <a:avLst/>
              <a:gdLst/>
              <a:ahLst/>
              <a:cxnLst/>
              <a:rect l="l" t="t" r="r" b="b"/>
              <a:pathLst>
                <a:path w="2433" h="2220" extrusionOk="0">
                  <a:moveTo>
                    <a:pt x="1673" y="1"/>
                  </a:moveTo>
                  <a:lnTo>
                    <a:pt x="1" y="1703"/>
                  </a:lnTo>
                  <a:lnTo>
                    <a:pt x="214" y="2220"/>
                  </a:lnTo>
                  <a:lnTo>
                    <a:pt x="24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5"/>
            <p:cNvSpPr/>
            <p:nvPr/>
          </p:nvSpPr>
          <p:spPr>
            <a:xfrm>
              <a:off x="5235542" y="2128909"/>
              <a:ext cx="127181" cy="146003"/>
            </a:xfrm>
            <a:custGeom>
              <a:avLst/>
              <a:gdLst/>
              <a:ahLst/>
              <a:cxnLst/>
              <a:rect l="l" t="t" r="r" b="b"/>
              <a:pathLst>
                <a:path w="3284" h="3770" extrusionOk="0">
                  <a:moveTo>
                    <a:pt x="3284" y="0"/>
                  </a:moveTo>
                  <a:lnTo>
                    <a:pt x="1" y="3253"/>
                  </a:lnTo>
                  <a:lnTo>
                    <a:pt x="244" y="3769"/>
                  </a:lnTo>
                  <a:lnTo>
                    <a:pt x="2737" y="127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5"/>
            <p:cNvSpPr/>
            <p:nvPr/>
          </p:nvSpPr>
          <p:spPr>
            <a:xfrm>
              <a:off x="5253202" y="2228947"/>
              <a:ext cx="67153" cy="83613"/>
            </a:xfrm>
            <a:custGeom>
              <a:avLst/>
              <a:gdLst/>
              <a:ahLst/>
              <a:cxnLst/>
              <a:rect l="l" t="t" r="r" b="b"/>
              <a:pathLst>
                <a:path w="1734" h="2159" extrusionOk="0">
                  <a:moveTo>
                    <a:pt x="1733" y="1"/>
                  </a:moveTo>
                  <a:lnTo>
                    <a:pt x="1" y="1733"/>
                  </a:lnTo>
                  <a:lnTo>
                    <a:pt x="62" y="1885"/>
                  </a:lnTo>
                  <a:cubicBezTo>
                    <a:pt x="122" y="2007"/>
                    <a:pt x="214" y="2098"/>
                    <a:pt x="335" y="2159"/>
                  </a:cubicBezTo>
                  <a:lnTo>
                    <a:pt x="1217" y="127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5"/>
            <p:cNvSpPr/>
            <p:nvPr/>
          </p:nvSpPr>
          <p:spPr>
            <a:xfrm>
              <a:off x="5201421" y="2065316"/>
              <a:ext cx="136592" cy="127181"/>
            </a:xfrm>
            <a:custGeom>
              <a:avLst/>
              <a:gdLst/>
              <a:ahLst/>
              <a:cxnLst/>
              <a:rect l="l" t="t" r="r" b="b"/>
              <a:pathLst>
                <a:path w="3527" h="3284" extrusionOk="0">
                  <a:moveTo>
                    <a:pt x="2766" y="1"/>
                  </a:moveTo>
                  <a:lnTo>
                    <a:pt x="0" y="2767"/>
                  </a:lnTo>
                  <a:lnTo>
                    <a:pt x="213" y="3284"/>
                  </a:lnTo>
                  <a:lnTo>
                    <a:pt x="35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5"/>
            <p:cNvSpPr/>
            <p:nvPr/>
          </p:nvSpPr>
          <p:spPr>
            <a:xfrm>
              <a:off x="5217881" y="2066517"/>
              <a:ext cx="161339" cy="168348"/>
            </a:xfrm>
            <a:custGeom>
              <a:avLst/>
              <a:gdLst/>
              <a:ahLst/>
              <a:cxnLst/>
              <a:rect l="l" t="t" r="r" b="b"/>
              <a:pathLst>
                <a:path w="4166" h="4347" extrusionOk="0">
                  <a:moveTo>
                    <a:pt x="3800" y="0"/>
                  </a:moveTo>
                  <a:lnTo>
                    <a:pt x="1" y="3800"/>
                  </a:lnTo>
                  <a:lnTo>
                    <a:pt x="214" y="4347"/>
                  </a:lnTo>
                  <a:lnTo>
                    <a:pt x="4165" y="426"/>
                  </a:lnTo>
                  <a:cubicBezTo>
                    <a:pt x="4165" y="335"/>
                    <a:pt x="4135" y="243"/>
                    <a:pt x="4074" y="183"/>
                  </a:cubicBezTo>
                  <a:cubicBezTo>
                    <a:pt x="4013" y="91"/>
                    <a:pt x="3922" y="31"/>
                    <a:pt x="3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5"/>
            <p:cNvSpPr/>
            <p:nvPr/>
          </p:nvSpPr>
          <p:spPr>
            <a:xfrm>
              <a:off x="7591132" y="3691052"/>
              <a:ext cx="197820" cy="91862"/>
            </a:xfrm>
            <a:custGeom>
              <a:avLst/>
              <a:gdLst/>
              <a:ahLst/>
              <a:cxnLst/>
              <a:rect l="l" t="t" r="r" b="b"/>
              <a:pathLst>
                <a:path w="5108" h="2372" extrusionOk="0">
                  <a:moveTo>
                    <a:pt x="1004" y="0"/>
                  </a:moveTo>
                  <a:cubicBezTo>
                    <a:pt x="457" y="0"/>
                    <a:pt x="1" y="456"/>
                    <a:pt x="1" y="1003"/>
                  </a:cubicBezTo>
                  <a:lnTo>
                    <a:pt x="1" y="2371"/>
                  </a:lnTo>
                  <a:lnTo>
                    <a:pt x="5107" y="2371"/>
                  </a:lnTo>
                  <a:lnTo>
                    <a:pt x="5107" y="1003"/>
                  </a:lnTo>
                  <a:cubicBezTo>
                    <a:pt x="5107" y="456"/>
                    <a:pt x="4682" y="0"/>
                    <a:pt x="4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5"/>
            <p:cNvSpPr/>
            <p:nvPr/>
          </p:nvSpPr>
          <p:spPr>
            <a:xfrm>
              <a:off x="7213251" y="3491209"/>
              <a:ext cx="41245" cy="269311"/>
            </a:xfrm>
            <a:custGeom>
              <a:avLst/>
              <a:gdLst/>
              <a:ahLst/>
              <a:cxnLst/>
              <a:rect l="l" t="t" r="r" b="b"/>
              <a:pathLst>
                <a:path w="1065" h="6954" extrusionOk="0">
                  <a:moveTo>
                    <a:pt x="548" y="1"/>
                  </a:moveTo>
                  <a:cubicBezTo>
                    <a:pt x="533" y="1"/>
                    <a:pt x="517" y="8"/>
                    <a:pt x="517" y="23"/>
                  </a:cubicBezTo>
                  <a:lnTo>
                    <a:pt x="92" y="1300"/>
                  </a:lnTo>
                  <a:cubicBezTo>
                    <a:pt x="31" y="1513"/>
                    <a:pt x="1" y="1756"/>
                    <a:pt x="1" y="1969"/>
                  </a:cubicBezTo>
                  <a:lnTo>
                    <a:pt x="1" y="6954"/>
                  </a:lnTo>
                  <a:lnTo>
                    <a:pt x="821" y="6954"/>
                  </a:lnTo>
                  <a:lnTo>
                    <a:pt x="821" y="1969"/>
                  </a:lnTo>
                  <a:cubicBezTo>
                    <a:pt x="821" y="1725"/>
                    <a:pt x="882" y="1513"/>
                    <a:pt x="943" y="1300"/>
                  </a:cubicBezTo>
                  <a:lnTo>
                    <a:pt x="1065" y="874"/>
                  </a:lnTo>
                  <a:lnTo>
                    <a:pt x="578" y="23"/>
                  </a:lnTo>
                  <a:cubicBezTo>
                    <a:pt x="578" y="8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5"/>
            <p:cNvSpPr/>
            <p:nvPr/>
          </p:nvSpPr>
          <p:spPr>
            <a:xfrm>
              <a:off x="6389209" y="3585089"/>
              <a:ext cx="1682206" cy="593305"/>
            </a:xfrm>
            <a:custGeom>
              <a:avLst/>
              <a:gdLst/>
              <a:ahLst/>
              <a:cxnLst/>
              <a:rect l="l" t="t" r="r" b="b"/>
              <a:pathLst>
                <a:path w="43437" h="15320" extrusionOk="0">
                  <a:moveTo>
                    <a:pt x="15958" y="1520"/>
                  </a:moveTo>
                  <a:cubicBezTo>
                    <a:pt x="16354" y="1520"/>
                    <a:pt x="16627" y="1855"/>
                    <a:pt x="16597" y="2219"/>
                  </a:cubicBezTo>
                  <a:lnTo>
                    <a:pt x="16597" y="2250"/>
                  </a:lnTo>
                  <a:lnTo>
                    <a:pt x="16050" y="7296"/>
                  </a:lnTo>
                  <a:cubicBezTo>
                    <a:pt x="16050" y="7356"/>
                    <a:pt x="16050" y="7417"/>
                    <a:pt x="16019" y="7478"/>
                  </a:cubicBezTo>
                  <a:cubicBezTo>
                    <a:pt x="15781" y="8491"/>
                    <a:pt x="14901" y="9211"/>
                    <a:pt x="13864" y="9211"/>
                  </a:cubicBezTo>
                  <a:cubicBezTo>
                    <a:pt x="13843" y="9211"/>
                    <a:pt x="13822" y="9211"/>
                    <a:pt x="13800" y="9210"/>
                  </a:cubicBezTo>
                  <a:lnTo>
                    <a:pt x="11338" y="9210"/>
                  </a:lnTo>
                  <a:cubicBezTo>
                    <a:pt x="11323" y="9211"/>
                    <a:pt x="11308" y="9212"/>
                    <a:pt x="11292" y="9212"/>
                  </a:cubicBezTo>
                  <a:cubicBezTo>
                    <a:pt x="10800" y="9212"/>
                    <a:pt x="10460" y="8741"/>
                    <a:pt x="10578" y="8299"/>
                  </a:cubicBezTo>
                  <a:lnTo>
                    <a:pt x="11733" y="2219"/>
                  </a:lnTo>
                  <a:cubicBezTo>
                    <a:pt x="11825" y="1824"/>
                    <a:pt x="12159" y="1520"/>
                    <a:pt x="12554" y="1520"/>
                  </a:cubicBezTo>
                  <a:close/>
                  <a:moveTo>
                    <a:pt x="9454" y="1"/>
                  </a:moveTo>
                  <a:cubicBezTo>
                    <a:pt x="9089" y="1"/>
                    <a:pt x="8755" y="244"/>
                    <a:pt x="8663" y="578"/>
                  </a:cubicBezTo>
                  <a:lnTo>
                    <a:pt x="8359" y="1551"/>
                  </a:lnTo>
                  <a:lnTo>
                    <a:pt x="9484" y="1551"/>
                  </a:lnTo>
                  <a:cubicBezTo>
                    <a:pt x="9758" y="1551"/>
                    <a:pt x="10001" y="1642"/>
                    <a:pt x="10153" y="1855"/>
                  </a:cubicBezTo>
                  <a:cubicBezTo>
                    <a:pt x="10335" y="2037"/>
                    <a:pt x="10396" y="2311"/>
                    <a:pt x="10335" y="2554"/>
                  </a:cubicBezTo>
                  <a:lnTo>
                    <a:pt x="9271" y="7691"/>
                  </a:lnTo>
                  <a:cubicBezTo>
                    <a:pt x="9180" y="8086"/>
                    <a:pt x="8815" y="8390"/>
                    <a:pt x="8420" y="8390"/>
                  </a:cubicBezTo>
                  <a:lnTo>
                    <a:pt x="6262" y="8390"/>
                  </a:lnTo>
                  <a:cubicBezTo>
                    <a:pt x="6232" y="8724"/>
                    <a:pt x="6232" y="9028"/>
                    <a:pt x="6323" y="9362"/>
                  </a:cubicBezTo>
                  <a:lnTo>
                    <a:pt x="6445" y="9879"/>
                  </a:lnTo>
                  <a:lnTo>
                    <a:pt x="882" y="10973"/>
                  </a:lnTo>
                  <a:cubicBezTo>
                    <a:pt x="791" y="10973"/>
                    <a:pt x="730" y="11065"/>
                    <a:pt x="700" y="11156"/>
                  </a:cubicBezTo>
                  <a:lnTo>
                    <a:pt x="183" y="12554"/>
                  </a:lnTo>
                  <a:cubicBezTo>
                    <a:pt x="153" y="12615"/>
                    <a:pt x="122" y="12676"/>
                    <a:pt x="92" y="12736"/>
                  </a:cubicBezTo>
                  <a:cubicBezTo>
                    <a:pt x="1" y="13223"/>
                    <a:pt x="61" y="13983"/>
                    <a:pt x="365" y="13983"/>
                  </a:cubicBezTo>
                  <a:lnTo>
                    <a:pt x="6293" y="13983"/>
                  </a:lnTo>
                  <a:lnTo>
                    <a:pt x="6049" y="14287"/>
                  </a:lnTo>
                  <a:lnTo>
                    <a:pt x="5715" y="15320"/>
                  </a:lnTo>
                  <a:lnTo>
                    <a:pt x="43436" y="15320"/>
                  </a:lnTo>
                  <a:cubicBezTo>
                    <a:pt x="43436" y="11946"/>
                    <a:pt x="43345" y="6840"/>
                    <a:pt x="42767" y="5441"/>
                  </a:cubicBezTo>
                  <a:cubicBezTo>
                    <a:pt x="42524" y="4864"/>
                    <a:pt x="42008" y="4438"/>
                    <a:pt x="41400" y="4347"/>
                  </a:cubicBezTo>
                  <a:lnTo>
                    <a:pt x="20427" y="4347"/>
                  </a:lnTo>
                  <a:lnTo>
                    <a:pt x="20427" y="852"/>
                  </a:lnTo>
                  <a:cubicBezTo>
                    <a:pt x="20427" y="365"/>
                    <a:pt x="20062" y="1"/>
                    <a:pt x="19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5"/>
            <p:cNvSpPr/>
            <p:nvPr/>
          </p:nvSpPr>
          <p:spPr>
            <a:xfrm>
              <a:off x="6758840" y="4191356"/>
              <a:ext cx="640437" cy="93023"/>
            </a:xfrm>
            <a:custGeom>
              <a:avLst/>
              <a:gdLst/>
              <a:ahLst/>
              <a:cxnLst/>
              <a:rect l="l" t="t" r="r" b="b"/>
              <a:pathLst>
                <a:path w="16537" h="2402" extrusionOk="0">
                  <a:moveTo>
                    <a:pt x="183" y="0"/>
                  </a:moveTo>
                  <a:cubicBezTo>
                    <a:pt x="62" y="0"/>
                    <a:pt x="1" y="91"/>
                    <a:pt x="1" y="213"/>
                  </a:cubicBezTo>
                  <a:lnTo>
                    <a:pt x="1" y="2006"/>
                  </a:lnTo>
                  <a:cubicBezTo>
                    <a:pt x="1" y="2098"/>
                    <a:pt x="183" y="2402"/>
                    <a:pt x="274" y="2402"/>
                  </a:cubicBezTo>
                  <a:lnTo>
                    <a:pt x="16354" y="2189"/>
                  </a:lnTo>
                  <a:cubicBezTo>
                    <a:pt x="16445" y="2189"/>
                    <a:pt x="16536" y="2098"/>
                    <a:pt x="16536" y="2006"/>
                  </a:cubicBezTo>
                  <a:lnTo>
                    <a:pt x="16536" y="213"/>
                  </a:lnTo>
                  <a:cubicBezTo>
                    <a:pt x="16536" y="91"/>
                    <a:pt x="16445" y="0"/>
                    <a:pt x="16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5"/>
            <p:cNvSpPr/>
            <p:nvPr/>
          </p:nvSpPr>
          <p:spPr>
            <a:xfrm>
              <a:off x="6794316" y="3643957"/>
              <a:ext cx="238871" cy="297892"/>
            </a:xfrm>
            <a:custGeom>
              <a:avLst/>
              <a:gdLst/>
              <a:ahLst/>
              <a:cxnLst/>
              <a:rect l="l" t="t" r="r" b="b"/>
              <a:pathLst>
                <a:path w="6168" h="7692" extrusionOk="0">
                  <a:moveTo>
                    <a:pt x="2094" y="0"/>
                  </a:moveTo>
                  <a:cubicBezTo>
                    <a:pt x="1699" y="0"/>
                    <a:pt x="1365" y="304"/>
                    <a:pt x="1273" y="699"/>
                  </a:cubicBezTo>
                  <a:lnTo>
                    <a:pt x="118" y="6779"/>
                  </a:lnTo>
                  <a:cubicBezTo>
                    <a:pt x="1" y="7249"/>
                    <a:pt x="339" y="7692"/>
                    <a:pt x="830" y="7692"/>
                  </a:cubicBezTo>
                  <a:cubicBezTo>
                    <a:pt x="846" y="7692"/>
                    <a:pt x="862" y="7691"/>
                    <a:pt x="878" y="7690"/>
                  </a:cubicBezTo>
                  <a:lnTo>
                    <a:pt x="3340" y="7690"/>
                  </a:lnTo>
                  <a:cubicBezTo>
                    <a:pt x="3362" y="7691"/>
                    <a:pt x="3383" y="7691"/>
                    <a:pt x="3404" y="7691"/>
                  </a:cubicBezTo>
                  <a:cubicBezTo>
                    <a:pt x="4441" y="7691"/>
                    <a:pt x="5321" y="6971"/>
                    <a:pt x="5559" y="5958"/>
                  </a:cubicBezTo>
                  <a:cubicBezTo>
                    <a:pt x="5590" y="5897"/>
                    <a:pt x="5590" y="5836"/>
                    <a:pt x="5590" y="5776"/>
                  </a:cubicBezTo>
                  <a:lnTo>
                    <a:pt x="6137" y="730"/>
                  </a:lnTo>
                  <a:cubicBezTo>
                    <a:pt x="6167" y="335"/>
                    <a:pt x="5894" y="0"/>
                    <a:pt x="5498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5"/>
            <p:cNvSpPr/>
            <p:nvPr/>
          </p:nvSpPr>
          <p:spPr>
            <a:xfrm>
              <a:off x="6609346" y="4179582"/>
              <a:ext cx="1463241" cy="15336"/>
            </a:xfrm>
            <a:custGeom>
              <a:avLst/>
              <a:gdLst/>
              <a:ahLst/>
              <a:cxnLst/>
              <a:rect l="l" t="t" r="r" b="b"/>
              <a:pathLst>
                <a:path w="37783" h="396" extrusionOk="0">
                  <a:moveTo>
                    <a:pt x="61" y="0"/>
                  </a:moveTo>
                  <a:cubicBezTo>
                    <a:pt x="1" y="122"/>
                    <a:pt x="1" y="274"/>
                    <a:pt x="1" y="395"/>
                  </a:cubicBezTo>
                  <a:lnTo>
                    <a:pt x="37752" y="395"/>
                  </a:lnTo>
                  <a:cubicBezTo>
                    <a:pt x="37783" y="274"/>
                    <a:pt x="37752" y="122"/>
                    <a:pt x="37722" y="0"/>
                  </a:cubicBezTo>
                  <a:close/>
                </a:path>
              </a:pathLst>
            </a:custGeom>
            <a:solidFill>
              <a:srgbClr val="FF7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5"/>
            <p:cNvSpPr/>
            <p:nvPr/>
          </p:nvSpPr>
          <p:spPr>
            <a:xfrm>
              <a:off x="6628207" y="3583927"/>
              <a:ext cx="553261" cy="537964"/>
            </a:xfrm>
            <a:custGeom>
              <a:avLst/>
              <a:gdLst/>
              <a:ahLst/>
              <a:cxnLst/>
              <a:rect l="l" t="t" r="r" b="b"/>
              <a:pathLst>
                <a:path w="14286" h="13891" extrusionOk="0">
                  <a:moveTo>
                    <a:pt x="3283" y="0"/>
                  </a:moveTo>
                  <a:cubicBezTo>
                    <a:pt x="2918" y="31"/>
                    <a:pt x="2614" y="243"/>
                    <a:pt x="2492" y="608"/>
                  </a:cubicBezTo>
                  <a:lnTo>
                    <a:pt x="213" y="7629"/>
                  </a:lnTo>
                  <a:cubicBezTo>
                    <a:pt x="30" y="8207"/>
                    <a:pt x="0" y="8815"/>
                    <a:pt x="122" y="9392"/>
                  </a:cubicBezTo>
                  <a:lnTo>
                    <a:pt x="1094" y="13891"/>
                  </a:lnTo>
                  <a:lnTo>
                    <a:pt x="14286" y="13891"/>
                  </a:lnTo>
                  <a:lnTo>
                    <a:pt x="14286" y="851"/>
                  </a:lnTo>
                  <a:cubicBezTo>
                    <a:pt x="14286" y="395"/>
                    <a:pt x="13891" y="0"/>
                    <a:pt x="1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5"/>
            <p:cNvSpPr/>
            <p:nvPr/>
          </p:nvSpPr>
          <p:spPr>
            <a:xfrm>
              <a:off x="6794316" y="3643957"/>
              <a:ext cx="238871" cy="297892"/>
            </a:xfrm>
            <a:custGeom>
              <a:avLst/>
              <a:gdLst/>
              <a:ahLst/>
              <a:cxnLst/>
              <a:rect l="l" t="t" r="r" b="b"/>
              <a:pathLst>
                <a:path w="6168" h="7692" extrusionOk="0">
                  <a:moveTo>
                    <a:pt x="2094" y="0"/>
                  </a:moveTo>
                  <a:cubicBezTo>
                    <a:pt x="1699" y="0"/>
                    <a:pt x="1365" y="304"/>
                    <a:pt x="1273" y="699"/>
                  </a:cubicBezTo>
                  <a:lnTo>
                    <a:pt x="118" y="6779"/>
                  </a:lnTo>
                  <a:cubicBezTo>
                    <a:pt x="0" y="7221"/>
                    <a:pt x="340" y="7692"/>
                    <a:pt x="832" y="7692"/>
                  </a:cubicBezTo>
                  <a:cubicBezTo>
                    <a:pt x="848" y="7692"/>
                    <a:pt x="863" y="7691"/>
                    <a:pt x="878" y="7690"/>
                  </a:cubicBezTo>
                  <a:lnTo>
                    <a:pt x="3340" y="7690"/>
                  </a:lnTo>
                  <a:cubicBezTo>
                    <a:pt x="4404" y="7690"/>
                    <a:pt x="5316" y="6991"/>
                    <a:pt x="5559" y="5958"/>
                  </a:cubicBezTo>
                  <a:cubicBezTo>
                    <a:pt x="5590" y="5897"/>
                    <a:pt x="5590" y="5836"/>
                    <a:pt x="5590" y="5776"/>
                  </a:cubicBezTo>
                  <a:lnTo>
                    <a:pt x="6137" y="730"/>
                  </a:lnTo>
                  <a:cubicBezTo>
                    <a:pt x="6167" y="335"/>
                    <a:pt x="5894" y="0"/>
                    <a:pt x="5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5"/>
            <p:cNvSpPr/>
            <p:nvPr/>
          </p:nvSpPr>
          <p:spPr>
            <a:xfrm>
              <a:off x="6630530" y="3645119"/>
              <a:ext cx="161300" cy="264896"/>
            </a:xfrm>
            <a:custGeom>
              <a:avLst/>
              <a:gdLst/>
              <a:ahLst/>
              <a:cxnLst/>
              <a:rect l="l" t="t" r="r" b="b"/>
              <a:pathLst>
                <a:path w="4165" h="6840" extrusionOk="0">
                  <a:moveTo>
                    <a:pt x="2128" y="1"/>
                  </a:moveTo>
                  <a:lnTo>
                    <a:pt x="153" y="6110"/>
                  </a:lnTo>
                  <a:cubicBezTo>
                    <a:pt x="92" y="6353"/>
                    <a:pt x="31" y="6597"/>
                    <a:pt x="1" y="6840"/>
                  </a:cubicBezTo>
                  <a:lnTo>
                    <a:pt x="2189" y="6840"/>
                  </a:lnTo>
                  <a:cubicBezTo>
                    <a:pt x="2584" y="6840"/>
                    <a:pt x="2949" y="6566"/>
                    <a:pt x="3040" y="6141"/>
                  </a:cubicBezTo>
                  <a:lnTo>
                    <a:pt x="4104" y="1004"/>
                  </a:lnTo>
                  <a:cubicBezTo>
                    <a:pt x="4165" y="761"/>
                    <a:pt x="4104" y="487"/>
                    <a:pt x="3952" y="305"/>
                  </a:cubicBezTo>
                  <a:cubicBezTo>
                    <a:pt x="3770" y="92"/>
                    <a:pt x="3527" y="1"/>
                    <a:pt x="3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5"/>
            <p:cNvSpPr/>
            <p:nvPr/>
          </p:nvSpPr>
          <p:spPr>
            <a:xfrm>
              <a:off x="6599934" y="4176058"/>
              <a:ext cx="1484425" cy="41206"/>
            </a:xfrm>
            <a:custGeom>
              <a:avLst/>
              <a:gdLst/>
              <a:ahLst/>
              <a:cxnLst/>
              <a:rect l="l" t="t" r="r" b="b"/>
              <a:pathLst>
                <a:path w="38330" h="1064" extrusionOk="0">
                  <a:moveTo>
                    <a:pt x="304" y="0"/>
                  </a:moveTo>
                  <a:cubicBezTo>
                    <a:pt x="1" y="0"/>
                    <a:pt x="1" y="1064"/>
                    <a:pt x="304" y="1064"/>
                  </a:cubicBezTo>
                  <a:lnTo>
                    <a:pt x="38026" y="1064"/>
                  </a:lnTo>
                  <a:cubicBezTo>
                    <a:pt x="38329" y="1064"/>
                    <a:pt x="38329" y="0"/>
                    <a:pt x="38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5"/>
            <p:cNvSpPr/>
            <p:nvPr/>
          </p:nvSpPr>
          <p:spPr>
            <a:xfrm>
              <a:off x="6678826" y="3772267"/>
              <a:ext cx="502644" cy="353505"/>
            </a:xfrm>
            <a:custGeom>
              <a:avLst/>
              <a:gdLst/>
              <a:ahLst/>
              <a:cxnLst/>
              <a:rect l="l" t="t" r="r" b="b"/>
              <a:pathLst>
                <a:path w="12979" h="9128" extrusionOk="0">
                  <a:moveTo>
                    <a:pt x="12979" y="0"/>
                  </a:moveTo>
                  <a:cubicBezTo>
                    <a:pt x="12979" y="152"/>
                    <a:pt x="12949" y="365"/>
                    <a:pt x="12949" y="608"/>
                  </a:cubicBezTo>
                  <a:cubicBezTo>
                    <a:pt x="12918" y="1186"/>
                    <a:pt x="12888" y="1946"/>
                    <a:pt x="12827" y="2918"/>
                  </a:cubicBezTo>
                  <a:cubicBezTo>
                    <a:pt x="12797" y="3891"/>
                    <a:pt x="12736" y="5046"/>
                    <a:pt x="12705" y="6353"/>
                  </a:cubicBezTo>
                  <a:cubicBezTo>
                    <a:pt x="12675" y="6657"/>
                    <a:pt x="12645" y="6991"/>
                    <a:pt x="12645" y="7326"/>
                  </a:cubicBezTo>
                  <a:cubicBezTo>
                    <a:pt x="12645" y="7660"/>
                    <a:pt x="12584" y="7995"/>
                    <a:pt x="12432" y="8329"/>
                  </a:cubicBezTo>
                  <a:cubicBezTo>
                    <a:pt x="12249" y="8602"/>
                    <a:pt x="11976" y="8815"/>
                    <a:pt x="11642" y="8906"/>
                  </a:cubicBezTo>
                  <a:cubicBezTo>
                    <a:pt x="11341" y="8981"/>
                    <a:pt x="11041" y="9036"/>
                    <a:pt x="10741" y="9036"/>
                  </a:cubicBezTo>
                  <a:cubicBezTo>
                    <a:pt x="10677" y="9036"/>
                    <a:pt x="10612" y="9033"/>
                    <a:pt x="10547" y="9028"/>
                  </a:cubicBezTo>
                  <a:lnTo>
                    <a:pt x="2948" y="8937"/>
                  </a:lnTo>
                  <a:lnTo>
                    <a:pt x="608" y="8906"/>
                  </a:lnTo>
                  <a:lnTo>
                    <a:pt x="0" y="8906"/>
                  </a:lnTo>
                  <a:lnTo>
                    <a:pt x="608" y="8937"/>
                  </a:lnTo>
                  <a:lnTo>
                    <a:pt x="2918" y="8998"/>
                  </a:lnTo>
                  <a:lnTo>
                    <a:pt x="10547" y="9119"/>
                  </a:lnTo>
                  <a:cubicBezTo>
                    <a:pt x="10617" y="9125"/>
                    <a:pt x="10686" y="9127"/>
                    <a:pt x="10755" y="9127"/>
                  </a:cubicBezTo>
                  <a:cubicBezTo>
                    <a:pt x="11072" y="9127"/>
                    <a:pt x="11372" y="9073"/>
                    <a:pt x="11672" y="8998"/>
                  </a:cubicBezTo>
                  <a:cubicBezTo>
                    <a:pt x="12037" y="8906"/>
                    <a:pt x="12341" y="8663"/>
                    <a:pt x="12523" y="8359"/>
                  </a:cubicBezTo>
                  <a:cubicBezTo>
                    <a:pt x="12705" y="8025"/>
                    <a:pt x="12766" y="7660"/>
                    <a:pt x="12766" y="7326"/>
                  </a:cubicBezTo>
                  <a:cubicBezTo>
                    <a:pt x="12766" y="6991"/>
                    <a:pt x="12797" y="6657"/>
                    <a:pt x="12797" y="6323"/>
                  </a:cubicBezTo>
                  <a:cubicBezTo>
                    <a:pt x="12827" y="5046"/>
                    <a:pt x="12888" y="3891"/>
                    <a:pt x="12918" y="2918"/>
                  </a:cubicBezTo>
                  <a:cubicBezTo>
                    <a:pt x="12949" y="1946"/>
                    <a:pt x="12979" y="1156"/>
                    <a:pt x="12979" y="608"/>
                  </a:cubicBezTo>
                  <a:lnTo>
                    <a:pt x="1297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5"/>
            <p:cNvSpPr/>
            <p:nvPr/>
          </p:nvSpPr>
          <p:spPr>
            <a:xfrm>
              <a:off x="6763565" y="3932373"/>
              <a:ext cx="3563" cy="191895"/>
            </a:xfrm>
            <a:custGeom>
              <a:avLst/>
              <a:gdLst/>
              <a:ahLst/>
              <a:cxnLst/>
              <a:rect l="l" t="t" r="r" b="b"/>
              <a:pathLst>
                <a:path w="92" h="4955" extrusionOk="0">
                  <a:moveTo>
                    <a:pt x="61" y="0"/>
                  </a:moveTo>
                  <a:cubicBezTo>
                    <a:pt x="31" y="0"/>
                    <a:pt x="1" y="1125"/>
                    <a:pt x="1" y="2493"/>
                  </a:cubicBezTo>
                  <a:cubicBezTo>
                    <a:pt x="1" y="3861"/>
                    <a:pt x="1" y="4955"/>
                    <a:pt x="61" y="4955"/>
                  </a:cubicBezTo>
                  <a:cubicBezTo>
                    <a:pt x="92" y="4955"/>
                    <a:pt x="92" y="3861"/>
                    <a:pt x="92" y="2493"/>
                  </a:cubicBezTo>
                  <a:cubicBezTo>
                    <a:pt x="92" y="1125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5"/>
            <p:cNvSpPr/>
            <p:nvPr/>
          </p:nvSpPr>
          <p:spPr>
            <a:xfrm>
              <a:off x="6765928" y="3586251"/>
              <a:ext cx="76564" cy="344946"/>
            </a:xfrm>
            <a:custGeom>
              <a:avLst/>
              <a:gdLst/>
              <a:ahLst/>
              <a:cxnLst/>
              <a:rect l="l" t="t" r="r" b="b"/>
              <a:pathLst>
                <a:path w="1977" h="8907" extrusionOk="0">
                  <a:moveTo>
                    <a:pt x="1976" y="1"/>
                  </a:moveTo>
                  <a:lnTo>
                    <a:pt x="1976" y="1"/>
                  </a:lnTo>
                  <a:cubicBezTo>
                    <a:pt x="1946" y="92"/>
                    <a:pt x="1915" y="214"/>
                    <a:pt x="1915" y="335"/>
                  </a:cubicBezTo>
                  <a:cubicBezTo>
                    <a:pt x="1854" y="579"/>
                    <a:pt x="1794" y="913"/>
                    <a:pt x="1702" y="1308"/>
                  </a:cubicBezTo>
                  <a:cubicBezTo>
                    <a:pt x="1550" y="2098"/>
                    <a:pt x="1307" y="3223"/>
                    <a:pt x="1034" y="4469"/>
                  </a:cubicBezTo>
                  <a:cubicBezTo>
                    <a:pt x="760" y="5685"/>
                    <a:pt x="487" y="6810"/>
                    <a:pt x="304" y="7600"/>
                  </a:cubicBezTo>
                  <a:cubicBezTo>
                    <a:pt x="213" y="7995"/>
                    <a:pt x="122" y="8299"/>
                    <a:pt x="61" y="8542"/>
                  </a:cubicBezTo>
                  <a:cubicBezTo>
                    <a:pt x="31" y="8664"/>
                    <a:pt x="0" y="8785"/>
                    <a:pt x="0" y="8907"/>
                  </a:cubicBezTo>
                  <a:cubicBezTo>
                    <a:pt x="31" y="8785"/>
                    <a:pt x="91" y="8664"/>
                    <a:pt x="122" y="8573"/>
                  </a:cubicBezTo>
                  <a:cubicBezTo>
                    <a:pt x="183" y="8329"/>
                    <a:pt x="274" y="7995"/>
                    <a:pt x="365" y="7630"/>
                  </a:cubicBezTo>
                  <a:cubicBezTo>
                    <a:pt x="578" y="6810"/>
                    <a:pt x="851" y="5715"/>
                    <a:pt x="1125" y="4469"/>
                  </a:cubicBezTo>
                  <a:cubicBezTo>
                    <a:pt x="1429" y="3253"/>
                    <a:pt x="1642" y="2129"/>
                    <a:pt x="1763" y="1308"/>
                  </a:cubicBezTo>
                  <a:cubicBezTo>
                    <a:pt x="1854" y="913"/>
                    <a:pt x="1885" y="579"/>
                    <a:pt x="1946" y="366"/>
                  </a:cubicBezTo>
                  <a:cubicBezTo>
                    <a:pt x="1946" y="244"/>
                    <a:pt x="1976" y="123"/>
                    <a:pt x="1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5"/>
            <p:cNvSpPr/>
            <p:nvPr/>
          </p:nvSpPr>
          <p:spPr>
            <a:xfrm>
              <a:off x="6923672" y="3985123"/>
              <a:ext cx="102434" cy="36752"/>
            </a:xfrm>
            <a:custGeom>
              <a:avLst/>
              <a:gdLst/>
              <a:ahLst/>
              <a:cxnLst/>
              <a:rect l="l" t="t" r="r" b="b"/>
              <a:pathLst>
                <a:path w="2645" h="949" extrusionOk="0">
                  <a:moveTo>
                    <a:pt x="2614" y="614"/>
                  </a:moveTo>
                  <a:lnTo>
                    <a:pt x="2614" y="614"/>
                  </a:lnTo>
                  <a:cubicBezTo>
                    <a:pt x="2584" y="675"/>
                    <a:pt x="2523" y="766"/>
                    <a:pt x="2462" y="796"/>
                  </a:cubicBezTo>
                  <a:cubicBezTo>
                    <a:pt x="2440" y="819"/>
                    <a:pt x="2417" y="837"/>
                    <a:pt x="2393" y="852"/>
                  </a:cubicBezTo>
                  <a:lnTo>
                    <a:pt x="2393" y="852"/>
                  </a:lnTo>
                  <a:cubicBezTo>
                    <a:pt x="2416" y="846"/>
                    <a:pt x="2439" y="838"/>
                    <a:pt x="2462" y="827"/>
                  </a:cubicBezTo>
                  <a:cubicBezTo>
                    <a:pt x="2523" y="766"/>
                    <a:pt x="2614" y="705"/>
                    <a:pt x="2614" y="614"/>
                  </a:cubicBezTo>
                  <a:close/>
                  <a:moveTo>
                    <a:pt x="2393" y="852"/>
                  </a:moveTo>
                  <a:lnTo>
                    <a:pt x="2393" y="852"/>
                  </a:lnTo>
                  <a:cubicBezTo>
                    <a:pt x="2356" y="861"/>
                    <a:pt x="2320" y="868"/>
                    <a:pt x="2283" y="886"/>
                  </a:cubicBezTo>
                  <a:lnTo>
                    <a:pt x="2283" y="886"/>
                  </a:lnTo>
                  <a:cubicBezTo>
                    <a:pt x="2325" y="882"/>
                    <a:pt x="2360" y="871"/>
                    <a:pt x="2393" y="852"/>
                  </a:cubicBezTo>
                  <a:close/>
                  <a:moveTo>
                    <a:pt x="2283" y="886"/>
                  </a:moveTo>
                  <a:cubicBezTo>
                    <a:pt x="2272" y="887"/>
                    <a:pt x="2261" y="888"/>
                    <a:pt x="2250" y="888"/>
                  </a:cubicBezTo>
                  <a:cubicBezTo>
                    <a:pt x="2250" y="888"/>
                    <a:pt x="2263" y="901"/>
                    <a:pt x="2272" y="901"/>
                  </a:cubicBezTo>
                  <a:cubicBezTo>
                    <a:pt x="2277" y="901"/>
                    <a:pt x="2280" y="898"/>
                    <a:pt x="2280" y="888"/>
                  </a:cubicBezTo>
                  <a:cubicBezTo>
                    <a:pt x="2281" y="887"/>
                    <a:pt x="2282" y="887"/>
                    <a:pt x="2283" y="886"/>
                  </a:cubicBezTo>
                  <a:close/>
                  <a:moveTo>
                    <a:pt x="2258" y="0"/>
                  </a:moveTo>
                  <a:cubicBezTo>
                    <a:pt x="2235" y="0"/>
                    <a:pt x="2212" y="2"/>
                    <a:pt x="2189" y="6"/>
                  </a:cubicBezTo>
                  <a:lnTo>
                    <a:pt x="578" y="6"/>
                  </a:lnTo>
                  <a:cubicBezTo>
                    <a:pt x="0" y="36"/>
                    <a:pt x="0" y="888"/>
                    <a:pt x="578" y="948"/>
                  </a:cubicBezTo>
                  <a:lnTo>
                    <a:pt x="943" y="948"/>
                  </a:lnTo>
                  <a:lnTo>
                    <a:pt x="1399" y="888"/>
                  </a:lnTo>
                  <a:lnTo>
                    <a:pt x="2037" y="888"/>
                  </a:lnTo>
                  <a:cubicBezTo>
                    <a:pt x="2128" y="888"/>
                    <a:pt x="2189" y="857"/>
                    <a:pt x="2280" y="857"/>
                  </a:cubicBezTo>
                  <a:cubicBezTo>
                    <a:pt x="2189" y="827"/>
                    <a:pt x="2128" y="827"/>
                    <a:pt x="2037" y="827"/>
                  </a:cubicBezTo>
                  <a:lnTo>
                    <a:pt x="608" y="827"/>
                  </a:lnTo>
                  <a:cubicBezTo>
                    <a:pt x="547" y="827"/>
                    <a:pt x="517" y="827"/>
                    <a:pt x="487" y="796"/>
                  </a:cubicBezTo>
                  <a:cubicBezTo>
                    <a:pt x="335" y="736"/>
                    <a:pt x="243" y="584"/>
                    <a:pt x="274" y="432"/>
                  </a:cubicBezTo>
                  <a:cubicBezTo>
                    <a:pt x="274" y="265"/>
                    <a:pt x="401" y="124"/>
                    <a:pt x="562" y="124"/>
                  </a:cubicBezTo>
                  <a:cubicBezTo>
                    <a:pt x="577" y="124"/>
                    <a:pt x="592" y="125"/>
                    <a:pt x="608" y="128"/>
                  </a:cubicBezTo>
                  <a:lnTo>
                    <a:pt x="2250" y="128"/>
                  </a:lnTo>
                  <a:cubicBezTo>
                    <a:pt x="2270" y="122"/>
                    <a:pt x="2291" y="120"/>
                    <a:pt x="2312" y="120"/>
                  </a:cubicBezTo>
                  <a:cubicBezTo>
                    <a:pt x="2411" y="120"/>
                    <a:pt x="2503" y="179"/>
                    <a:pt x="2554" y="280"/>
                  </a:cubicBezTo>
                  <a:cubicBezTo>
                    <a:pt x="2614" y="371"/>
                    <a:pt x="2645" y="492"/>
                    <a:pt x="2614" y="614"/>
                  </a:cubicBezTo>
                  <a:cubicBezTo>
                    <a:pt x="2645" y="553"/>
                    <a:pt x="2645" y="492"/>
                    <a:pt x="2645" y="432"/>
                  </a:cubicBezTo>
                  <a:cubicBezTo>
                    <a:pt x="2645" y="340"/>
                    <a:pt x="2645" y="280"/>
                    <a:pt x="2584" y="219"/>
                  </a:cubicBezTo>
                  <a:cubicBezTo>
                    <a:pt x="2531" y="87"/>
                    <a:pt x="2409" y="0"/>
                    <a:pt x="2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5"/>
            <p:cNvSpPr/>
            <p:nvPr/>
          </p:nvSpPr>
          <p:spPr>
            <a:xfrm>
              <a:off x="7710031" y="3807588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1"/>
                    <a:pt x="1" y="61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1"/>
                  </a:cubicBezTo>
                  <a:cubicBezTo>
                    <a:pt x="6870" y="31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5"/>
            <p:cNvSpPr/>
            <p:nvPr/>
          </p:nvSpPr>
          <p:spPr>
            <a:xfrm>
              <a:off x="7710031" y="3833498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0"/>
                    <a:pt x="1" y="61"/>
                  </a:cubicBezTo>
                  <a:cubicBezTo>
                    <a:pt x="1" y="91"/>
                    <a:pt x="1520" y="122"/>
                    <a:pt x="3435" y="122"/>
                  </a:cubicBezTo>
                  <a:cubicBezTo>
                    <a:pt x="5350" y="122"/>
                    <a:pt x="6870" y="91"/>
                    <a:pt x="6870" y="61"/>
                  </a:cubicBezTo>
                  <a:cubicBezTo>
                    <a:pt x="6870" y="30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5"/>
            <p:cNvSpPr/>
            <p:nvPr/>
          </p:nvSpPr>
          <p:spPr>
            <a:xfrm>
              <a:off x="7710031" y="3860569"/>
              <a:ext cx="266097" cy="4725"/>
            </a:xfrm>
            <a:custGeom>
              <a:avLst/>
              <a:gdLst/>
              <a:ahLst/>
              <a:cxnLst/>
              <a:rect l="l" t="t" r="r" b="b"/>
              <a:pathLst>
                <a:path w="6871" h="122" extrusionOk="0">
                  <a:moveTo>
                    <a:pt x="3435" y="0"/>
                  </a:moveTo>
                  <a:cubicBezTo>
                    <a:pt x="1520" y="0"/>
                    <a:pt x="1" y="31"/>
                    <a:pt x="1" y="61"/>
                  </a:cubicBezTo>
                  <a:cubicBezTo>
                    <a:pt x="1" y="91"/>
                    <a:pt x="1520" y="122"/>
                    <a:pt x="3435" y="122"/>
                  </a:cubicBezTo>
                  <a:cubicBezTo>
                    <a:pt x="5350" y="122"/>
                    <a:pt x="6870" y="91"/>
                    <a:pt x="6870" y="61"/>
                  </a:cubicBezTo>
                  <a:cubicBezTo>
                    <a:pt x="6870" y="31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5"/>
            <p:cNvSpPr/>
            <p:nvPr/>
          </p:nvSpPr>
          <p:spPr>
            <a:xfrm>
              <a:off x="7710031" y="3886441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5"/>
            <p:cNvSpPr/>
            <p:nvPr/>
          </p:nvSpPr>
          <p:spPr>
            <a:xfrm>
              <a:off x="7710031" y="3913512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3"/>
                    <a:pt x="3435" y="123"/>
                  </a:cubicBezTo>
                  <a:cubicBezTo>
                    <a:pt x="5350" y="123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5"/>
            <p:cNvSpPr/>
            <p:nvPr/>
          </p:nvSpPr>
          <p:spPr>
            <a:xfrm>
              <a:off x="7710031" y="3940623"/>
              <a:ext cx="266097" cy="3563"/>
            </a:xfrm>
            <a:custGeom>
              <a:avLst/>
              <a:gdLst/>
              <a:ahLst/>
              <a:cxnLst/>
              <a:rect l="l" t="t" r="r" b="b"/>
              <a:pathLst>
                <a:path w="6871" h="92" extrusionOk="0">
                  <a:moveTo>
                    <a:pt x="3435" y="0"/>
                  </a:moveTo>
                  <a:cubicBezTo>
                    <a:pt x="1520" y="0"/>
                    <a:pt x="1" y="30"/>
                    <a:pt x="1" y="61"/>
                  </a:cubicBezTo>
                  <a:cubicBezTo>
                    <a:pt x="1" y="91"/>
                    <a:pt x="1520" y="91"/>
                    <a:pt x="3435" y="91"/>
                  </a:cubicBezTo>
                  <a:cubicBezTo>
                    <a:pt x="5350" y="91"/>
                    <a:pt x="6870" y="91"/>
                    <a:pt x="6870" y="61"/>
                  </a:cubicBezTo>
                  <a:cubicBezTo>
                    <a:pt x="6870" y="0"/>
                    <a:pt x="5350" y="0"/>
                    <a:pt x="3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5"/>
            <p:cNvSpPr/>
            <p:nvPr/>
          </p:nvSpPr>
          <p:spPr>
            <a:xfrm>
              <a:off x="7710031" y="3966494"/>
              <a:ext cx="266097" cy="4763"/>
            </a:xfrm>
            <a:custGeom>
              <a:avLst/>
              <a:gdLst/>
              <a:ahLst/>
              <a:cxnLst/>
              <a:rect l="l" t="t" r="r" b="b"/>
              <a:pathLst>
                <a:path w="6871" h="123" extrusionOk="0">
                  <a:moveTo>
                    <a:pt x="3435" y="1"/>
                  </a:moveTo>
                  <a:cubicBezTo>
                    <a:pt x="1520" y="1"/>
                    <a:pt x="1" y="31"/>
                    <a:pt x="1" y="62"/>
                  </a:cubicBezTo>
                  <a:cubicBezTo>
                    <a:pt x="1" y="92"/>
                    <a:pt x="1520" y="122"/>
                    <a:pt x="3435" y="122"/>
                  </a:cubicBezTo>
                  <a:cubicBezTo>
                    <a:pt x="5350" y="122"/>
                    <a:pt x="6870" y="92"/>
                    <a:pt x="6870" y="62"/>
                  </a:cubicBezTo>
                  <a:cubicBezTo>
                    <a:pt x="6870" y="31"/>
                    <a:pt x="5350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5"/>
            <p:cNvSpPr/>
            <p:nvPr/>
          </p:nvSpPr>
          <p:spPr>
            <a:xfrm>
              <a:off x="6315042" y="4235855"/>
              <a:ext cx="1625703" cy="364000"/>
            </a:xfrm>
            <a:custGeom>
              <a:avLst/>
              <a:gdLst/>
              <a:ahLst/>
              <a:cxnLst/>
              <a:rect l="l" t="t" r="r" b="b"/>
              <a:pathLst>
                <a:path w="41978" h="9399" extrusionOk="0">
                  <a:moveTo>
                    <a:pt x="37412" y="0"/>
                  </a:moveTo>
                  <a:cubicBezTo>
                    <a:pt x="37333" y="0"/>
                    <a:pt x="37254" y="2"/>
                    <a:pt x="37175" y="6"/>
                  </a:cubicBezTo>
                  <a:lnTo>
                    <a:pt x="3891" y="1526"/>
                  </a:lnTo>
                  <a:cubicBezTo>
                    <a:pt x="1764" y="1557"/>
                    <a:pt x="62" y="3228"/>
                    <a:pt x="1" y="5326"/>
                  </a:cubicBezTo>
                  <a:cubicBezTo>
                    <a:pt x="1" y="7392"/>
                    <a:pt x="1703" y="9399"/>
                    <a:pt x="3800" y="9399"/>
                  </a:cubicBezTo>
                  <a:cubicBezTo>
                    <a:pt x="3800" y="9399"/>
                    <a:pt x="23720" y="9282"/>
                    <a:pt x="32358" y="9282"/>
                  </a:cubicBezTo>
                  <a:cubicBezTo>
                    <a:pt x="34517" y="9282"/>
                    <a:pt x="35971" y="9289"/>
                    <a:pt x="36232" y="9307"/>
                  </a:cubicBezTo>
                  <a:cubicBezTo>
                    <a:pt x="36414" y="9320"/>
                    <a:pt x="36638" y="9333"/>
                    <a:pt x="36892" y="9333"/>
                  </a:cubicBezTo>
                  <a:cubicBezTo>
                    <a:pt x="38418" y="9333"/>
                    <a:pt x="41004" y="8884"/>
                    <a:pt x="41734" y="5417"/>
                  </a:cubicBezTo>
                  <a:cubicBezTo>
                    <a:pt x="41977" y="4383"/>
                    <a:pt x="41856" y="3289"/>
                    <a:pt x="41369" y="2347"/>
                  </a:cubicBezTo>
                  <a:cubicBezTo>
                    <a:pt x="40557" y="897"/>
                    <a:pt x="39053" y="0"/>
                    <a:pt x="37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5"/>
            <p:cNvSpPr/>
            <p:nvPr/>
          </p:nvSpPr>
          <p:spPr>
            <a:xfrm>
              <a:off x="6329246" y="4323198"/>
              <a:ext cx="271945" cy="240691"/>
            </a:xfrm>
            <a:custGeom>
              <a:avLst/>
              <a:gdLst/>
              <a:ahLst/>
              <a:cxnLst/>
              <a:rect l="l" t="t" r="r" b="b"/>
              <a:pathLst>
                <a:path w="7022" h="6215" extrusionOk="0">
                  <a:moveTo>
                    <a:pt x="3486" y="0"/>
                  </a:moveTo>
                  <a:cubicBezTo>
                    <a:pt x="3116" y="0"/>
                    <a:pt x="2739" y="66"/>
                    <a:pt x="2371" y="205"/>
                  </a:cubicBezTo>
                  <a:cubicBezTo>
                    <a:pt x="790" y="843"/>
                    <a:pt x="0" y="2636"/>
                    <a:pt x="608" y="4217"/>
                  </a:cubicBezTo>
                  <a:cubicBezTo>
                    <a:pt x="1077" y="5460"/>
                    <a:pt x="2271" y="6215"/>
                    <a:pt x="3518" y="6215"/>
                  </a:cubicBezTo>
                  <a:cubicBezTo>
                    <a:pt x="3886" y="6215"/>
                    <a:pt x="4260" y="6149"/>
                    <a:pt x="4620" y="6010"/>
                  </a:cubicBezTo>
                  <a:cubicBezTo>
                    <a:pt x="6231" y="5372"/>
                    <a:pt x="7022" y="3579"/>
                    <a:pt x="6414" y="1998"/>
                  </a:cubicBezTo>
                  <a:cubicBezTo>
                    <a:pt x="5921" y="755"/>
                    <a:pt x="4740" y="0"/>
                    <a:pt x="3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5"/>
            <p:cNvSpPr/>
            <p:nvPr/>
          </p:nvSpPr>
          <p:spPr>
            <a:xfrm>
              <a:off x="7575834" y="4260797"/>
              <a:ext cx="341422" cy="311989"/>
            </a:xfrm>
            <a:custGeom>
              <a:avLst/>
              <a:gdLst/>
              <a:ahLst/>
              <a:cxnLst/>
              <a:rect l="l" t="t" r="r" b="b"/>
              <a:pathLst>
                <a:path w="8816" h="8056" extrusionOk="0">
                  <a:moveTo>
                    <a:pt x="4408" y="1"/>
                  </a:moveTo>
                  <a:cubicBezTo>
                    <a:pt x="3374" y="1"/>
                    <a:pt x="2341" y="396"/>
                    <a:pt x="1551" y="1186"/>
                  </a:cubicBezTo>
                  <a:cubicBezTo>
                    <a:pt x="1" y="2767"/>
                    <a:pt x="1" y="5289"/>
                    <a:pt x="1551" y="6870"/>
                  </a:cubicBezTo>
                  <a:cubicBezTo>
                    <a:pt x="2341" y="7660"/>
                    <a:pt x="3374" y="8055"/>
                    <a:pt x="4408" y="8055"/>
                  </a:cubicBezTo>
                  <a:cubicBezTo>
                    <a:pt x="5441" y="8055"/>
                    <a:pt x="6475" y="7660"/>
                    <a:pt x="7265" y="6870"/>
                  </a:cubicBezTo>
                  <a:cubicBezTo>
                    <a:pt x="8815" y="5289"/>
                    <a:pt x="8815" y="2767"/>
                    <a:pt x="7265" y="1186"/>
                  </a:cubicBezTo>
                  <a:cubicBezTo>
                    <a:pt x="6475" y="396"/>
                    <a:pt x="5441" y="1"/>
                    <a:pt x="4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5"/>
            <p:cNvSpPr/>
            <p:nvPr/>
          </p:nvSpPr>
          <p:spPr>
            <a:xfrm>
              <a:off x="6510470" y="4265522"/>
              <a:ext cx="1253687" cy="58866"/>
            </a:xfrm>
            <a:custGeom>
              <a:avLst/>
              <a:gdLst/>
              <a:ahLst/>
              <a:cxnLst/>
              <a:rect l="l" t="t" r="r" b="b"/>
              <a:pathLst>
                <a:path w="32372" h="1520" extrusionOk="0">
                  <a:moveTo>
                    <a:pt x="32281" y="0"/>
                  </a:moveTo>
                  <a:lnTo>
                    <a:pt x="32038" y="31"/>
                  </a:lnTo>
                  <a:lnTo>
                    <a:pt x="31034" y="122"/>
                  </a:lnTo>
                  <a:cubicBezTo>
                    <a:pt x="30726" y="156"/>
                    <a:pt x="30357" y="195"/>
                    <a:pt x="29936" y="236"/>
                  </a:cubicBezTo>
                  <a:lnTo>
                    <a:pt x="29936" y="236"/>
                  </a:lnTo>
                  <a:lnTo>
                    <a:pt x="31034" y="152"/>
                  </a:lnTo>
                  <a:lnTo>
                    <a:pt x="32038" y="61"/>
                  </a:lnTo>
                  <a:lnTo>
                    <a:pt x="32281" y="61"/>
                  </a:lnTo>
                  <a:lnTo>
                    <a:pt x="32372" y="0"/>
                  </a:lnTo>
                  <a:close/>
                  <a:moveTo>
                    <a:pt x="29936" y="236"/>
                  </a:moveTo>
                  <a:lnTo>
                    <a:pt x="27448" y="426"/>
                  </a:lnTo>
                  <a:cubicBezTo>
                    <a:pt x="24408" y="669"/>
                    <a:pt x="20183" y="942"/>
                    <a:pt x="15533" y="1155"/>
                  </a:cubicBezTo>
                  <a:cubicBezTo>
                    <a:pt x="10882" y="1338"/>
                    <a:pt x="6657" y="1459"/>
                    <a:pt x="3618" y="1490"/>
                  </a:cubicBezTo>
                  <a:lnTo>
                    <a:pt x="0" y="1520"/>
                  </a:lnTo>
                  <a:lnTo>
                    <a:pt x="3618" y="1520"/>
                  </a:lnTo>
                  <a:cubicBezTo>
                    <a:pt x="6657" y="1490"/>
                    <a:pt x="10882" y="1429"/>
                    <a:pt x="15533" y="1216"/>
                  </a:cubicBezTo>
                  <a:cubicBezTo>
                    <a:pt x="20183" y="1003"/>
                    <a:pt x="24408" y="699"/>
                    <a:pt x="27448" y="456"/>
                  </a:cubicBezTo>
                  <a:cubicBezTo>
                    <a:pt x="28396" y="380"/>
                    <a:pt x="29237" y="304"/>
                    <a:pt x="29936" y="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5"/>
            <p:cNvSpPr/>
            <p:nvPr/>
          </p:nvSpPr>
          <p:spPr>
            <a:xfrm>
              <a:off x="6461013" y="4556262"/>
              <a:ext cx="1253725" cy="3602"/>
            </a:xfrm>
            <a:custGeom>
              <a:avLst/>
              <a:gdLst/>
              <a:ahLst/>
              <a:cxnLst/>
              <a:rect l="l" t="t" r="r" b="b"/>
              <a:pathLst>
                <a:path w="32373" h="93" extrusionOk="0">
                  <a:moveTo>
                    <a:pt x="16171" y="1"/>
                  </a:moveTo>
                  <a:cubicBezTo>
                    <a:pt x="7265" y="1"/>
                    <a:pt x="1" y="1"/>
                    <a:pt x="1" y="31"/>
                  </a:cubicBezTo>
                  <a:cubicBezTo>
                    <a:pt x="1" y="62"/>
                    <a:pt x="7265" y="92"/>
                    <a:pt x="16171" y="92"/>
                  </a:cubicBezTo>
                  <a:cubicBezTo>
                    <a:pt x="25108" y="92"/>
                    <a:pt x="32372" y="62"/>
                    <a:pt x="32372" y="31"/>
                  </a:cubicBezTo>
                  <a:cubicBezTo>
                    <a:pt x="32372" y="1"/>
                    <a:pt x="25108" y="1"/>
                    <a:pt x="16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5"/>
            <p:cNvSpPr/>
            <p:nvPr/>
          </p:nvSpPr>
          <p:spPr>
            <a:xfrm>
              <a:off x="6629369" y="3908826"/>
              <a:ext cx="47131" cy="210755"/>
            </a:xfrm>
            <a:custGeom>
              <a:avLst/>
              <a:gdLst/>
              <a:ahLst/>
              <a:cxnLst/>
              <a:rect l="l" t="t" r="r" b="b"/>
              <a:pathLst>
                <a:path w="1217" h="5442" extrusionOk="0">
                  <a:moveTo>
                    <a:pt x="31" y="0"/>
                  </a:moveTo>
                  <a:cubicBezTo>
                    <a:pt x="0" y="92"/>
                    <a:pt x="0" y="152"/>
                    <a:pt x="0" y="244"/>
                  </a:cubicBezTo>
                  <a:cubicBezTo>
                    <a:pt x="0" y="426"/>
                    <a:pt x="31" y="639"/>
                    <a:pt x="31" y="821"/>
                  </a:cubicBezTo>
                  <a:cubicBezTo>
                    <a:pt x="152" y="1490"/>
                    <a:pt x="274" y="2128"/>
                    <a:pt x="456" y="2766"/>
                  </a:cubicBezTo>
                  <a:cubicBezTo>
                    <a:pt x="669" y="3526"/>
                    <a:pt x="851" y="4165"/>
                    <a:pt x="1003" y="4651"/>
                  </a:cubicBezTo>
                  <a:cubicBezTo>
                    <a:pt x="1064" y="4924"/>
                    <a:pt x="1125" y="5168"/>
                    <a:pt x="1216" y="5441"/>
                  </a:cubicBezTo>
                  <a:cubicBezTo>
                    <a:pt x="1216" y="5350"/>
                    <a:pt x="1216" y="5289"/>
                    <a:pt x="1186" y="5198"/>
                  </a:cubicBezTo>
                  <a:cubicBezTo>
                    <a:pt x="1155" y="5046"/>
                    <a:pt x="1125" y="4864"/>
                    <a:pt x="1064" y="4620"/>
                  </a:cubicBezTo>
                  <a:cubicBezTo>
                    <a:pt x="943" y="4134"/>
                    <a:pt x="760" y="3435"/>
                    <a:pt x="578" y="2706"/>
                  </a:cubicBezTo>
                  <a:cubicBezTo>
                    <a:pt x="365" y="1976"/>
                    <a:pt x="213" y="1307"/>
                    <a:pt x="122" y="821"/>
                  </a:cubicBezTo>
                  <a:cubicBezTo>
                    <a:pt x="31" y="335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5"/>
            <p:cNvSpPr/>
            <p:nvPr/>
          </p:nvSpPr>
          <p:spPr>
            <a:xfrm>
              <a:off x="7607631" y="4302005"/>
              <a:ext cx="94185" cy="210755"/>
            </a:xfrm>
            <a:custGeom>
              <a:avLst/>
              <a:gdLst/>
              <a:ahLst/>
              <a:cxnLst/>
              <a:rect l="l" t="t" r="r" b="b"/>
              <a:pathLst>
                <a:path w="2432" h="5442" extrusionOk="0">
                  <a:moveTo>
                    <a:pt x="2432" y="0"/>
                  </a:moveTo>
                  <a:cubicBezTo>
                    <a:pt x="2341" y="0"/>
                    <a:pt x="2250" y="31"/>
                    <a:pt x="2158" y="61"/>
                  </a:cubicBezTo>
                  <a:cubicBezTo>
                    <a:pt x="1915" y="122"/>
                    <a:pt x="1702" y="244"/>
                    <a:pt x="1490" y="365"/>
                  </a:cubicBezTo>
                  <a:cubicBezTo>
                    <a:pt x="760" y="821"/>
                    <a:pt x="243" y="1551"/>
                    <a:pt x="91" y="2371"/>
                  </a:cubicBezTo>
                  <a:cubicBezTo>
                    <a:pt x="0" y="2827"/>
                    <a:pt x="0" y="3283"/>
                    <a:pt x="152" y="3739"/>
                  </a:cubicBezTo>
                  <a:cubicBezTo>
                    <a:pt x="243" y="4104"/>
                    <a:pt x="395" y="4438"/>
                    <a:pt x="639" y="4742"/>
                  </a:cubicBezTo>
                  <a:cubicBezTo>
                    <a:pt x="760" y="4955"/>
                    <a:pt x="943" y="5137"/>
                    <a:pt x="1155" y="5289"/>
                  </a:cubicBezTo>
                  <a:cubicBezTo>
                    <a:pt x="1216" y="5350"/>
                    <a:pt x="1277" y="5411"/>
                    <a:pt x="1368" y="5441"/>
                  </a:cubicBezTo>
                  <a:cubicBezTo>
                    <a:pt x="1125" y="5229"/>
                    <a:pt x="882" y="4985"/>
                    <a:pt x="699" y="4712"/>
                  </a:cubicBezTo>
                  <a:cubicBezTo>
                    <a:pt x="487" y="4408"/>
                    <a:pt x="335" y="4074"/>
                    <a:pt x="243" y="3739"/>
                  </a:cubicBezTo>
                  <a:cubicBezTo>
                    <a:pt x="122" y="3283"/>
                    <a:pt x="122" y="2827"/>
                    <a:pt x="183" y="2402"/>
                  </a:cubicBezTo>
                  <a:cubicBezTo>
                    <a:pt x="274" y="1976"/>
                    <a:pt x="456" y="1551"/>
                    <a:pt x="730" y="1186"/>
                  </a:cubicBezTo>
                  <a:cubicBezTo>
                    <a:pt x="943" y="912"/>
                    <a:pt x="1216" y="639"/>
                    <a:pt x="1520" y="426"/>
                  </a:cubicBezTo>
                  <a:cubicBezTo>
                    <a:pt x="1794" y="244"/>
                    <a:pt x="2098" y="122"/>
                    <a:pt x="2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5"/>
            <p:cNvSpPr/>
            <p:nvPr/>
          </p:nvSpPr>
          <p:spPr>
            <a:xfrm>
              <a:off x="6847143" y="3780516"/>
              <a:ext cx="136592" cy="98910"/>
            </a:xfrm>
            <a:custGeom>
              <a:avLst/>
              <a:gdLst/>
              <a:ahLst/>
              <a:cxnLst/>
              <a:rect l="l" t="t" r="r" b="b"/>
              <a:pathLst>
                <a:path w="3527" h="2554" extrusionOk="0">
                  <a:moveTo>
                    <a:pt x="3527" y="0"/>
                  </a:moveTo>
                  <a:cubicBezTo>
                    <a:pt x="2919" y="395"/>
                    <a:pt x="2311" y="791"/>
                    <a:pt x="1733" y="1246"/>
                  </a:cubicBezTo>
                  <a:cubicBezTo>
                    <a:pt x="1125" y="1642"/>
                    <a:pt x="548" y="2098"/>
                    <a:pt x="1" y="2553"/>
                  </a:cubicBezTo>
                  <a:cubicBezTo>
                    <a:pt x="609" y="2189"/>
                    <a:pt x="1216" y="1763"/>
                    <a:pt x="1794" y="1338"/>
                  </a:cubicBezTo>
                  <a:cubicBezTo>
                    <a:pt x="2402" y="912"/>
                    <a:pt x="2979" y="487"/>
                    <a:pt x="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5"/>
            <p:cNvSpPr/>
            <p:nvPr/>
          </p:nvSpPr>
          <p:spPr>
            <a:xfrm>
              <a:off x="6874215" y="3743995"/>
              <a:ext cx="120133" cy="84813"/>
            </a:xfrm>
            <a:custGeom>
              <a:avLst/>
              <a:gdLst/>
              <a:ahLst/>
              <a:cxnLst/>
              <a:rect l="l" t="t" r="r" b="b"/>
              <a:pathLst>
                <a:path w="3102" h="2190" extrusionOk="0">
                  <a:moveTo>
                    <a:pt x="3101" y="1"/>
                  </a:moveTo>
                  <a:cubicBezTo>
                    <a:pt x="2554" y="335"/>
                    <a:pt x="2037" y="670"/>
                    <a:pt x="1520" y="1034"/>
                  </a:cubicBezTo>
                  <a:cubicBezTo>
                    <a:pt x="1004" y="1399"/>
                    <a:pt x="487" y="1764"/>
                    <a:pt x="1" y="2189"/>
                  </a:cubicBezTo>
                  <a:cubicBezTo>
                    <a:pt x="548" y="1855"/>
                    <a:pt x="1065" y="1521"/>
                    <a:pt x="1581" y="1156"/>
                  </a:cubicBezTo>
                  <a:cubicBezTo>
                    <a:pt x="2098" y="791"/>
                    <a:pt x="2615" y="427"/>
                    <a:pt x="3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5"/>
            <p:cNvSpPr/>
            <p:nvPr/>
          </p:nvSpPr>
          <p:spPr>
            <a:xfrm>
              <a:off x="6681150" y="3800500"/>
              <a:ext cx="61267" cy="43607"/>
            </a:xfrm>
            <a:custGeom>
              <a:avLst/>
              <a:gdLst/>
              <a:ahLst/>
              <a:cxnLst/>
              <a:rect l="l" t="t" r="r" b="b"/>
              <a:pathLst>
                <a:path w="1582" h="1126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308" y="153"/>
                    <a:pt x="1004" y="305"/>
                    <a:pt x="761" y="518"/>
                  </a:cubicBezTo>
                  <a:cubicBezTo>
                    <a:pt x="487" y="670"/>
                    <a:pt x="244" y="882"/>
                    <a:pt x="1" y="1126"/>
                  </a:cubicBezTo>
                  <a:cubicBezTo>
                    <a:pt x="305" y="974"/>
                    <a:pt x="578" y="791"/>
                    <a:pt x="821" y="609"/>
                  </a:cubicBezTo>
                  <a:cubicBezTo>
                    <a:pt x="1095" y="427"/>
                    <a:pt x="1369" y="244"/>
                    <a:pt x="1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5"/>
            <p:cNvSpPr/>
            <p:nvPr/>
          </p:nvSpPr>
          <p:spPr>
            <a:xfrm>
              <a:off x="6689399" y="3766380"/>
              <a:ext cx="70678" cy="55380"/>
            </a:xfrm>
            <a:custGeom>
              <a:avLst/>
              <a:gdLst/>
              <a:ahLst/>
              <a:cxnLst/>
              <a:rect l="l" t="t" r="r" b="b"/>
              <a:pathLst>
                <a:path w="1825" h="1430" extrusionOk="0">
                  <a:moveTo>
                    <a:pt x="1824" y="1"/>
                  </a:moveTo>
                  <a:lnTo>
                    <a:pt x="1824" y="1"/>
                  </a:lnTo>
                  <a:cubicBezTo>
                    <a:pt x="1490" y="183"/>
                    <a:pt x="1186" y="426"/>
                    <a:pt x="882" y="669"/>
                  </a:cubicBezTo>
                  <a:cubicBezTo>
                    <a:pt x="578" y="882"/>
                    <a:pt x="274" y="1156"/>
                    <a:pt x="1" y="1429"/>
                  </a:cubicBezTo>
                  <a:cubicBezTo>
                    <a:pt x="335" y="1247"/>
                    <a:pt x="669" y="1004"/>
                    <a:pt x="943" y="760"/>
                  </a:cubicBezTo>
                  <a:cubicBezTo>
                    <a:pt x="1277" y="548"/>
                    <a:pt x="1551" y="274"/>
                    <a:pt x="1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5"/>
            <p:cNvSpPr/>
            <p:nvPr/>
          </p:nvSpPr>
          <p:spPr>
            <a:xfrm>
              <a:off x="6933083" y="3972110"/>
              <a:ext cx="95386" cy="5306"/>
            </a:xfrm>
            <a:custGeom>
              <a:avLst/>
              <a:gdLst/>
              <a:ahLst/>
              <a:cxnLst/>
              <a:rect l="l" t="t" r="r" b="b"/>
              <a:pathLst>
                <a:path w="2463" h="137" extrusionOk="0">
                  <a:moveTo>
                    <a:pt x="1232" y="0"/>
                  </a:moveTo>
                  <a:cubicBezTo>
                    <a:pt x="821" y="0"/>
                    <a:pt x="411" y="23"/>
                    <a:pt x="0" y="69"/>
                  </a:cubicBezTo>
                  <a:cubicBezTo>
                    <a:pt x="411" y="114"/>
                    <a:pt x="821" y="137"/>
                    <a:pt x="1232" y="137"/>
                  </a:cubicBezTo>
                  <a:cubicBezTo>
                    <a:pt x="1642" y="137"/>
                    <a:pt x="2052" y="114"/>
                    <a:pt x="2463" y="69"/>
                  </a:cubicBezTo>
                  <a:cubicBezTo>
                    <a:pt x="2052" y="23"/>
                    <a:pt x="1642" y="0"/>
                    <a:pt x="1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5"/>
            <p:cNvSpPr/>
            <p:nvPr/>
          </p:nvSpPr>
          <p:spPr>
            <a:xfrm>
              <a:off x="6351564" y="4339688"/>
              <a:ext cx="85936" cy="203668"/>
            </a:xfrm>
            <a:custGeom>
              <a:avLst/>
              <a:gdLst/>
              <a:ahLst/>
              <a:cxnLst/>
              <a:rect l="l" t="t" r="r" b="b"/>
              <a:pathLst>
                <a:path w="2219" h="5259" extrusionOk="0">
                  <a:moveTo>
                    <a:pt x="1854" y="0"/>
                  </a:moveTo>
                  <a:cubicBezTo>
                    <a:pt x="1763" y="0"/>
                    <a:pt x="1672" y="31"/>
                    <a:pt x="1581" y="91"/>
                  </a:cubicBezTo>
                  <a:cubicBezTo>
                    <a:pt x="1368" y="183"/>
                    <a:pt x="1155" y="335"/>
                    <a:pt x="973" y="517"/>
                  </a:cubicBezTo>
                  <a:cubicBezTo>
                    <a:pt x="699" y="760"/>
                    <a:pt x="456" y="1064"/>
                    <a:pt x="304" y="1429"/>
                  </a:cubicBezTo>
                  <a:cubicBezTo>
                    <a:pt x="91" y="1824"/>
                    <a:pt x="0" y="2310"/>
                    <a:pt x="30" y="2766"/>
                  </a:cubicBezTo>
                  <a:cubicBezTo>
                    <a:pt x="91" y="3222"/>
                    <a:pt x="243" y="3678"/>
                    <a:pt x="486" y="4073"/>
                  </a:cubicBezTo>
                  <a:cubicBezTo>
                    <a:pt x="699" y="4377"/>
                    <a:pt x="973" y="4651"/>
                    <a:pt x="1277" y="4863"/>
                  </a:cubicBezTo>
                  <a:cubicBezTo>
                    <a:pt x="1489" y="5015"/>
                    <a:pt x="1702" y="5137"/>
                    <a:pt x="1945" y="5198"/>
                  </a:cubicBezTo>
                  <a:cubicBezTo>
                    <a:pt x="2037" y="5228"/>
                    <a:pt x="2128" y="5259"/>
                    <a:pt x="2219" y="5259"/>
                  </a:cubicBezTo>
                  <a:cubicBezTo>
                    <a:pt x="1915" y="5137"/>
                    <a:pt x="1611" y="4985"/>
                    <a:pt x="1337" y="4803"/>
                  </a:cubicBezTo>
                  <a:cubicBezTo>
                    <a:pt x="1033" y="4590"/>
                    <a:pt x="790" y="4316"/>
                    <a:pt x="578" y="4012"/>
                  </a:cubicBezTo>
                  <a:cubicBezTo>
                    <a:pt x="61" y="3252"/>
                    <a:pt x="0" y="2280"/>
                    <a:pt x="395" y="1459"/>
                  </a:cubicBezTo>
                  <a:cubicBezTo>
                    <a:pt x="547" y="1125"/>
                    <a:pt x="760" y="821"/>
                    <a:pt x="1033" y="578"/>
                  </a:cubicBezTo>
                  <a:cubicBezTo>
                    <a:pt x="1277" y="335"/>
                    <a:pt x="1550" y="152"/>
                    <a:pt x="1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5"/>
            <p:cNvSpPr/>
            <p:nvPr/>
          </p:nvSpPr>
          <p:spPr>
            <a:xfrm>
              <a:off x="6413918" y="4066570"/>
              <a:ext cx="206069" cy="3563"/>
            </a:xfrm>
            <a:custGeom>
              <a:avLst/>
              <a:gdLst/>
              <a:ahLst/>
              <a:cxnLst/>
              <a:rect l="l" t="t" r="r" b="b"/>
              <a:pathLst>
                <a:path w="5321" h="92" extrusionOk="0">
                  <a:moveTo>
                    <a:pt x="2676" y="0"/>
                  </a:moveTo>
                  <a:cubicBezTo>
                    <a:pt x="1186" y="0"/>
                    <a:pt x="1" y="0"/>
                    <a:pt x="1" y="31"/>
                  </a:cubicBezTo>
                  <a:cubicBezTo>
                    <a:pt x="1" y="61"/>
                    <a:pt x="1217" y="92"/>
                    <a:pt x="2676" y="92"/>
                  </a:cubicBezTo>
                  <a:cubicBezTo>
                    <a:pt x="4135" y="92"/>
                    <a:pt x="5320" y="61"/>
                    <a:pt x="5320" y="31"/>
                  </a:cubicBezTo>
                  <a:cubicBezTo>
                    <a:pt x="5320" y="0"/>
                    <a:pt x="4135" y="0"/>
                    <a:pt x="2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5"/>
            <p:cNvSpPr/>
            <p:nvPr/>
          </p:nvSpPr>
          <p:spPr>
            <a:xfrm>
              <a:off x="5394487" y="1303009"/>
              <a:ext cx="291967" cy="318998"/>
            </a:xfrm>
            <a:custGeom>
              <a:avLst/>
              <a:gdLst/>
              <a:ahLst/>
              <a:cxnLst/>
              <a:rect l="l" t="t" r="r" b="b"/>
              <a:pathLst>
                <a:path w="7539" h="8237" extrusionOk="0">
                  <a:moveTo>
                    <a:pt x="3062" y="1"/>
                  </a:moveTo>
                  <a:cubicBezTo>
                    <a:pt x="2677" y="1"/>
                    <a:pt x="2286" y="84"/>
                    <a:pt x="1915" y="261"/>
                  </a:cubicBezTo>
                  <a:cubicBezTo>
                    <a:pt x="578" y="869"/>
                    <a:pt x="0" y="2480"/>
                    <a:pt x="639" y="3817"/>
                  </a:cubicBezTo>
                  <a:lnTo>
                    <a:pt x="2645" y="8134"/>
                  </a:lnTo>
                  <a:cubicBezTo>
                    <a:pt x="2668" y="8202"/>
                    <a:pt x="2725" y="8236"/>
                    <a:pt x="2790" y="8236"/>
                  </a:cubicBezTo>
                  <a:cubicBezTo>
                    <a:pt x="2812" y="8236"/>
                    <a:pt x="2835" y="8232"/>
                    <a:pt x="2858" y="8225"/>
                  </a:cubicBezTo>
                  <a:lnTo>
                    <a:pt x="7417" y="6097"/>
                  </a:lnTo>
                  <a:cubicBezTo>
                    <a:pt x="7508" y="6067"/>
                    <a:pt x="7538" y="5975"/>
                    <a:pt x="7508" y="5884"/>
                  </a:cubicBezTo>
                  <a:lnTo>
                    <a:pt x="5472" y="1538"/>
                  </a:lnTo>
                  <a:cubicBezTo>
                    <a:pt x="5032" y="571"/>
                    <a:pt x="4068" y="1"/>
                    <a:pt x="3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A8FFFE3-9BDC-4107-8046-843918654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71486"/>
              </p:ext>
            </p:extLst>
          </p:nvPr>
        </p:nvGraphicFramePr>
        <p:xfrm>
          <a:off x="315216" y="850096"/>
          <a:ext cx="5326339" cy="29600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853758">
                  <a:extLst>
                    <a:ext uri="{9D8B030D-6E8A-4147-A177-3AD203B41FA5}">
                      <a16:colId xmlns:a16="http://schemas.microsoft.com/office/drawing/2014/main" val="1571339230"/>
                    </a:ext>
                  </a:extLst>
                </a:gridCol>
                <a:gridCol w="808726">
                  <a:extLst>
                    <a:ext uri="{9D8B030D-6E8A-4147-A177-3AD203B41FA5}">
                      <a16:colId xmlns:a16="http://schemas.microsoft.com/office/drawing/2014/main" val="4021258612"/>
                    </a:ext>
                  </a:extLst>
                </a:gridCol>
                <a:gridCol w="795787">
                  <a:extLst>
                    <a:ext uri="{9D8B030D-6E8A-4147-A177-3AD203B41FA5}">
                      <a16:colId xmlns:a16="http://schemas.microsoft.com/office/drawing/2014/main" val="3460310579"/>
                    </a:ext>
                  </a:extLst>
                </a:gridCol>
                <a:gridCol w="868068">
                  <a:extLst>
                    <a:ext uri="{9D8B030D-6E8A-4147-A177-3AD203B41FA5}">
                      <a16:colId xmlns:a16="http://schemas.microsoft.com/office/drawing/2014/main" val="3712844971"/>
                    </a:ext>
                  </a:extLst>
                </a:gridCol>
              </a:tblGrid>
              <a:tr h="328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Métrica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001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Esperado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001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Obtenido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Rango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0056580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Tasa de éxito en tareas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0.9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71475" algn="l"/>
                        </a:tabLs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	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371475" algn="l"/>
                        </a:tabLs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Aceptable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178162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Precisión de resultados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0.9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9203369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Tiempo medio de tarea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≤3 min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min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82028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Eficiencia de interacción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0.9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8802652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Tasa de errores prevenidos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Bueno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3813329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Impacto de fallos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= 0 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Deficiente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8054334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Nivel de satisfacción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≥4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4.6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Bueno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61966"/>
                  </a:ext>
                </a:extLst>
              </a:tr>
              <a:tr h="3288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Tasa de recomendación (NPS)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≥ 0.8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BO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Excelente</a:t>
                      </a:r>
                      <a:endParaRPr lang="es-BO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855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389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p43"/>
          <p:cNvGrpSpPr/>
          <p:nvPr/>
        </p:nvGrpSpPr>
        <p:grpSpPr>
          <a:xfrm>
            <a:off x="2980800" y="706460"/>
            <a:ext cx="5772651" cy="4437040"/>
            <a:chOff x="3576653" y="706460"/>
            <a:chExt cx="4352886" cy="3730570"/>
          </a:xfrm>
        </p:grpSpPr>
        <p:sp>
          <p:nvSpPr>
            <p:cNvPr id="1083" name="Google Shape;1083;p43"/>
            <p:cNvSpPr/>
            <p:nvPr/>
          </p:nvSpPr>
          <p:spPr>
            <a:xfrm rot="5400000">
              <a:off x="4176922" y="684414"/>
              <a:ext cx="3152347" cy="4352886"/>
            </a:xfrm>
            <a:custGeom>
              <a:avLst/>
              <a:gdLst/>
              <a:ahLst/>
              <a:cxnLst/>
              <a:rect l="l" t="t" r="r" b="b"/>
              <a:pathLst>
                <a:path w="77601" h="107419" extrusionOk="0">
                  <a:moveTo>
                    <a:pt x="2402" y="0"/>
                  </a:moveTo>
                  <a:cubicBezTo>
                    <a:pt x="1065" y="0"/>
                    <a:pt x="1" y="1064"/>
                    <a:pt x="1" y="2402"/>
                  </a:cubicBezTo>
                  <a:lnTo>
                    <a:pt x="1" y="105017"/>
                  </a:lnTo>
                  <a:cubicBezTo>
                    <a:pt x="1" y="106354"/>
                    <a:pt x="1065" y="107418"/>
                    <a:pt x="2402" y="107418"/>
                  </a:cubicBezTo>
                  <a:lnTo>
                    <a:pt x="75169" y="107418"/>
                  </a:lnTo>
                  <a:cubicBezTo>
                    <a:pt x="76507" y="107418"/>
                    <a:pt x="77601" y="106354"/>
                    <a:pt x="77601" y="105017"/>
                  </a:cubicBezTo>
                  <a:lnTo>
                    <a:pt x="77601" y="2402"/>
                  </a:lnTo>
                  <a:cubicBezTo>
                    <a:pt x="77601" y="1064"/>
                    <a:pt x="76507" y="0"/>
                    <a:pt x="75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 rot="5400000">
              <a:off x="4357914" y="875962"/>
              <a:ext cx="2709074" cy="3968571"/>
            </a:xfrm>
            <a:custGeom>
              <a:avLst/>
              <a:gdLst/>
              <a:ahLst/>
              <a:cxnLst/>
              <a:rect l="l" t="t" r="r" b="b"/>
              <a:pathLst>
                <a:path w="66689" h="97935" extrusionOk="0">
                  <a:moveTo>
                    <a:pt x="1" y="0"/>
                  </a:moveTo>
                  <a:lnTo>
                    <a:pt x="1" y="97935"/>
                  </a:lnTo>
                  <a:lnTo>
                    <a:pt x="66689" y="97935"/>
                  </a:lnTo>
                  <a:lnTo>
                    <a:pt x="666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 rot="5400000">
              <a:off x="4357913" y="887749"/>
              <a:ext cx="2709074" cy="3968572"/>
            </a:xfrm>
            <a:custGeom>
              <a:avLst/>
              <a:gdLst/>
              <a:ahLst/>
              <a:cxnLst/>
              <a:rect l="l" t="t" r="r" b="b"/>
              <a:pathLst>
                <a:path w="66689" h="96051" extrusionOk="0">
                  <a:moveTo>
                    <a:pt x="1" y="1"/>
                  </a:moveTo>
                  <a:lnTo>
                    <a:pt x="1" y="96051"/>
                  </a:lnTo>
                  <a:lnTo>
                    <a:pt x="66689" y="96051"/>
                  </a:lnTo>
                  <a:lnTo>
                    <a:pt x="6668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6" name="Google Shape;1086;p43"/>
            <p:cNvGrpSpPr/>
            <p:nvPr/>
          </p:nvGrpSpPr>
          <p:grpSpPr>
            <a:xfrm rot="-5400000">
              <a:off x="5373845" y="121352"/>
              <a:ext cx="758500" cy="1928716"/>
              <a:chOff x="7665498" y="1570989"/>
              <a:chExt cx="758500" cy="1928716"/>
            </a:xfrm>
          </p:grpSpPr>
          <p:sp>
            <p:nvSpPr>
              <p:cNvPr id="1087" name="Google Shape;1087;p43"/>
              <p:cNvSpPr/>
              <p:nvPr/>
            </p:nvSpPr>
            <p:spPr>
              <a:xfrm rot="5400000">
                <a:off x="6909933" y="2326555"/>
                <a:ext cx="1928716" cy="417584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10305" extrusionOk="0">
                    <a:moveTo>
                      <a:pt x="31" y="0"/>
                    </a:moveTo>
                    <a:lnTo>
                      <a:pt x="31" y="5015"/>
                    </a:lnTo>
                    <a:cubicBezTo>
                      <a:pt x="0" y="7933"/>
                      <a:pt x="2371" y="10304"/>
                      <a:pt x="5289" y="10304"/>
                    </a:cubicBezTo>
                    <a:lnTo>
                      <a:pt x="42189" y="10304"/>
                    </a:lnTo>
                    <a:cubicBezTo>
                      <a:pt x="45107" y="10304"/>
                      <a:pt x="47478" y="7933"/>
                      <a:pt x="47478" y="5015"/>
                    </a:cubicBezTo>
                    <a:lnTo>
                      <a:pt x="47478" y="31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3"/>
              <p:cNvSpPr/>
              <p:nvPr/>
            </p:nvSpPr>
            <p:spPr>
              <a:xfrm rot="5400000">
                <a:off x="7989323" y="2300718"/>
                <a:ext cx="469271" cy="400079"/>
              </a:xfrm>
              <a:custGeom>
                <a:avLst/>
                <a:gdLst/>
                <a:ahLst/>
                <a:cxnLst/>
                <a:rect l="l" t="t" r="r" b="b"/>
                <a:pathLst>
                  <a:path w="11552" h="9873" extrusionOk="0">
                    <a:moveTo>
                      <a:pt x="6597" y="1878"/>
                    </a:moveTo>
                    <a:cubicBezTo>
                      <a:pt x="8269" y="1878"/>
                      <a:pt x="9636" y="3246"/>
                      <a:pt x="9636" y="4918"/>
                    </a:cubicBezTo>
                    <a:cubicBezTo>
                      <a:pt x="9636" y="6751"/>
                      <a:pt x="8129" y="7969"/>
                      <a:pt x="6562" y="7969"/>
                    </a:cubicBezTo>
                    <a:cubicBezTo>
                      <a:pt x="5816" y="7969"/>
                      <a:pt x="5056" y="7693"/>
                      <a:pt x="4439" y="7076"/>
                    </a:cubicBezTo>
                    <a:cubicBezTo>
                      <a:pt x="2524" y="5161"/>
                      <a:pt x="3892" y="1878"/>
                      <a:pt x="6597" y="1878"/>
                    </a:cubicBezTo>
                    <a:close/>
                    <a:moveTo>
                      <a:pt x="6559" y="0"/>
                    </a:moveTo>
                    <a:cubicBezTo>
                      <a:pt x="5342" y="0"/>
                      <a:pt x="4104" y="450"/>
                      <a:pt x="3101" y="1453"/>
                    </a:cubicBezTo>
                    <a:cubicBezTo>
                      <a:pt x="1" y="4553"/>
                      <a:pt x="2189" y="9872"/>
                      <a:pt x="6597" y="9872"/>
                    </a:cubicBezTo>
                    <a:cubicBezTo>
                      <a:pt x="9332" y="9872"/>
                      <a:pt x="11521" y="7653"/>
                      <a:pt x="11551" y="4948"/>
                    </a:cubicBezTo>
                    <a:cubicBezTo>
                      <a:pt x="11551" y="1966"/>
                      <a:pt x="9103" y="0"/>
                      <a:pt x="6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43"/>
          <p:cNvSpPr txBox="1">
            <a:spLocks noGrp="1"/>
          </p:cNvSpPr>
          <p:nvPr>
            <p:ph type="title"/>
          </p:nvPr>
        </p:nvSpPr>
        <p:spPr>
          <a:xfrm>
            <a:off x="322303" y="322668"/>
            <a:ext cx="51768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001" dirty="0"/>
              <a:t>Recomendaciones</a:t>
            </a:r>
            <a:endParaRPr dirty="0"/>
          </a:p>
        </p:txBody>
      </p:sp>
      <p:sp>
        <p:nvSpPr>
          <p:cNvPr id="1174" name="Google Shape;1174;p43"/>
          <p:cNvSpPr txBox="1">
            <a:spLocks noGrp="1"/>
          </p:cNvSpPr>
          <p:nvPr>
            <p:ph type="subTitle" idx="1"/>
          </p:nvPr>
        </p:nvSpPr>
        <p:spPr>
          <a:xfrm>
            <a:off x="3888118" y="1791113"/>
            <a:ext cx="4435082" cy="11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100" b="1" dirty="0"/>
              <a:t>Seguridad del sistema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Validación estricta en </a:t>
            </a:r>
            <a:r>
              <a:rPr lang="es-ES" sz="1100" dirty="0" err="1"/>
              <a:t>backend</a:t>
            </a:r>
            <a:r>
              <a:rPr lang="es-ES" sz="1100" dirty="0"/>
              <a:t> (precios, cantidades, descuentos).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Corrección de lógica de inventario (validar stock antes de compra).</a:t>
            </a:r>
          </a:p>
        </p:txBody>
      </p:sp>
      <p:pic>
        <p:nvPicPr>
          <p:cNvPr id="20482" name="Picture 2" descr="Descarga iconos gratuitos de Seguridad en PNG y SVG">
            <a:extLst>
              <a:ext uri="{FF2B5EF4-FFF2-40B4-BE49-F238E27FC236}">
                <a16:creationId xmlns:a16="http://schemas.microsoft.com/office/drawing/2014/main" id="{BEBC7368-213E-4E56-BD3B-6DB52AF87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64" y="2055291"/>
            <a:ext cx="404040" cy="40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Google Shape;1174;p43">
            <a:extLst>
              <a:ext uri="{FF2B5EF4-FFF2-40B4-BE49-F238E27FC236}">
                <a16:creationId xmlns:a16="http://schemas.microsoft.com/office/drawing/2014/main" id="{54484497-AEF8-449F-86AC-7B77245E6380}"/>
              </a:ext>
            </a:extLst>
          </p:cNvPr>
          <p:cNvSpPr txBox="1">
            <a:spLocks/>
          </p:cNvSpPr>
          <p:nvPr/>
        </p:nvSpPr>
        <p:spPr>
          <a:xfrm>
            <a:off x="3888118" y="2733084"/>
            <a:ext cx="4435082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1100" b="1" dirty="0"/>
              <a:t>Funcionalidad crítica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Implementar registro de usuarios.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Corregir integración con pasarelas de pago (ej. PayPal).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Optimizar funciones avanzadas (ej. importación CSV).</a:t>
            </a:r>
          </a:p>
        </p:txBody>
      </p:sp>
      <p:sp>
        <p:nvSpPr>
          <p:cNvPr id="114" name="Google Shape;1174;p43">
            <a:extLst>
              <a:ext uri="{FF2B5EF4-FFF2-40B4-BE49-F238E27FC236}">
                <a16:creationId xmlns:a16="http://schemas.microsoft.com/office/drawing/2014/main" id="{091FC840-A3B5-4C51-B676-EC05488A57BC}"/>
              </a:ext>
            </a:extLst>
          </p:cNvPr>
          <p:cNvSpPr txBox="1">
            <a:spLocks/>
          </p:cNvSpPr>
          <p:nvPr/>
        </p:nvSpPr>
        <p:spPr>
          <a:xfrm>
            <a:off x="3914877" y="3751630"/>
            <a:ext cx="4435082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ES" sz="1100" b="1" dirty="0"/>
              <a:t>Desarrollo y documentación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Ampliar cobertura de pruebas automatizadas (compra, stock, descuentos).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dirty="0"/>
              <a:t>Mejorar documentación del código (comentarios + </a:t>
            </a:r>
            <a:r>
              <a:rPr lang="es-ES" sz="1100" dirty="0" err="1"/>
              <a:t>DocBlocks</a:t>
            </a:r>
            <a:r>
              <a:rPr lang="es-ES" sz="1100" dirty="0"/>
              <a:t>).</a:t>
            </a:r>
          </a:p>
        </p:txBody>
      </p:sp>
      <p:pic>
        <p:nvPicPr>
          <p:cNvPr id="20484" name="Picture 4" descr="Funcionalidad - Iconos gratis de electrónica">
            <a:extLst>
              <a:ext uri="{FF2B5EF4-FFF2-40B4-BE49-F238E27FC236}">
                <a16:creationId xmlns:a16="http://schemas.microsoft.com/office/drawing/2014/main" id="{4CC1740A-7CDD-4852-8D5C-80C69325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27" y="2886189"/>
            <a:ext cx="678081" cy="67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Documentación - Iconos gratis de">
            <a:extLst>
              <a:ext uri="{FF2B5EF4-FFF2-40B4-BE49-F238E27FC236}">
                <a16:creationId xmlns:a16="http://schemas.microsoft.com/office/drawing/2014/main" id="{4AFC74BC-24AB-4A06-BAFA-6D5859B0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229" y="4053465"/>
            <a:ext cx="537996" cy="53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98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4"/>
          <p:cNvSpPr txBox="1">
            <a:spLocks noGrp="1"/>
          </p:cNvSpPr>
          <p:nvPr>
            <p:ph type="subTitle" idx="1"/>
          </p:nvPr>
        </p:nvSpPr>
        <p:spPr>
          <a:xfrm>
            <a:off x="5197826" y="2034124"/>
            <a:ext cx="3788464" cy="1861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es-ES" dirty="0"/>
            </a:br>
            <a:r>
              <a:rPr lang="es-ES" dirty="0"/>
              <a:t>Aimeos para Laravel ofrece solidez técnica y excelente experiencia de usuario, pero sus limitaciones funcionales y de seguridad lo hacen poco confiable para entornos de comercio electrónico en producción.</a:t>
            </a:r>
            <a:endParaRPr dirty="0"/>
          </a:p>
        </p:txBody>
      </p:sp>
      <p:sp>
        <p:nvSpPr>
          <p:cNvPr id="1191" name="Google Shape;1191;p44"/>
          <p:cNvSpPr txBox="1">
            <a:spLocks noGrp="1"/>
          </p:cNvSpPr>
          <p:nvPr>
            <p:ph type="title"/>
          </p:nvPr>
        </p:nvSpPr>
        <p:spPr>
          <a:xfrm>
            <a:off x="5083850" y="1479875"/>
            <a:ext cx="31101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Conclusión</a:t>
            </a:r>
            <a:endParaRPr dirty="0"/>
          </a:p>
        </p:txBody>
      </p:sp>
      <p:grpSp>
        <p:nvGrpSpPr>
          <p:cNvPr id="1192" name="Google Shape;1192;p44"/>
          <p:cNvGrpSpPr/>
          <p:nvPr/>
        </p:nvGrpSpPr>
        <p:grpSpPr>
          <a:xfrm flipH="1">
            <a:off x="836074" y="539550"/>
            <a:ext cx="3938196" cy="4064405"/>
            <a:chOff x="4485777" y="540000"/>
            <a:chExt cx="3938196" cy="4064405"/>
          </a:xfrm>
        </p:grpSpPr>
        <p:sp>
          <p:nvSpPr>
            <p:cNvPr id="1193" name="Google Shape;1193;p44"/>
            <p:cNvSpPr/>
            <p:nvPr/>
          </p:nvSpPr>
          <p:spPr>
            <a:xfrm>
              <a:off x="5444857" y="544042"/>
              <a:ext cx="2979116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1" y="0"/>
                  </a:moveTo>
                  <a:lnTo>
                    <a:pt x="1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4502306" y="544042"/>
              <a:ext cx="3788464" cy="4056322"/>
            </a:xfrm>
            <a:custGeom>
              <a:avLst/>
              <a:gdLst/>
              <a:ahLst/>
              <a:cxnLst/>
              <a:rect l="l" t="t" r="r" b="b"/>
              <a:pathLst>
                <a:path w="45133" h="65414" extrusionOk="0">
                  <a:moveTo>
                    <a:pt x="0" y="0"/>
                  </a:moveTo>
                  <a:lnTo>
                    <a:pt x="0" y="65414"/>
                  </a:lnTo>
                  <a:lnTo>
                    <a:pt x="45133" y="65414"/>
                  </a:lnTo>
                  <a:lnTo>
                    <a:pt x="4513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4867285" y="976313"/>
              <a:ext cx="3058507" cy="3191779"/>
            </a:xfrm>
            <a:custGeom>
              <a:avLst/>
              <a:gdLst/>
              <a:ahLst/>
              <a:cxnLst/>
              <a:rect l="l" t="t" r="r" b="b"/>
              <a:pathLst>
                <a:path w="34158" h="51472" extrusionOk="0">
                  <a:moveTo>
                    <a:pt x="0" y="1"/>
                  </a:moveTo>
                  <a:lnTo>
                    <a:pt x="0" y="101"/>
                  </a:lnTo>
                  <a:cubicBezTo>
                    <a:pt x="34" y="19448"/>
                    <a:pt x="34" y="37261"/>
                    <a:pt x="34" y="51371"/>
                  </a:cubicBezTo>
                  <a:lnTo>
                    <a:pt x="34" y="51471"/>
                  </a:lnTo>
                  <a:lnTo>
                    <a:pt x="134" y="51471"/>
                  </a:lnTo>
                  <a:lnTo>
                    <a:pt x="24851" y="51371"/>
                  </a:lnTo>
                  <a:lnTo>
                    <a:pt x="31656" y="51338"/>
                  </a:lnTo>
                  <a:lnTo>
                    <a:pt x="31623" y="51338"/>
                  </a:lnTo>
                  <a:lnTo>
                    <a:pt x="24818" y="51304"/>
                  </a:lnTo>
                  <a:lnTo>
                    <a:pt x="201" y="51271"/>
                  </a:lnTo>
                  <a:lnTo>
                    <a:pt x="201" y="51271"/>
                  </a:lnTo>
                  <a:cubicBezTo>
                    <a:pt x="234" y="37209"/>
                    <a:pt x="234" y="19484"/>
                    <a:pt x="234" y="234"/>
                  </a:cubicBezTo>
                  <a:lnTo>
                    <a:pt x="33958" y="234"/>
                  </a:lnTo>
                  <a:cubicBezTo>
                    <a:pt x="33958" y="15254"/>
                    <a:pt x="33991" y="28014"/>
                    <a:pt x="33991" y="37027"/>
                  </a:cubicBezTo>
                  <a:cubicBezTo>
                    <a:pt x="34025" y="41531"/>
                    <a:pt x="34025" y="45100"/>
                    <a:pt x="34025" y="47568"/>
                  </a:cubicBezTo>
                  <a:lnTo>
                    <a:pt x="34025" y="50370"/>
                  </a:lnTo>
                  <a:lnTo>
                    <a:pt x="34025" y="51104"/>
                  </a:lnTo>
                  <a:lnTo>
                    <a:pt x="34025" y="51371"/>
                  </a:lnTo>
                  <a:cubicBezTo>
                    <a:pt x="34025" y="51371"/>
                    <a:pt x="34058" y="51271"/>
                    <a:pt x="34058" y="51104"/>
                  </a:cubicBezTo>
                  <a:lnTo>
                    <a:pt x="34058" y="50404"/>
                  </a:lnTo>
                  <a:lnTo>
                    <a:pt x="34058" y="47602"/>
                  </a:lnTo>
                  <a:cubicBezTo>
                    <a:pt x="34058" y="45167"/>
                    <a:pt x="34091" y="41597"/>
                    <a:pt x="34091" y="37061"/>
                  </a:cubicBezTo>
                  <a:cubicBezTo>
                    <a:pt x="34091" y="28021"/>
                    <a:pt x="34125" y="15212"/>
                    <a:pt x="34158" y="101"/>
                  </a:cubicBezTo>
                  <a:lnTo>
                    <a:pt x="34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5295150" y="4141005"/>
              <a:ext cx="389774" cy="453045"/>
            </a:xfrm>
            <a:custGeom>
              <a:avLst/>
              <a:gdLst/>
              <a:ahLst/>
              <a:cxnLst/>
              <a:rect l="l" t="t" r="r" b="b"/>
              <a:pathLst>
                <a:path w="5905" h="7306" extrusionOk="0">
                  <a:moveTo>
                    <a:pt x="0" y="7305"/>
                  </a:moveTo>
                  <a:lnTo>
                    <a:pt x="590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7" name="Google Shape;1197;p44"/>
            <p:cNvGrpSpPr/>
            <p:nvPr/>
          </p:nvGrpSpPr>
          <p:grpSpPr>
            <a:xfrm>
              <a:off x="4485777" y="540000"/>
              <a:ext cx="3821522" cy="4064405"/>
              <a:chOff x="4485777" y="540000"/>
              <a:chExt cx="3821522" cy="4064405"/>
            </a:xfrm>
          </p:grpSpPr>
          <p:sp>
            <p:nvSpPr>
              <p:cNvPr id="1198" name="Google Shape;1198;p44"/>
              <p:cNvSpPr/>
              <p:nvPr/>
            </p:nvSpPr>
            <p:spPr>
              <a:xfrm>
                <a:off x="7877920" y="540000"/>
                <a:ext cx="405154" cy="46340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917525" y="4147205"/>
                <a:ext cx="389774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4485777" y="4141005"/>
                <a:ext cx="389774" cy="453045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4485777" y="540000"/>
                <a:ext cx="367728" cy="434442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2" name="Google Shape;1202;p44"/>
            <p:cNvSpPr/>
            <p:nvPr/>
          </p:nvSpPr>
          <p:spPr>
            <a:xfrm>
              <a:off x="6457687" y="1623805"/>
              <a:ext cx="750901" cy="2000257"/>
            </a:xfrm>
            <a:custGeom>
              <a:avLst/>
              <a:gdLst/>
              <a:ahLst/>
              <a:cxnLst/>
              <a:rect l="l" t="t" r="r" b="b"/>
              <a:pathLst>
                <a:path w="11376" h="32257" extrusionOk="0">
                  <a:moveTo>
                    <a:pt x="1" y="0"/>
                  </a:moveTo>
                  <a:lnTo>
                    <a:pt x="1" y="32257"/>
                  </a:lnTo>
                  <a:lnTo>
                    <a:pt x="11376" y="32257"/>
                  </a:lnTo>
                  <a:lnTo>
                    <a:pt x="113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03" name="Google Shape;1203;p44"/>
          <p:cNvPicPr preferRelativeResize="0"/>
          <p:nvPr/>
        </p:nvPicPr>
        <p:blipFill rotWithShape="1">
          <a:blip r:embed="rId3">
            <a:alphaModFix/>
          </a:blip>
          <a:srcRect l="3339" t="5036" r="13174" b="6600"/>
          <a:stretch/>
        </p:blipFill>
        <p:spPr>
          <a:xfrm>
            <a:off x="1421664" y="1041662"/>
            <a:ext cx="2891225" cy="306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46"/>
          <p:cNvGrpSpPr/>
          <p:nvPr/>
        </p:nvGrpSpPr>
        <p:grpSpPr>
          <a:xfrm>
            <a:off x="832650" y="756465"/>
            <a:ext cx="7503325" cy="3847937"/>
            <a:chOff x="832650" y="756465"/>
            <a:chExt cx="7503325" cy="3847937"/>
          </a:xfrm>
        </p:grpSpPr>
        <p:grpSp>
          <p:nvGrpSpPr>
            <p:cNvPr id="1216" name="Google Shape;1216;p46"/>
            <p:cNvGrpSpPr/>
            <p:nvPr/>
          </p:nvGrpSpPr>
          <p:grpSpPr>
            <a:xfrm>
              <a:off x="4660019" y="756465"/>
              <a:ext cx="3675956" cy="3847242"/>
              <a:chOff x="4660019" y="756465"/>
              <a:chExt cx="3675956" cy="3847242"/>
            </a:xfrm>
          </p:grpSpPr>
          <p:sp>
            <p:nvSpPr>
              <p:cNvPr id="1217" name="Google Shape;1217;p46"/>
              <p:cNvSpPr/>
              <p:nvPr/>
            </p:nvSpPr>
            <p:spPr>
              <a:xfrm flipH="1">
                <a:off x="7338539" y="756465"/>
                <a:ext cx="949711" cy="1376474"/>
              </a:xfrm>
              <a:custGeom>
                <a:avLst/>
                <a:gdLst/>
                <a:ahLst/>
                <a:cxnLst/>
                <a:rect l="l" t="t" r="r" b="b"/>
                <a:pathLst>
                  <a:path w="45133" h="65414" extrusionOk="0">
                    <a:moveTo>
                      <a:pt x="1" y="0"/>
                    </a:moveTo>
                    <a:lnTo>
                      <a:pt x="1" y="65414"/>
                    </a:lnTo>
                    <a:lnTo>
                      <a:pt x="45133" y="65414"/>
                    </a:lnTo>
                    <a:lnTo>
                      <a:pt x="45133" y="0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6"/>
              <p:cNvSpPr/>
              <p:nvPr/>
            </p:nvSpPr>
            <p:spPr>
              <a:xfrm flipH="1">
                <a:off x="7386264" y="756465"/>
                <a:ext cx="949711" cy="1376474"/>
              </a:xfrm>
              <a:custGeom>
                <a:avLst/>
                <a:gdLst/>
                <a:ahLst/>
                <a:cxnLst/>
                <a:rect l="l" t="t" r="r" b="b"/>
                <a:pathLst>
                  <a:path w="45133" h="65414" extrusionOk="0">
                    <a:moveTo>
                      <a:pt x="0" y="0"/>
                    </a:moveTo>
                    <a:lnTo>
                      <a:pt x="0" y="65414"/>
                    </a:lnTo>
                    <a:lnTo>
                      <a:pt x="45133" y="65414"/>
                    </a:lnTo>
                    <a:lnTo>
                      <a:pt x="451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6"/>
              <p:cNvSpPr/>
              <p:nvPr/>
            </p:nvSpPr>
            <p:spPr>
              <a:xfrm flipH="1">
                <a:off x="7504186" y="905257"/>
                <a:ext cx="713867" cy="1078891"/>
              </a:xfrm>
              <a:custGeom>
                <a:avLst/>
                <a:gdLst/>
                <a:ahLst/>
                <a:cxnLst/>
                <a:rect l="l" t="t" r="r" b="b"/>
                <a:pathLst>
                  <a:path w="33925" h="51272" extrusionOk="0">
                    <a:moveTo>
                      <a:pt x="0" y="1"/>
                    </a:moveTo>
                    <a:lnTo>
                      <a:pt x="0" y="51271"/>
                    </a:lnTo>
                    <a:lnTo>
                      <a:pt x="33925" y="51271"/>
                    </a:lnTo>
                    <a:lnTo>
                      <a:pt x="339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6"/>
              <p:cNvSpPr/>
              <p:nvPr/>
            </p:nvSpPr>
            <p:spPr>
              <a:xfrm flipH="1">
                <a:off x="7501387" y="903152"/>
                <a:ext cx="718770" cy="1083100"/>
              </a:xfrm>
              <a:custGeom>
                <a:avLst/>
                <a:gdLst/>
                <a:ahLst/>
                <a:cxnLst/>
                <a:rect l="l" t="t" r="r" b="b"/>
                <a:pathLst>
                  <a:path w="34158" h="51472" extrusionOk="0">
                    <a:moveTo>
                      <a:pt x="0" y="1"/>
                    </a:moveTo>
                    <a:lnTo>
                      <a:pt x="0" y="101"/>
                    </a:lnTo>
                    <a:cubicBezTo>
                      <a:pt x="34" y="19448"/>
                      <a:pt x="34" y="37261"/>
                      <a:pt x="34" y="51371"/>
                    </a:cubicBezTo>
                    <a:lnTo>
                      <a:pt x="34" y="51471"/>
                    </a:lnTo>
                    <a:lnTo>
                      <a:pt x="134" y="51471"/>
                    </a:lnTo>
                    <a:lnTo>
                      <a:pt x="24851" y="51371"/>
                    </a:lnTo>
                    <a:lnTo>
                      <a:pt x="31656" y="51338"/>
                    </a:lnTo>
                    <a:lnTo>
                      <a:pt x="31623" y="51338"/>
                    </a:lnTo>
                    <a:lnTo>
                      <a:pt x="24818" y="51304"/>
                    </a:lnTo>
                    <a:lnTo>
                      <a:pt x="201" y="51271"/>
                    </a:lnTo>
                    <a:lnTo>
                      <a:pt x="201" y="51271"/>
                    </a:lnTo>
                    <a:cubicBezTo>
                      <a:pt x="234" y="37209"/>
                      <a:pt x="234" y="19484"/>
                      <a:pt x="234" y="234"/>
                    </a:cubicBezTo>
                    <a:lnTo>
                      <a:pt x="33958" y="234"/>
                    </a:lnTo>
                    <a:cubicBezTo>
                      <a:pt x="33958" y="15254"/>
                      <a:pt x="33991" y="28014"/>
                      <a:pt x="33991" y="37027"/>
                    </a:cubicBezTo>
                    <a:cubicBezTo>
                      <a:pt x="34025" y="41531"/>
                      <a:pt x="34025" y="45100"/>
                      <a:pt x="34025" y="47568"/>
                    </a:cubicBezTo>
                    <a:lnTo>
                      <a:pt x="34025" y="50370"/>
                    </a:lnTo>
                    <a:lnTo>
                      <a:pt x="34025" y="51104"/>
                    </a:lnTo>
                    <a:lnTo>
                      <a:pt x="34025" y="51371"/>
                    </a:lnTo>
                    <a:cubicBezTo>
                      <a:pt x="34025" y="51371"/>
                      <a:pt x="34058" y="51271"/>
                      <a:pt x="34058" y="51104"/>
                    </a:cubicBezTo>
                    <a:lnTo>
                      <a:pt x="34058" y="50404"/>
                    </a:lnTo>
                    <a:lnTo>
                      <a:pt x="34058" y="47602"/>
                    </a:lnTo>
                    <a:cubicBezTo>
                      <a:pt x="34058" y="45167"/>
                      <a:pt x="34091" y="41597"/>
                      <a:pt x="34091" y="37061"/>
                    </a:cubicBezTo>
                    <a:cubicBezTo>
                      <a:pt x="34091" y="28021"/>
                      <a:pt x="34125" y="15212"/>
                      <a:pt x="34158" y="101"/>
                    </a:cubicBezTo>
                    <a:lnTo>
                      <a:pt x="34158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6"/>
              <p:cNvSpPr/>
              <p:nvPr/>
            </p:nvSpPr>
            <p:spPr>
              <a:xfrm flipH="1">
                <a:off x="7383465" y="756465"/>
                <a:ext cx="129159" cy="157251"/>
              </a:xfrm>
              <a:custGeom>
                <a:avLst/>
                <a:gdLst/>
                <a:ahLst/>
                <a:cxnLst/>
                <a:rect l="l" t="t" r="r" b="b"/>
                <a:pathLst>
                  <a:path w="6138" h="7473" extrusionOk="0">
                    <a:moveTo>
                      <a:pt x="6138" y="0"/>
                    </a:moveTo>
                    <a:lnTo>
                      <a:pt x="6138" y="0"/>
                    </a:lnTo>
                    <a:cubicBezTo>
                      <a:pt x="5804" y="334"/>
                      <a:pt x="5504" y="667"/>
                      <a:pt x="5204" y="1068"/>
                    </a:cubicBezTo>
                    <a:lnTo>
                      <a:pt x="3036" y="3703"/>
                    </a:lnTo>
                    <a:lnTo>
                      <a:pt x="868" y="6338"/>
                    </a:lnTo>
                    <a:cubicBezTo>
                      <a:pt x="534" y="6672"/>
                      <a:pt x="267" y="7072"/>
                      <a:pt x="0" y="7472"/>
                    </a:cubicBezTo>
                    <a:cubicBezTo>
                      <a:pt x="367" y="7139"/>
                      <a:pt x="701" y="6805"/>
                      <a:pt x="1001" y="6438"/>
                    </a:cubicBezTo>
                    <a:cubicBezTo>
                      <a:pt x="1568" y="5804"/>
                      <a:pt x="2369" y="4870"/>
                      <a:pt x="3236" y="3836"/>
                    </a:cubicBezTo>
                    <a:cubicBezTo>
                      <a:pt x="4103" y="2836"/>
                      <a:pt x="4804" y="1868"/>
                      <a:pt x="5337" y="1168"/>
                    </a:cubicBezTo>
                    <a:cubicBezTo>
                      <a:pt x="5638" y="801"/>
                      <a:pt x="5904" y="401"/>
                      <a:pt x="6138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6"/>
              <p:cNvSpPr/>
              <p:nvPr/>
            </p:nvSpPr>
            <p:spPr>
              <a:xfrm flipH="1">
                <a:off x="7375743" y="1980613"/>
                <a:ext cx="124256" cy="155146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7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67" y="401"/>
                      <a:pt x="401" y="834"/>
                      <a:pt x="668" y="1201"/>
                    </a:cubicBezTo>
                    <a:cubicBezTo>
                      <a:pt x="1268" y="2135"/>
                      <a:pt x="1935" y="3069"/>
                      <a:pt x="2636" y="3936"/>
                    </a:cubicBezTo>
                    <a:cubicBezTo>
                      <a:pt x="3336" y="4804"/>
                      <a:pt x="4070" y="5638"/>
                      <a:pt x="4871" y="6438"/>
                    </a:cubicBezTo>
                    <a:cubicBezTo>
                      <a:pt x="5171" y="6772"/>
                      <a:pt x="5538" y="7105"/>
                      <a:pt x="5905" y="7372"/>
                    </a:cubicBezTo>
                    <a:cubicBezTo>
                      <a:pt x="5638" y="7005"/>
                      <a:pt x="5338" y="6638"/>
                      <a:pt x="5004" y="6338"/>
                    </a:cubicBezTo>
                    <a:cubicBezTo>
                      <a:pt x="4437" y="5704"/>
                      <a:pt x="3637" y="4770"/>
                      <a:pt x="2836" y="3770"/>
                    </a:cubicBezTo>
                    <a:cubicBezTo>
                      <a:pt x="2002" y="2769"/>
                      <a:pt x="1302" y="1802"/>
                      <a:pt x="835" y="1101"/>
                    </a:cubicBezTo>
                    <a:cubicBezTo>
                      <a:pt x="568" y="701"/>
                      <a:pt x="301" y="334"/>
                      <a:pt x="1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6"/>
              <p:cNvSpPr/>
              <p:nvPr/>
            </p:nvSpPr>
            <p:spPr>
              <a:xfrm flipH="1">
                <a:off x="8211719" y="1978508"/>
                <a:ext cx="124256" cy="153737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0" y="7305"/>
                    </a:moveTo>
                    <a:lnTo>
                      <a:pt x="590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6"/>
              <p:cNvSpPr/>
              <p:nvPr/>
            </p:nvSpPr>
            <p:spPr>
              <a:xfrm flipH="1">
                <a:off x="8211719" y="1978508"/>
                <a:ext cx="124256" cy="153737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7306" extrusionOk="0">
                    <a:moveTo>
                      <a:pt x="5905" y="0"/>
                    </a:moveTo>
                    <a:cubicBezTo>
                      <a:pt x="4837" y="1134"/>
                      <a:pt x="3803" y="2335"/>
                      <a:pt x="2869" y="3569"/>
                    </a:cubicBezTo>
                    <a:cubicBezTo>
                      <a:pt x="1835" y="4770"/>
                      <a:pt x="901" y="6004"/>
                      <a:pt x="0" y="7305"/>
                    </a:cubicBezTo>
                    <a:cubicBezTo>
                      <a:pt x="1068" y="6138"/>
                      <a:pt x="2102" y="4970"/>
                      <a:pt x="3069" y="3736"/>
                    </a:cubicBezTo>
                    <a:cubicBezTo>
                      <a:pt x="4070" y="2535"/>
                      <a:pt x="5037" y="1268"/>
                      <a:pt x="5905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6"/>
              <p:cNvSpPr/>
              <p:nvPr/>
            </p:nvSpPr>
            <p:spPr>
              <a:xfrm flipH="1">
                <a:off x="8218747" y="756465"/>
                <a:ext cx="117228" cy="147424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700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34" y="1234"/>
                      <a:pt x="1735" y="2435"/>
                      <a:pt x="2702" y="3569"/>
                    </a:cubicBezTo>
                    <a:cubicBezTo>
                      <a:pt x="4220" y="5484"/>
                      <a:pt x="5477" y="7006"/>
                      <a:pt x="5568" y="7006"/>
                    </a:cubicBezTo>
                    <a:cubicBezTo>
                      <a:pt x="5569" y="7006"/>
                      <a:pt x="5570" y="7006"/>
                      <a:pt x="5571" y="7005"/>
                    </a:cubicBezTo>
                    <a:cubicBezTo>
                      <a:pt x="4737" y="5771"/>
                      <a:pt x="3836" y="4570"/>
                      <a:pt x="2869" y="3436"/>
                    </a:cubicBezTo>
                    <a:cubicBezTo>
                      <a:pt x="2002" y="2235"/>
                      <a:pt x="1034" y="1068"/>
                      <a:pt x="0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6"/>
              <p:cNvSpPr/>
              <p:nvPr/>
            </p:nvSpPr>
            <p:spPr>
              <a:xfrm flipH="1">
                <a:off x="7725995" y="1124267"/>
                <a:ext cx="239379" cy="678768"/>
              </a:xfrm>
              <a:custGeom>
                <a:avLst/>
                <a:gdLst/>
                <a:ahLst/>
                <a:cxnLst/>
                <a:rect l="l" t="t" r="r" b="b"/>
                <a:pathLst>
                  <a:path w="11376" h="32257" extrusionOk="0">
                    <a:moveTo>
                      <a:pt x="1" y="0"/>
                    </a:moveTo>
                    <a:lnTo>
                      <a:pt x="1" y="32257"/>
                    </a:lnTo>
                    <a:lnTo>
                      <a:pt x="11376" y="32257"/>
                    </a:lnTo>
                    <a:lnTo>
                      <a:pt x="113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6"/>
              <p:cNvSpPr/>
              <p:nvPr/>
            </p:nvSpPr>
            <p:spPr>
              <a:xfrm flipH="1">
                <a:off x="7678965" y="4188728"/>
                <a:ext cx="408540" cy="321824"/>
              </a:xfrm>
              <a:custGeom>
                <a:avLst/>
                <a:gdLst/>
                <a:ahLst/>
                <a:cxnLst/>
                <a:rect l="l" t="t" r="r" b="b"/>
                <a:pathLst>
                  <a:path w="19415" h="15294" extrusionOk="0">
                    <a:moveTo>
                      <a:pt x="13197" y="1"/>
                    </a:moveTo>
                    <a:cubicBezTo>
                      <a:pt x="11304" y="1"/>
                      <a:pt x="9471" y="1270"/>
                      <a:pt x="8507" y="2941"/>
                    </a:cubicBezTo>
                    <a:cubicBezTo>
                      <a:pt x="7606" y="4476"/>
                      <a:pt x="7239" y="6344"/>
                      <a:pt x="5938" y="7478"/>
                    </a:cubicBezTo>
                    <a:cubicBezTo>
                      <a:pt x="5171" y="8045"/>
                      <a:pt x="4337" y="8445"/>
                      <a:pt x="3470" y="8746"/>
                    </a:cubicBezTo>
                    <a:cubicBezTo>
                      <a:pt x="2603" y="9113"/>
                      <a:pt x="1669" y="9513"/>
                      <a:pt x="1202" y="10347"/>
                    </a:cubicBezTo>
                    <a:cubicBezTo>
                      <a:pt x="1" y="12582"/>
                      <a:pt x="1569" y="14483"/>
                      <a:pt x="2269" y="15083"/>
                    </a:cubicBezTo>
                    <a:lnTo>
                      <a:pt x="2569" y="14883"/>
                    </a:lnTo>
                    <a:lnTo>
                      <a:pt x="15078" y="15284"/>
                    </a:lnTo>
                    <a:cubicBezTo>
                      <a:pt x="15282" y="15289"/>
                      <a:pt x="15488" y="15294"/>
                      <a:pt x="15695" y="15294"/>
                    </a:cubicBezTo>
                    <a:cubicBezTo>
                      <a:pt x="16707" y="15294"/>
                      <a:pt x="17721" y="15181"/>
                      <a:pt x="18414" y="14516"/>
                    </a:cubicBezTo>
                    <a:cubicBezTo>
                      <a:pt x="19381" y="13649"/>
                      <a:pt x="19415" y="12215"/>
                      <a:pt x="19415" y="10947"/>
                    </a:cubicBezTo>
                    <a:cubicBezTo>
                      <a:pt x="19381" y="8646"/>
                      <a:pt x="19348" y="6277"/>
                      <a:pt x="18481" y="4109"/>
                    </a:cubicBezTo>
                    <a:cubicBezTo>
                      <a:pt x="17613" y="1974"/>
                      <a:pt x="15712" y="106"/>
                      <a:pt x="13410" y="6"/>
                    </a:cubicBezTo>
                    <a:cubicBezTo>
                      <a:pt x="13339" y="2"/>
                      <a:pt x="13268" y="1"/>
                      <a:pt x="13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6"/>
              <p:cNvSpPr/>
              <p:nvPr/>
            </p:nvSpPr>
            <p:spPr>
              <a:xfrm flipH="1">
                <a:off x="7535076" y="3781030"/>
                <a:ext cx="693519" cy="815649"/>
              </a:xfrm>
              <a:custGeom>
                <a:avLst/>
                <a:gdLst/>
                <a:ahLst/>
                <a:cxnLst/>
                <a:rect l="l" t="t" r="r" b="b"/>
                <a:pathLst>
                  <a:path w="32958" h="38762" extrusionOk="0">
                    <a:moveTo>
                      <a:pt x="3770" y="334"/>
                    </a:moveTo>
                    <a:cubicBezTo>
                      <a:pt x="3904" y="1001"/>
                      <a:pt x="4504" y="4771"/>
                      <a:pt x="5305" y="9841"/>
                    </a:cubicBezTo>
                    <a:lnTo>
                      <a:pt x="1969" y="9841"/>
                    </a:lnTo>
                    <a:lnTo>
                      <a:pt x="401" y="334"/>
                    </a:lnTo>
                    <a:close/>
                    <a:moveTo>
                      <a:pt x="10775" y="334"/>
                    </a:moveTo>
                    <a:lnTo>
                      <a:pt x="11509" y="9841"/>
                    </a:lnTo>
                    <a:lnTo>
                      <a:pt x="5605" y="9841"/>
                    </a:lnTo>
                    <a:cubicBezTo>
                      <a:pt x="5405" y="8540"/>
                      <a:pt x="5205" y="7272"/>
                      <a:pt x="5038" y="6172"/>
                    </a:cubicBezTo>
                    <a:cubicBezTo>
                      <a:pt x="4437" y="2302"/>
                      <a:pt x="4204" y="868"/>
                      <a:pt x="4071" y="334"/>
                    </a:cubicBezTo>
                    <a:close/>
                    <a:moveTo>
                      <a:pt x="17213" y="334"/>
                    </a:moveTo>
                    <a:lnTo>
                      <a:pt x="17413" y="9841"/>
                    </a:lnTo>
                    <a:lnTo>
                      <a:pt x="11843" y="9841"/>
                    </a:lnTo>
                    <a:lnTo>
                      <a:pt x="11109" y="334"/>
                    </a:lnTo>
                    <a:close/>
                    <a:moveTo>
                      <a:pt x="23785" y="334"/>
                    </a:moveTo>
                    <a:lnTo>
                      <a:pt x="23451" y="9841"/>
                    </a:lnTo>
                    <a:lnTo>
                      <a:pt x="17714" y="9841"/>
                    </a:lnTo>
                    <a:lnTo>
                      <a:pt x="17513" y="334"/>
                    </a:lnTo>
                    <a:close/>
                    <a:moveTo>
                      <a:pt x="28655" y="334"/>
                    </a:moveTo>
                    <a:lnTo>
                      <a:pt x="27821" y="9841"/>
                    </a:lnTo>
                    <a:lnTo>
                      <a:pt x="23785" y="9841"/>
                    </a:lnTo>
                    <a:lnTo>
                      <a:pt x="24118" y="334"/>
                    </a:lnTo>
                    <a:close/>
                    <a:moveTo>
                      <a:pt x="32624" y="334"/>
                    </a:moveTo>
                    <a:lnTo>
                      <a:pt x="31490" y="9841"/>
                    </a:lnTo>
                    <a:lnTo>
                      <a:pt x="28154" y="9841"/>
                    </a:lnTo>
                    <a:lnTo>
                      <a:pt x="28988" y="334"/>
                    </a:lnTo>
                    <a:close/>
                    <a:moveTo>
                      <a:pt x="5672" y="12309"/>
                    </a:moveTo>
                    <a:cubicBezTo>
                      <a:pt x="6172" y="15478"/>
                      <a:pt x="6739" y="19014"/>
                      <a:pt x="7306" y="22583"/>
                    </a:cubicBezTo>
                    <a:lnTo>
                      <a:pt x="4137" y="22583"/>
                    </a:lnTo>
                    <a:lnTo>
                      <a:pt x="2403" y="12309"/>
                    </a:lnTo>
                    <a:close/>
                    <a:moveTo>
                      <a:pt x="11709" y="12309"/>
                    </a:moveTo>
                    <a:lnTo>
                      <a:pt x="12510" y="22583"/>
                    </a:lnTo>
                    <a:lnTo>
                      <a:pt x="7640" y="22583"/>
                    </a:lnTo>
                    <a:cubicBezTo>
                      <a:pt x="7473" y="21549"/>
                      <a:pt x="7306" y="20515"/>
                      <a:pt x="7139" y="19414"/>
                    </a:cubicBezTo>
                    <a:cubicBezTo>
                      <a:pt x="6772" y="17013"/>
                      <a:pt x="6372" y="14578"/>
                      <a:pt x="6005" y="12309"/>
                    </a:cubicBezTo>
                    <a:close/>
                    <a:moveTo>
                      <a:pt x="17447" y="12309"/>
                    </a:moveTo>
                    <a:lnTo>
                      <a:pt x="17680" y="22583"/>
                    </a:lnTo>
                    <a:lnTo>
                      <a:pt x="12843" y="22583"/>
                    </a:lnTo>
                    <a:lnTo>
                      <a:pt x="12043" y="12309"/>
                    </a:lnTo>
                    <a:close/>
                    <a:moveTo>
                      <a:pt x="23384" y="12309"/>
                    </a:moveTo>
                    <a:lnTo>
                      <a:pt x="23051" y="22583"/>
                    </a:lnTo>
                    <a:lnTo>
                      <a:pt x="18014" y="22583"/>
                    </a:lnTo>
                    <a:lnTo>
                      <a:pt x="17780" y="12309"/>
                    </a:lnTo>
                    <a:close/>
                    <a:moveTo>
                      <a:pt x="27621" y="12309"/>
                    </a:moveTo>
                    <a:lnTo>
                      <a:pt x="26753" y="22583"/>
                    </a:lnTo>
                    <a:lnTo>
                      <a:pt x="23351" y="22583"/>
                    </a:lnTo>
                    <a:lnTo>
                      <a:pt x="23718" y="12309"/>
                    </a:lnTo>
                    <a:close/>
                    <a:moveTo>
                      <a:pt x="31190" y="12309"/>
                    </a:moveTo>
                    <a:lnTo>
                      <a:pt x="29989" y="22583"/>
                    </a:lnTo>
                    <a:lnTo>
                      <a:pt x="27054" y="22583"/>
                    </a:lnTo>
                    <a:lnTo>
                      <a:pt x="27954" y="12309"/>
                    </a:lnTo>
                    <a:close/>
                    <a:moveTo>
                      <a:pt x="7673" y="25052"/>
                    </a:moveTo>
                    <a:cubicBezTo>
                      <a:pt x="8173" y="28154"/>
                      <a:pt x="8640" y="31189"/>
                      <a:pt x="9074" y="33991"/>
                    </a:cubicBezTo>
                    <a:lnTo>
                      <a:pt x="6039" y="33991"/>
                    </a:lnTo>
                    <a:lnTo>
                      <a:pt x="4538" y="25052"/>
                    </a:lnTo>
                    <a:close/>
                    <a:moveTo>
                      <a:pt x="12710" y="25052"/>
                    </a:moveTo>
                    <a:lnTo>
                      <a:pt x="13377" y="33991"/>
                    </a:lnTo>
                    <a:lnTo>
                      <a:pt x="9408" y="33991"/>
                    </a:lnTo>
                    <a:cubicBezTo>
                      <a:pt x="9041" y="31556"/>
                      <a:pt x="8540" y="28421"/>
                      <a:pt x="8007" y="25052"/>
                    </a:cubicBezTo>
                    <a:close/>
                    <a:moveTo>
                      <a:pt x="17747" y="25052"/>
                    </a:moveTo>
                    <a:lnTo>
                      <a:pt x="17947" y="33991"/>
                    </a:lnTo>
                    <a:lnTo>
                      <a:pt x="13711" y="33991"/>
                    </a:lnTo>
                    <a:lnTo>
                      <a:pt x="13044" y="25052"/>
                    </a:lnTo>
                    <a:close/>
                    <a:moveTo>
                      <a:pt x="22951" y="25052"/>
                    </a:moveTo>
                    <a:lnTo>
                      <a:pt x="22650" y="33991"/>
                    </a:lnTo>
                    <a:lnTo>
                      <a:pt x="18281" y="33991"/>
                    </a:lnTo>
                    <a:lnTo>
                      <a:pt x="18081" y="25052"/>
                    </a:lnTo>
                    <a:close/>
                    <a:moveTo>
                      <a:pt x="26553" y="25052"/>
                    </a:moveTo>
                    <a:lnTo>
                      <a:pt x="25786" y="33991"/>
                    </a:lnTo>
                    <a:lnTo>
                      <a:pt x="22984" y="33991"/>
                    </a:lnTo>
                    <a:lnTo>
                      <a:pt x="23284" y="25052"/>
                    </a:lnTo>
                    <a:close/>
                    <a:moveTo>
                      <a:pt x="29722" y="25052"/>
                    </a:moveTo>
                    <a:lnTo>
                      <a:pt x="28655" y="33991"/>
                    </a:lnTo>
                    <a:lnTo>
                      <a:pt x="26120" y="33991"/>
                    </a:lnTo>
                    <a:lnTo>
                      <a:pt x="26887" y="25052"/>
                    </a:lnTo>
                    <a:close/>
                    <a:moveTo>
                      <a:pt x="1" y="0"/>
                    </a:moveTo>
                    <a:lnTo>
                      <a:pt x="5939" y="35392"/>
                    </a:lnTo>
                    <a:cubicBezTo>
                      <a:pt x="6172" y="36894"/>
                      <a:pt x="7273" y="38128"/>
                      <a:pt x="8741" y="38561"/>
                    </a:cubicBezTo>
                    <a:lnTo>
                      <a:pt x="8874" y="38561"/>
                    </a:lnTo>
                    <a:cubicBezTo>
                      <a:pt x="8941" y="38595"/>
                      <a:pt x="9041" y="38628"/>
                      <a:pt x="9141" y="38628"/>
                    </a:cubicBezTo>
                    <a:cubicBezTo>
                      <a:pt x="9374" y="38695"/>
                      <a:pt x="9608" y="38695"/>
                      <a:pt x="9808" y="38728"/>
                    </a:cubicBezTo>
                    <a:lnTo>
                      <a:pt x="9808" y="38762"/>
                    </a:lnTo>
                    <a:lnTo>
                      <a:pt x="9975" y="38728"/>
                    </a:lnTo>
                    <a:lnTo>
                      <a:pt x="24719" y="38728"/>
                    </a:lnTo>
                    <a:cubicBezTo>
                      <a:pt x="24985" y="38728"/>
                      <a:pt x="25252" y="38695"/>
                      <a:pt x="25519" y="38661"/>
                    </a:cubicBezTo>
                    <a:cubicBezTo>
                      <a:pt x="27287" y="38361"/>
                      <a:pt x="28621" y="36960"/>
                      <a:pt x="28855" y="35192"/>
                    </a:cubicBezTo>
                    <a:lnTo>
                      <a:pt x="31724" y="10775"/>
                    </a:lnTo>
                    <a:lnTo>
                      <a:pt x="31824" y="9807"/>
                    </a:lnTo>
                    <a:lnTo>
                      <a:pt x="32958" y="167"/>
                    </a:lnTo>
                    <a:lnTo>
                      <a:pt x="32958" y="0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6"/>
              <p:cNvSpPr/>
              <p:nvPr/>
            </p:nvSpPr>
            <p:spPr>
              <a:xfrm flipH="1">
                <a:off x="4889550" y="2686736"/>
                <a:ext cx="635946" cy="334134"/>
              </a:xfrm>
              <a:custGeom>
                <a:avLst/>
                <a:gdLst/>
                <a:ahLst/>
                <a:cxnLst/>
                <a:rect l="l" t="t" r="r" b="b"/>
                <a:pathLst>
                  <a:path w="30222" h="15879" extrusionOk="0">
                    <a:moveTo>
                      <a:pt x="1468" y="1"/>
                    </a:moveTo>
                    <a:lnTo>
                      <a:pt x="1468" y="8940"/>
                    </a:lnTo>
                    <a:lnTo>
                      <a:pt x="0" y="8940"/>
                    </a:lnTo>
                    <a:lnTo>
                      <a:pt x="0" y="9908"/>
                    </a:lnTo>
                    <a:lnTo>
                      <a:pt x="1468" y="9908"/>
                    </a:lnTo>
                    <a:lnTo>
                      <a:pt x="1468" y="15879"/>
                    </a:lnTo>
                    <a:lnTo>
                      <a:pt x="29321" y="15879"/>
                    </a:lnTo>
                    <a:lnTo>
                      <a:pt x="29321" y="10441"/>
                    </a:lnTo>
                    <a:lnTo>
                      <a:pt x="27253" y="10441"/>
                    </a:lnTo>
                    <a:lnTo>
                      <a:pt x="27253" y="9274"/>
                    </a:lnTo>
                    <a:lnTo>
                      <a:pt x="29321" y="9274"/>
                    </a:lnTo>
                    <a:lnTo>
                      <a:pt x="29321" y="7473"/>
                    </a:lnTo>
                    <a:lnTo>
                      <a:pt x="30222" y="7473"/>
                    </a:lnTo>
                    <a:lnTo>
                      <a:pt x="30222" y="6672"/>
                    </a:lnTo>
                    <a:lnTo>
                      <a:pt x="29154" y="6672"/>
                    </a:lnTo>
                    <a:lnTo>
                      <a:pt x="291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6"/>
              <p:cNvSpPr/>
              <p:nvPr/>
            </p:nvSpPr>
            <p:spPr>
              <a:xfrm flipH="1">
                <a:off x="4888835" y="2686736"/>
                <a:ext cx="175515" cy="332030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5779" extrusionOk="0">
                    <a:moveTo>
                      <a:pt x="7239" y="1"/>
                    </a:moveTo>
                    <a:lnTo>
                      <a:pt x="1" y="34"/>
                    </a:lnTo>
                    <a:lnTo>
                      <a:pt x="1" y="15779"/>
                    </a:lnTo>
                    <a:lnTo>
                      <a:pt x="7406" y="15779"/>
                    </a:lnTo>
                    <a:lnTo>
                      <a:pt x="7406" y="10341"/>
                    </a:lnTo>
                    <a:lnTo>
                      <a:pt x="5338" y="10341"/>
                    </a:lnTo>
                    <a:lnTo>
                      <a:pt x="5338" y="9274"/>
                    </a:lnTo>
                    <a:lnTo>
                      <a:pt x="7406" y="9307"/>
                    </a:lnTo>
                    <a:lnTo>
                      <a:pt x="7406" y="7506"/>
                    </a:lnTo>
                    <a:lnTo>
                      <a:pt x="8340" y="7506"/>
                    </a:lnTo>
                    <a:lnTo>
                      <a:pt x="8307" y="6605"/>
                    </a:lnTo>
                    <a:lnTo>
                      <a:pt x="7239" y="6572"/>
                    </a:lnTo>
                    <a:lnTo>
                      <a:pt x="7239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6"/>
              <p:cNvSpPr/>
              <p:nvPr/>
            </p:nvSpPr>
            <p:spPr>
              <a:xfrm flipH="1">
                <a:off x="5053092" y="2890301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75" y="0"/>
                    </a:moveTo>
                    <a:cubicBezTo>
                      <a:pt x="5038" y="0"/>
                      <a:pt x="1" y="34"/>
                      <a:pt x="1" y="100"/>
                    </a:cubicBezTo>
                    <a:cubicBezTo>
                      <a:pt x="1" y="167"/>
                      <a:pt x="5038" y="200"/>
                      <a:pt x="11275" y="200"/>
                    </a:cubicBezTo>
                    <a:cubicBezTo>
                      <a:pt x="17480" y="200"/>
                      <a:pt x="22517" y="167"/>
                      <a:pt x="22517" y="100"/>
                    </a:cubicBezTo>
                    <a:cubicBezTo>
                      <a:pt x="22517" y="34"/>
                      <a:pt x="17480" y="0"/>
                      <a:pt x="11275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6"/>
              <p:cNvSpPr/>
              <p:nvPr/>
            </p:nvSpPr>
            <p:spPr>
              <a:xfrm flipH="1">
                <a:off x="5053092" y="2871342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75" y="1"/>
                    </a:moveTo>
                    <a:cubicBezTo>
                      <a:pt x="5038" y="1"/>
                      <a:pt x="1" y="34"/>
                      <a:pt x="1" y="101"/>
                    </a:cubicBezTo>
                    <a:cubicBezTo>
                      <a:pt x="1" y="167"/>
                      <a:pt x="5038" y="201"/>
                      <a:pt x="11275" y="201"/>
                    </a:cubicBezTo>
                    <a:cubicBezTo>
                      <a:pt x="17480" y="201"/>
                      <a:pt x="22517" y="167"/>
                      <a:pt x="22517" y="101"/>
                    </a:cubicBezTo>
                    <a:cubicBezTo>
                      <a:pt x="22517" y="34"/>
                      <a:pt x="17480" y="1"/>
                      <a:pt x="11275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6"/>
              <p:cNvSpPr/>
              <p:nvPr/>
            </p:nvSpPr>
            <p:spPr>
              <a:xfrm flipH="1">
                <a:off x="5022896" y="2820103"/>
                <a:ext cx="473835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8" h="201" extrusionOk="0">
                    <a:moveTo>
                      <a:pt x="11276" y="0"/>
                    </a:moveTo>
                    <a:cubicBezTo>
                      <a:pt x="5038" y="0"/>
                      <a:pt x="1" y="34"/>
                      <a:pt x="1" y="101"/>
                    </a:cubicBezTo>
                    <a:cubicBezTo>
                      <a:pt x="1" y="134"/>
                      <a:pt x="5038" y="201"/>
                      <a:pt x="11276" y="201"/>
                    </a:cubicBezTo>
                    <a:cubicBezTo>
                      <a:pt x="17480" y="201"/>
                      <a:pt x="22517" y="134"/>
                      <a:pt x="22517" y="101"/>
                    </a:cubicBezTo>
                    <a:cubicBezTo>
                      <a:pt x="22517" y="34"/>
                      <a:pt x="17480" y="0"/>
                      <a:pt x="11276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6"/>
              <p:cNvSpPr/>
              <p:nvPr/>
            </p:nvSpPr>
            <p:spPr>
              <a:xfrm flipH="1">
                <a:off x="5019403" y="2959783"/>
                <a:ext cx="473814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22517" h="201" extrusionOk="0">
                    <a:moveTo>
                      <a:pt x="11242" y="1"/>
                    </a:moveTo>
                    <a:cubicBezTo>
                      <a:pt x="5038" y="1"/>
                      <a:pt x="1" y="34"/>
                      <a:pt x="1" y="101"/>
                    </a:cubicBezTo>
                    <a:cubicBezTo>
                      <a:pt x="1" y="167"/>
                      <a:pt x="5038" y="201"/>
                      <a:pt x="11242" y="201"/>
                    </a:cubicBezTo>
                    <a:cubicBezTo>
                      <a:pt x="17480" y="201"/>
                      <a:pt x="22517" y="167"/>
                      <a:pt x="22517" y="101"/>
                    </a:cubicBezTo>
                    <a:cubicBezTo>
                      <a:pt x="22517" y="34"/>
                      <a:pt x="17480" y="1"/>
                      <a:pt x="11242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6"/>
              <p:cNvSpPr/>
              <p:nvPr/>
            </p:nvSpPr>
            <p:spPr>
              <a:xfrm flipH="1">
                <a:off x="6203528" y="3545880"/>
                <a:ext cx="75837" cy="908321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43166" extrusionOk="0">
                    <a:moveTo>
                      <a:pt x="1" y="1"/>
                    </a:moveTo>
                    <a:lnTo>
                      <a:pt x="1" y="43165"/>
                    </a:lnTo>
                    <a:lnTo>
                      <a:pt x="3603" y="43165"/>
                    </a:lnTo>
                    <a:lnTo>
                      <a:pt x="3603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6"/>
              <p:cNvSpPr/>
              <p:nvPr/>
            </p:nvSpPr>
            <p:spPr>
              <a:xfrm flipH="1">
                <a:off x="5693247" y="3469369"/>
                <a:ext cx="1085183" cy="117943"/>
              </a:xfrm>
              <a:custGeom>
                <a:avLst/>
                <a:gdLst/>
                <a:ahLst/>
                <a:cxnLst/>
                <a:rect l="l" t="t" r="r" b="b"/>
                <a:pathLst>
                  <a:path w="51571" h="5605" extrusionOk="0">
                    <a:moveTo>
                      <a:pt x="5605" y="1"/>
                    </a:moveTo>
                    <a:cubicBezTo>
                      <a:pt x="2536" y="1"/>
                      <a:pt x="1" y="2503"/>
                      <a:pt x="34" y="5605"/>
                    </a:cubicBezTo>
                    <a:lnTo>
                      <a:pt x="51571" y="5605"/>
                    </a:lnTo>
                    <a:cubicBezTo>
                      <a:pt x="51571" y="2503"/>
                      <a:pt x="49036" y="1"/>
                      <a:pt x="459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6"/>
              <p:cNvSpPr/>
              <p:nvPr/>
            </p:nvSpPr>
            <p:spPr>
              <a:xfrm flipH="1">
                <a:off x="5689018" y="3465161"/>
                <a:ext cx="1093621" cy="126381"/>
              </a:xfrm>
              <a:custGeom>
                <a:avLst/>
                <a:gdLst/>
                <a:ahLst/>
                <a:cxnLst/>
                <a:rect l="l" t="t" r="r" b="b"/>
                <a:pathLst>
                  <a:path w="51972" h="6006" extrusionOk="0">
                    <a:moveTo>
                      <a:pt x="46167" y="401"/>
                    </a:moveTo>
                    <a:cubicBezTo>
                      <a:pt x="49036" y="434"/>
                      <a:pt x="51437" y="2703"/>
                      <a:pt x="51537" y="5605"/>
                    </a:cubicBezTo>
                    <a:lnTo>
                      <a:pt x="434" y="5605"/>
                    </a:lnTo>
                    <a:cubicBezTo>
                      <a:pt x="534" y="2703"/>
                      <a:pt x="2936" y="401"/>
                      <a:pt x="5805" y="401"/>
                    </a:cubicBezTo>
                    <a:close/>
                    <a:moveTo>
                      <a:pt x="5805" y="1"/>
                    </a:moveTo>
                    <a:cubicBezTo>
                      <a:pt x="2603" y="1"/>
                      <a:pt x="1" y="2603"/>
                      <a:pt x="1" y="5805"/>
                    </a:cubicBezTo>
                    <a:lnTo>
                      <a:pt x="1" y="6005"/>
                    </a:lnTo>
                    <a:lnTo>
                      <a:pt x="51971" y="6005"/>
                    </a:lnTo>
                    <a:lnTo>
                      <a:pt x="51971" y="5805"/>
                    </a:lnTo>
                    <a:cubicBezTo>
                      <a:pt x="51971" y="2603"/>
                      <a:pt x="49369" y="1"/>
                      <a:pt x="46167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6"/>
              <p:cNvSpPr/>
              <p:nvPr/>
            </p:nvSpPr>
            <p:spPr>
              <a:xfrm flipH="1">
                <a:off x="6182464" y="3586597"/>
                <a:ext cx="132694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6306" h="268" extrusionOk="0">
                    <a:moveTo>
                      <a:pt x="3169" y="1"/>
                    </a:moveTo>
                    <a:cubicBezTo>
                      <a:pt x="1402" y="1"/>
                      <a:pt x="1" y="67"/>
                      <a:pt x="1" y="134"/>
                    </a:cubicBezTo>
                    <a:cubicBezTo>
                      <a:pt x="1" y="201"/>
                      <a:pt x="1402" y="267"/>
                      <a:pt x="3169" y="267"/>
                    </a:cubicBezTo>
                    <a:cubicBezTo>
                      <a:pt x="4904" y="267"/>
                      <a:pt x="6305" y="201"/>
                      <a:pt x="6305" y="134"/>
                    </a:cubicBezTo>
                    <a:cubicBezTo>
                      <a:pt x="6305" y="67"/>
                      <a:pt x="4904" y="1"/>
                      <a:pt x="3169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6"/>
              <p:cNvSpPr/>
              <p:nvPr/>
            </p:nvSpPr>
            <p:spPr>
              <a:xfrm flipH="1">
                <a:off x="5906618" y="4203584"/>
                <a:ext cx="666837" cy="333439"/>
              </a:xfrm>
              <a:custGeom>
                <a:avLst/>
                <a:gdLst/>
                <a:ahLst/>
                <a:cxnLst/>
                <a:rect l="l" t="t" r="r" b="b"/>
                <a:pathLst>
                  <a:path w="31690" h="15846" extrusionOk="0">
                    <a:moveTo>
                      <a:pt x="15845" y="1"/>
                    </a:moveTo>
                    <a:cubicBezTo>
                      <a:pt x="7105" y="1"/>
                      <a:pt x="0" y="7072"/>
                      <a:pt x="0" y="15845"/>
                    </a:cubicBezTo>
                    <a:lnTo>
                      <a:pt x="534" y="15845"/>
                    </a:lnTo>
                    <a:cubicBezTo>
                      <a:pt x="534" y="7372"/>
                      <a:pt x="7372" y="501"/>
                      <a:pt x="15845" y="501"/>
                    </a:cubicBezTo>
                    <a:cubicBezTo>
                      <a:pt x="24317" y="501"/>
                      <a:pt x="31189" y="7372"/>
                      <a:pt x="31189" y="15845"/>
                    </a:cubicBezTo>
                    <a:lnTo>
                      <a:pt x="31689" y="15845"/>
                    </a:lnTo>
                    <a:cubicBezTo>
                      <a:pt x="31689" y="7072"/>
                      <a:pt x="24584" y="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6"/>
              <p:cNvSpPr/>
              <p:nvPr/>
            </p:nvSpPr>
            <p:spPr>
              <a:xfrm flipH="1">
                <a:off x="5844859" y="4503314"/>
                <a:ext cx="117228" cy="100394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771" extrusionOk="0">
                    <a:moveTo>
                      <a:pt x="2402" y="0"/>
                    </a:moveTo>
                    <a:cubicBezTo>
                      <a:pt x="1068" y="0"/>
                      <a:pt x="0" y="1067"/>
                      <a:pt x="0" y="2368"/>
                    </a:cubicBezTo>
                    <a:cubicBezTo>
                      <a:pt x="0" y="3815"/>
                      <a:pt x="1179" y="4771"/>
                      <a:pt x="2406" y="4771"/>
                    </a:cubicBezTo>
                    <a:cubicBezTo>
                      <a:pt x="2990" y="4771"/>
                      <a:pt x="3585" y="4554"/>
                      <a:pt x="4070" y="4070"/>
                    </a:cubicBezTo>
                    <a:cubicBezTo>
                      <a:pt x="5571" y="2569"/>
                      <a:pt x="4503" y="0"/>
                      <a:pt x="2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6"/>
              <p:cNvSpPr/>
              <p:nvPr/>
            </p:nvSpPr>
            <p:spPr>
              <a:xfrm flipH="1">
                <a:off x="5922064" y="4451360"/>
                <a:ext cx="647899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30790" h="268" extrusionOk="0">
                    <a:moveTo>
                      <a:pt x="15379" y="1"/>
                    </a:moveTo>
                    <a:cubicBezTo>
                      <a:pt x="6872" y="1"/>
                      <a:pt x="1" y="67"/>
                      <a:pt x="1" y="134"/>
                    </a:cubicBezTo>
                    <a:cubicBezTo>
                      <a:pt x="1" y="234"/>
                      <a:pt x="6906" y="267"/>
                      <a:pt x="15379" y="267"/>
                    </a:cubicBezTo>
                    <a:cubicBezTo>
                      <a:pt x="23885" y="267"/>
                      <a:pt x="30790" y="234"/>
                      <a:pt x="30790" y="134"/>
                    </a:cubicBezTo>
                    <a:cubicBezTo>
                      <a:pt x="30790" y="67"/>
                      <a:pt x="23885" y="1"/>
                      <a:pt x="15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6"/>
              <p:cNvSpPr/>
              <p:nvPr/>
            </p:nvSpPr>
            <p:spPr>
              <a:xfrm flipH="1">
                <a:off x="5661642" y="2575842"/>
                <a:ext cx="673865" cy="898473"/>
              </a:xfrm>
              <a:custGeom>
                <a:avLst/>
                <a:gdLst/>
                <a:ahLst/>
                <a:cxnLst/>
                <a:rect l="l" t="t" r="r" b="b"/>
                <a:pathLst>
                  <a:path w="32024" h="42698" extrusionOk="0">
                    <a:moveTo>
                      <a:pt x="6672" y="0"/>
                    </a:moveTo>
                    <a:cubicBezTo>
                      <a:pt x="4837" y="0"/>
                      <a:pt x="3336" y="1501"/>
                      <a:pt x="3336" y="3369"/>
                    </a:cubicBezTo>
                    <a:lnTo>
                      <a:pt x="0" y="42697"/>
                    </a:lnTo>
                    <a:lnTo>
                      <a:pt x="24484" y="42697"/>
                    </a:lnTo>
                    <a:cubicBezTo>
                      <a:pt x="28654" y="42697"/>
                      <a:pt x="32023" y="39328"/>
                      <a:pt x="32023" y="35159"/>
                    </a:cubicBezTo>
                    <a:lnTo>
                      <a:pt x="32023" y="3369"/>
                    </a:lnTo>
                    <a:cubicBezTo>
                      <a:pt x="32023" y="1501"/>
                      <a:pt x="30522" y="0"/>
                      <a:pt x="286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6"/>
              <p:cNvSpPr/>
              <p:nvPr/>
            </p:nvSpPr>
            <p:spPr>
              <a:xfrm flipH="1">
                <a:off x="5765528" y="2608121"/>
                <a:ext cx="78636" cy="86127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0930" extrusionOk="0">
                    <a:moveTo>
                      <a:pt x="3569" y="1"/>
                    </a:moveTo>
                    <a:cubicBezTo>
                      <a:pt x="3569" y="134"/>
                      <a:pt x="3536" y="267"/>
                      <a:pt x="3569" y="401"/>
                    </a:cubicBezTo>
                    <a:cubicBezTo>
                      <a:pt x="3536" y="701"/>
                      <a:pt x="3536" y="1101"/>
                      <a:pt x="3536" y="1635"/>
                    </a:cubicBezTo>
                    <a:cubicBezTo>
                      <a:pt x="3536" y="2703"/>
                      <a:pt x="3503" y="4237"/>
                      <a:pt x="3503" y="6105"/>
                    </a:cubicBezTo>
                    <a:cubicBezTo>
                      <a:pt x="3469" y="9908"/>
                      <a:pt x="3436" y="15111"/>
                      <a:pt x="3436" y="20849"/>
                    </a:cubicBezTo>
                    <a:lnTo>
                      <a:pt x="3436" y="28988"/>
                    </a:lnTo>
                    <a:cubicBezTo>
                      <a:pt x="3469" y="30155"/>
                      <a:pt x="3436" y="31323"/>
                      <a:pt x="3369" y="32491"/>
                    </a:cubicBezTo>
                    <a:cubicBezTo>
                      <a:pt x="3236" y="33525"/>
                      <a:pt x="3036" y="34525"/>
                      <a:pt x="2735" y="35526"/>
                    </a:cubicBezTo>
                    <a:cubicBezTo>
                      <a:pt x="2335" y="36927"/>
                      <a:pt x="1701" y="38295"/>
                      <a:pt x="934" y="39562"/>
                    </a:cubicBezTo>
                    <a:cubicBezTo>
                      <a:pt x="634" y="39996"/>
                      <a:pt x="400" y="40363"/>
                      <a:pt x="234" y="40563"/>
                    </a:cubicBezTo>
                    <a:lnTo>
                      <a:pt x="67" y="40830"/>
                    </a:lnTo>
                    <a:cubicBezTo>
                      <a:pt x="0" y="40897"/>
                      <a:pt x="0" y="40930"/>
                      <a:pt x="0" y="40930"/>
                    </a:cubicBezTo>
                    <a:cubicBezTo>
                      <a:pt x="134" y="40830"/>
                      <a:pt x="234" y="40730"/>
                      <a:pt x="300" y="40596"/>
                    </a:cubicBezTo>
                    <a:cubicBezTo>
                      <a:pt x="501" y="40396"/>
                      <a:pt x="734" y="40063"/>
                      <a:pt x="1034" y="39629"/>
                    </a:cubicBezTo>
                    <a:cubicBezTo>
                      <a:pt x="2435" y="37494"/>
                      <a:pt x="3303" y="35059"/>
                      <a:pt x="3569" y="32524"/>
                    </a:cubicBezTo>
                    <a:cubicBezTo>
                      <a:pt x="3703" y="31356"/>
                      <a:pt x="3736" y="30155"/>
                      <a:pt x="3703" y="28988"/>
                    </a:cubicBezTo>
                    <a:lnTo>
                      <a:pt x="3703" y="20849"/>
                    </a:lnTo>
                    <a:cubicBezTo>
                      <a:pt x="3669" y="15111"/>
                      <a:pt x="3669" y="9908"/>
                      <a:pt x="3669" y="6105"/>
                    </a:cubicBezTo>
                    <a:cubicBezTo>
                      <a:pt x="3669" y="4237"/>
                      <a:pt x="3636" y="2703"/>
                      <a:pt x="3636" y="1635"/>
                    </a:cubicBezTo>
                    <a:cubicBezTo>
                      <a:pt x="3603" y="1101"/>
                      <a:pt x="3603" y="701"/>
                      <a:pt x="3603" y="401"/>
                    </a:cubicBezTo>
                    <a:cubicBezTo>
                      <a:pt x="3603" y="267"/>
                      <a:pt x="3603" y="134"/>
                      <a:pt x="3569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6"/>
              <p:cNvSpPr/>
              <p:nvPr/>
            </p:nvSpPr>
            <p:spPr>
              <a:xfrm flipH="1">
                <a:off x="5717804" y="3468675"/>
                <a:ext cx="406436" cy="40738"/>
              </a:xfrm>
              <a:custGeom>
                <a:avLst/>
                <a:gdLst/>
                <a:ahLst/>
                <a:cxnLst/>
                <a:rect l="l" t="t" r="r" b="b"/>
                <a:pathLst>
                  <a:path w="19315" h="1936" extrusionOk="0">
                    <a:moveTo>
                      <a:pt x="768" y="1"/>
                    </a:moveTo>
                    <a:cubicBezTo>
                      <a:pt x="501" y="1"/>
                      <a:pt x="234" y="34"/>
                      <a:pt x="1" y="67"/>
                    </a:cubicBezTo>
                    <a:cubicBezTo>
                      <a:pt x="234" y="101"/>
                      <a:pt x="501" y="101"/>
                      <a:pt x="768" y="101"/>
                    </a:cubicBezTo>
                    <a:lnTo>
                      <a:pt x="2903" y="167"/>
                    </a:lnTo>
                    <a:cubicBezTo>
                      <a:pt x="4671" y="201"/>
                      <a:pt x="7172" y="267"/>
                      <a:pt x="9874" y="267"/>
                    </a:cubicBezTo>
                    <a:lnTo>
                      <a:pt x="13744" y="267"/>
                    </a:lnTo>
                    <a:cubicBezTo>
                      <a:pt x="13873" y="263"/>
                      <a:pt x="14002" y="261"/>
                      <a:pt x="14132" y="261"/>
                    </a:cubicBezTo>
                    <a:cubicBezTo>
                      <a:pt x="15036" y="261"/>
                      <a:pt x="15941" y="363"/>
                      <a:pt x="16846" y="568"/>
                    </a:cubicBezTo>
                    <a:cubicBezTo>
                      <a:pt x="17513" y="734"/>
                      <a:pt x="18147" y="1035"/>
                      <a:pt x="18714" y="1435"/>
                    </a:cubicBezTo>
                    <a:cubicBezTo>
                      <a:pt x="19114" y="1735"/>
                      <a:pt x="19314" y="1935"/>
                      <a:pt x="19314" y="1935"/>
                    </a:cubicBezTo>
                    <a:cubicBezTo>
                      <a:pt x="19314" y="1935"/>
                      <a:pt x="19281" y="1869"/>
                      <a:pt x="19181" y="1768"/>
                    </a:cubicBezTo>
                    <a:cubicBezTo>
                      <a:pt x="19081" y="1635"/>
                      <a:pt x="18914" y="1502"/>
                      <a:pt x="18781" y="1368"/>
                    </a:cubicBezTo>
                    <a:cubicBezTo>
                      <a:pt x="18214" y="901"/>
                      <a:pt x="17580" y="568"/>
                      <a:pt x="16879" y="367"/>
                    </a:cubicBezTo>
                    <a:cubicBezTo>
                      <a:pt x="15951" y="158"/>
                      <a:pt x="15022" y="29"/>
                      <a:pt x="14070" y="29"/>
                    </a:cubicBezTo>
                    <a:cubicBezTo>
                      <a:pt x="13961" y="29"/>
                      <a:pt x="13853" y="30"/>
                      <a:pt x="13744" y="34"/>
                    </a:cubicBezTo>
                    <a:cubicBezTo>
                      <a:pt x="12543" y="1"/>
                      <a:pt x="11242" y="1"/>
                      <a:pt x="9908" y="1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6"/>
              <p:cNvSpPr/>
              <p:nvPr/>
            </p:nvSpPr>
            <p:spPr>
              <a:xfrm flipH="1">
                <a:off x="7320275" y="2591981"/>
                <a:ext cx="481537" cy="63885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3036" extrusionOk="0">
                    <a:moveTo>
                      <a:pt x="0" y="0"/>
                    </a:moveTo>
                    <a:lnTo>
                      <a:pt x="0" y="3036"/>
                    </a:lnTo>
                    <a:lnTo>
                      <a:pt x="22883" y="3036"/>
                    </a:lnTo>
                    <a:lnTo>
                      <a:pt x="22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6"/>
              <p:cNvSpPr/>
              <p:nvPr/>
            </p:nvSpPr>
            <p:spPr>
              <a:xfrm flipH="1">
                <a:off x="7733002" y="2594086"/>
                <a:ext cx="5639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70" extrusionOk="0">
                    <a:moveTo>
                      <a:pt x="134" y="0"/>
                    </a:moveTo>
                    <a:cubicBezTo>
                      <a:pt x="34" y="0"/>
                      <a:pt x="0" y="634"/>
                      <a:pt x="0" y="1435"/>
                    </a:cubicBezTo>
                    <a:cubicBezTo>
                      <a:pt x="0" y="2235"/>
                      <a:pt x="34" y="2869"/>
                      <a:pt x="134" y="2869"/>
                    </a:cubicBezTo>
                    <a:cubicBezTo>
                      <a:pt x="200" y="2869"/>
                      <a:pt x="267" y="2235"/>
                      <a:pt x="267" y="1435"/>
                    </a:cubicBezTo>
                    <a:cubicBezTo>
                      <a:pt x="267" y="668"/>
                      <a:pt x="200" y="0"/>
                      <a:pt x="13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6"/>
              <p:cNvSpPr/>
              <p:nvPr/>
            </p:nvSpPr>
            <p:spPr>
              <a:xfrm flipH="1">
                <a:off x="7743544" y="2592676"/>
                <a:ext cx="5639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870" extrusionOk="0">
                    <a:moveTo>
                      <a:pt x="134" y="1"/>
                    </a:moveTo>
                    <a:cubicBezTo>
                      <a:pt x="68" y="1"/>
                      <a:pt x="1" y="668"/>
                      <a:pt x="1" y="1435"/>
                    </a:cubicBezTo>
                    <a:cubicBezTo>
                      <a:pt x="1" y="2236"/>
                      <a:pt x="68" y="2869"/>
                      <a:pt x="134" y="2869"/>
                    </a:cubicBezTo>
                    <a:cubicBezTo>
                      <a:pt x="201" y="2869"/>
                      <a:pt x="268" y="2236"/>
                      <a:pt x="268" y="1435"/>
                    </a:cubicBezTo>
                    <a:cubicBezTo>
                      <a:pt x="268" y="668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6"/>
              <p:cNvSpPr/>
              <p:nvPr/>
            </p:nvSpPr>
            <p:spPr>
              <a:xfrm flipH="1">
                <a:off x="7354679" y="2594086"/>
                <a:ext cx="6334" cy="60392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870" extrusionOk="0">
                    <a:moveTo>
                      <a:pt x="167" y="0"/>
                    </a:moveTo>
                    <a:cubicBezTo>
                      <a:pt x="67" y="0"/>
                      <a:pt x="0" y="634"/>
                      <a:pt x="0" y="1435"/>
                    </a:cubicBezTo>
                    <a:cubicBezTo>
                      <a:pt x="0" y="2235"/>
                      <a:pt x="67" y="2869"/>
                      <a:pt x="167" y="2869"/>
                    </a:cubicBezTo>
                    <a:cubicBezTo>
                      <a:pt x="234" y="2869"/>
                      <a:pt x="301" y="2235"/>
                      <a:pt x="301" y="1435"/>
                    </a:cubicBezTo>
                    <a:cubicBezTo>
                      <a:pt x="301" y="668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6"/>
              <p:cNvSpPr/>
              <p:nvPr/>
            </p:nvSpPr>
            <p:spPr>
              <a:xfrm flipH="1">
                <a:off x="7365200" y="2592676"/>
                <a:ext cx="6334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2903" extrusionOk="0">
                    <a:moveTo>
                      <a:pt x="167" y="1"/>
                    </a:moveTo>
                    <a:cubicBezTo>
                      <a:pt x="67" y="1"/>
                      <a:pt x="0" y="668"/>
                      <a:pt x="0" y="1468"/>
                    </a:cubicBezTo>
                    <a:cubicBezTo>
                      <a:pt x="0" y="2236"/>
                      <a:pt x="67" y="2903"/>
                      <a:pt x="167" y="2903"/>
                    </a:cubicBezTo>
                    <a:cubicBezTo>
                      <a:pt x="234" y="2903"/>
                      <a:pt x="300" y="2236"/>
                      <a:pt x="300" y="1435"/>
                    </a:cubicBezTo>
                    <a:cubicBezTo>
                      <a:pt x="300" y="668"/>
                      <a:pt x="234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6"/>
              <p:cNvSpPr/>
              <p:nvPr/>
            </p:nvSpPr>
            <p:spPr>
              <a:xfrm flipH="1">
                <a:off x="7431190" y="2622872"/>
                <a:ext cx="245692" cy="5618"/>
              </a:xfrm>
              <a:custGeom>
                <a:avLst/>
                <a:gdLst/>
                <a:ahLst/>
                <a:cxnLst/>
                <a:rect l="l" t="t" r="r" b="b"/>
                <a:pathLst>
                  <a:path w="11676" h="267" extrusionOk="0">
                    <a:moveTo>
                      <a:pt x="5838" y="0"/>
                    </a:moveTo>
                    <a:cubicBezTo>
                      <a:pt x="2636" y="0"/>
                      <a:pt x="1" y="67"/>
                      <a:pt x="1" y="134"/>
                    </a:cubicBezTo>
                    <a:cubicBezTo>
                      <a:pt x="1" y="200"/>
                      <a:pt x="2636" y="267"/>
                      <a:pt x="5838" y="267"/>
                    </a:cubicBezTo>
                    <a:cubicBezTo>
                      <a:pt x="9074" y="267"/>
                      <a:pt x="11676" y="200"/>
                      <a:pt x="11676" y="134"/>
                    </a:cubicBezTo>
                    <a:cubicBezTo>
                      <a:pt x="11676" y="67"/>
                      <a:pt x="9074" y="0"/>
                      <a:pt x="58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6"/>
              <p:cNvSpPr/>
              <p:nvPr/>
            </p:nvSpPr>
            <p:spPr>
              <a:xfrm flipH="1">
                <a:off x="7323094" y="2881168"/>
                <a:ext cx="480821" cy="128464"/>
              </a:xfrm>
              <a:custGeom>
                <a:avLst/>
                <a:gdLst/>
                <a:ahLst/>
                <a:cxnLst/>
                <a:rect l="l" t="t" r="r" b="b"/>
                <a:pathLst>
                  <a:path w="22850" h="6105" extrusionOk="0">
                    <a:moveTo>
                      <a:pt x="0" y="1"/>
                    </a:moveTo>
                    <a:lnTo>
                      <a:pt x="0" y="6105"/>
                    </a:lnTo>
                    <a:lnTo>
                      <a:pt x="22850" y="6105"/>
                    </a:lnTo>
                    <a:lnTo>
                      <a:pt x="22850" y="1"/>
                    </a:ln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6"/>
              <p:cNvSpPr/>
              <p:nvPr/>
            </p:nvSpPr>
            <p:spPr>
              <a:xfrm flipH="1">
                <a:off x="7316781" y="2891690"/>
                <a:ext cx="485745" cy="112367"/>
              </a:xfrm>
              <a:custGeom>
                <a:avLst/>
                <a:gdLst/>
                <a:ahLst/>
                <a:cxnLst/>
                <a:rect l="l" t="t" r="r" b="b"/>
                <a:pathLst>
                  <a:path w="23084" h="5340" extrusionOk="0">
                    <a:moveTo>
                      <a:pt x="1" y="3370"/>
                    </a:moveTo>
                    <a:lnTo>
                      <a:pt x="1" y="3370"/>
                    </a:lnTo>
                    <a:cubicBezTo>
                      <a:pt x="5" y="3374"/>
                      <a:pt x="9" y="3379"/>
                      <a:pt x="12" y="3383"/>
                    </a:cubicBezTo>
                    <a:lnTo>
                      <a:pt x="12" y="3383"/>
                    </a:lnTo>
                    <a:cubicBezTo>
                      <a:pt x="9" y="3379"/>
                      <a:pt x="5" y="3374"/>
                      <a:pt x="1" y="3370"/>
                    </a:cubicBezTo>
                    <a:close/>
                    <a:moveTo>
                      <a:pt x="12736" y="312"/>
                    </a:moveTo>
                    <a:cubicBezTo>
                      <a:pt x="12916" y="312"/>
                      <a:pt x="13093" y="363"/>
                      <a:pt x="13244" y="468"/>
                    </a:cubicBezTo>
                    <a:cubicBezTo>
                      <a:pt x="13610" y="735"/>
                      <a:pt x="13844" y="1102"/>
                      <a:pt x="13944" y="1535"/>
                    </a:cubicBezTo>
                    <a:cubicBezTo>
                      <a:pt x="14099" y="2371"/>
                      <a:pt x="13851" y="3207"/>
                      <a:pt x="13255" y="3802"/>
                    </a:cubicBezTo>
                    <a:lnTo>
                      <a:pt x="13255" y="3802"/>
                    </a:lnTo>
                    <a:cubicBezTo>
                      <a:pt x="12847" y="3547"/>
                      <a:pt x="12479" y="3230"/>
                      <a:pt x="12176" y="2870"/>
                    </a:cubicBezTo>
                    <a:cubicBezTo>
                      <a:pt x="11909" y="2536"/>
                      <a:pt x="11742" y="2102"/>
                      <a:pt x="11709" y="1702"/>
                    </a:cubicBezTo>
                    <a:cubicBezTo>
                      <a:pt x="11676" y="1268"/>
                      <a:pt x="11809" y="835"/>
                      <a:pt x="12109" y="535"/>
                    </a:cubicBezTo>
                    <a:cubicBezTo>
                      <a:pt x="12293" y="388"/>
                      <a:pt x="12517" y="312"/>
                      <a:pt x="12736" y="312"/>
                    </a:cubicBezTo>
                    <a:close/>
                    <a:moveTo>
                      <a:pt x="18280" y="234"/>
                    </a:moveTo>
                    <a:cubicBezTo>
                      <a:pt x="18948" y="368"/>
                      <a:pt x="19448" y="935"/>
                      <a:pt x="19481" y="1602"/>
                    </a:cubicBezTo>
                    <a:cubicBezTo>
                      <a:pt x="19515" y="2336"/>
                      <a:pt x="19248" y="3070"/>
                      <a:pt x="18714" y="3603"/>
                    </a:cubicBezTo>
                    <a:cubicBezTo>
                      <a:pt x="18604" y="3720"/>
                      <a:pt x="18486" y="3827"/>
                      <a:pt x="18360" y="3924"/>
                    </a:cubicBezTo>
                    <a:lnTo>
                      <a:pt x="18360" y="3924"/>
                    </a:lnTo>
                    <a:cubicBezTo>
                      <a:pt x="18013" y="3675"/>
                      <a:pt x="17701" y="3362"/>
                      <a:pt x="17480" y="3003"/>
                    </a:cubicBezTo>
                    <a:cubicBezTo>
                      <a:pt x="17146" y="2536"/>
                      <a:pt x="17013" y="1969"/>
                      <a:pt x="17113" y="1402"/>
                    </a:cubicBezTo>
                    <a:cubicBezTo>
                      <a:pt x="17146" y="1102"/>
                      <a:pt x="17280" y="801"/>
                      <a:pt x="17480" y="601"/>
                    </a:cubicBezTo>
                    <a:cubicBezTo>
                      <a:pt x="17680" y="368"/>
                      <a:pt x="17980" y="234"/>
                      <a:pt x="18280" y="234"/>
                    </a:cubicBezTo>
                    <a:close/>
                    <a:moveTo>
                      <a:pt x="7015" y="377"/>
                    </a:moveTo>
                    <a:cubicBezTo>
                      <a:pt x="7266" y="377"/>
                      <a:pt x="7512" y="458"/>
                      <a:pt x="7740" y="635"/>
                    </a:cubicBezTo>
                    <a:cubicBezTo>
                      <a:pt x="8240" y="1068"/>
                      <a:pt x="8440" y="1769"/>
                      <a:pt x="8207" y="2403"/>
                    </a:cubicBezTo>
                    <a:cubicBezTo>
                      <a:pt x="8006" y="3036"/>
                      <a:pt x="7640" y="3570"/>
                      <a:pt x="7139" y="3970"/>
                    </a:cubicBezTo>
                    <a:cubicBezTo>
                      <a:pt x="7098" y="4005"/>
                      <a:pt x="7056" y="4039"/>
                      <a:pt x="7013" y="4073"/>
                    </a:cubicBezTo>
                    <a:lnTo>
                      <a:pt x="7013" y="4073"/>
                    </a:lnTo>
                    <a:cubicBezTo>
                      <a:pt x="6723" y="3841"/>
                      <a:pt x="6472" y="3560"/>
                      <a:pt x="6272" y="3237"/>
                    </a:cubicBezTo>
                    <a:cubicBezTo>
                      <a:pt x="5838" y="2569"/>
                      <a:pt x="5738" y="1769"/>
                      <a:pt x="6005" y="1035"/>
                    </a:cubicBezTo>
                    <a:cubicBezTo>
                      <a:pt x="6138" y="701"/>
                      <a:pt x="6439" y="468"/>
                      <a:pt x="6772" y="401"/>
                    </a:cubicBezTo>
                    <a:cubicBezTo>
                      <a:pt x="6853" y="385"/>
                      <a:pt x="6934" y="377"/>
                      <a:pt x="7015" y="377"/>
                    </a:cubicBezTo>
                    <a:close/>
                    <a:moveTo>
                      <a:pt x="18314" y="1"/>
                    </a:moveTo>
                    <a:cubicBezTo>
                      <a:pt x="17947" y="1"/>
                      <a:pt x="17580" y="168"/>
                      <a:pt x="17346" y="468"/>
                    </a:cubicBezTo>
                    <a:cubicBezTo>
                      <a:pt x="17113" y="701"/>
                      <a:pt x="16980" y="1035"/>
                      <a:pt x="16913" y="1369"/>
                    </a:cubicBezTo>
                    <a:cubicBezTo>
                      <a:pt x="16846" y="1969"/>
                      <a:pt x="16980" y="2603"/>
                      <a:pt x="17346" y="3136"/>
                    </a:cubicBezTo>
                    <a:cubicBezTo>
                      <a:pt x="17581" y="3476"/>
                      <a:pt x="17877" y="3774"/>
                      <a:pt x="18235" y="4016"/>
                    </a:cubicBezTo>
                    <a:lnTo>
                      <a:pt x="18235" y="4016"/>
                    </a:lnTo>
                    <a:cubicBezTo>
                      <a:pt x="17776" y="4333"/>
                      <a:pt x="17237" y="4522"/>
                      <a:pt x="16679" y="4571"/>
                    </a:cubicBezTo>
                    <a:cubicBezTo>
                      <a:pt x="16492" y="4593"/>
                      <a:pt x="16304" y="4604"/>
                      <a:pt x="16117" y="4604"/>
                    </a:cubicBezTo>
                    <a:cubicBezTo>
                      <a:pt x="15473" y="4604"/>
                      <a:pt x="14839" y="4477"/>
                      <a:pt x="14244" y="4271"/>
                    </a:cubicBezTo>
                    <a:cubicBezTo>
                      <a:pt x="13994" y="4187"/>
                      <a:pt x="13750" y="4081"/>
                      <a:pt x="13517" y="3955"/>
                    </a:cubicBezTo>
                    <a:lnTo>
                      <a:pt x="13517" y="3955"/>
                    </a:lnTo>
                    <a:cubicBezTo>
                      <a:pt x="14111" y="3273"/>
                      <a:pt x="14391" y="2371"/>
                      <a:pt x="14211" y="1469"/>
                    </a:cubicBezTo>
                    <a:cubicBezTo>
                      <a:pt x="14111" y="968"/>
                      <a:pt x="13811" y="535"/>
                      <a:pt x="13377" y="234"/>
                    </a:cubicBezTo>
                    <a:cubicBezTo>
                      <a:pt x="13174" y="119"/>
                      <a:pt x="12971" y="28"/>
                      <a:pt x="12747" y="28"/>
                    </a:cubicBezTo>
                    <a:cubicBezTo>
                      <a:pt x="12713" y="28"/>
                      <a:pt x="12678" y="30"/>
                      <a:pt x="12643" y="34"/>
                    </a:cubicBezTo>
                    <a:cubicBezTo>
                      <a:pt x="12376" y="34"/>
                      <a:pt x="12109" y="134"/>
                      <a:pt x="11909" y="334"/>
                    </a:cubicBezTo>
                    <a:cubicBezTo>
                      <a:pt x="11576" y="701"/>
                      <a:pt x="11376" y="1202"/>
                      <a:pt x="11442" y="1702"/>
                    </a:cubicBezTo>
                    <a:cubicBezTo>
                      <a:pt x="11476" y="2202"/>
                      <a:pt x="11642" y="2636"/>
                      <a:pt x="11943" y="3036"/>
                    </a:cubicBezTo>
                    <a:cubicBezTo>
                      <a:pt x="12265" y="3413"/>
                      <a:pt x="12636" y="3731"/>
                      <a:pt x="13044" y="3992"/>
                    </a:cubicBezTo>
                    <a:lnTo>
                      <a:pt x="13044" y="3992"/>
                    </a:lnTo>
                    <a:cubicBezTo>
                      <a:pt x="12388" y="4528"/>
                      <a:pt x="11580" y="4873"/>
                      <a:pt x="10708" y="4938"/>
                    </a:cubicBezTo>
                    <a:cubicBezTo>
                      <a:pt x="10487" y="4963"/>
                      <a:pt x="10265" y="4976"/>
                      <a:pt x="10045" y="4976"/>
                    </a:cubicBezTo>
                    <a:cubicBezTo>
                      <a:pt x="9402" y="4976"/>
                      <a:pt x="8769" y="4870"/>
                      <a:pt x="8173" y="4671"/>
                    </a:cubicBezTo>
                    <a:cubicBezTo>
                      <a:pt x="7806" y="4564"/>
                      <a:pt x="7468" y="4401"/>
                      <a:pt x="7166" y="4188"/>
                    </a:cubicBezTo>
                    <a:lnTo>
                      <a:pt x="7166" y="4188"/>
                    </a:lnTo>
                    <a:cubicBezTo>
                      <a:pt x="7202" y="4161"/>
                      <a:pt x="7237" y="4132"/>
                      <a:pt x="7273" y="4104"/>
                    </a:cubicBezTo>
                    <a:cubicBezTo>
                      <a:pt x="7806" y="3704"/>
                      <a:pt x="8207" y="3136"/>
                      <a:pt x="8407" y="2469"/>
                    </a:cubicBezTo>
                    <a:cubicBezTo>
                      <a:pt x="8674" y="1769"/>
                      <a:pt x="8440" y="935"/>
                      <a:pt x="7873" y="435"/>
                    </a:cubicBezTo>
                    <a:cubicBezTo>
                      <a:pt x="7606" y="221"/>
                      <a:pt x="7297" y="114"/>
                      <a:pt x="6961" y="114"/>
                    </a:cubicBezTo>
                    <a:cubicBezTo>
                      <a:pt x="6878" y="114"/>
                      <a:pt x="6792" y="121"/>
                      <a:pt x="6706" y="134"/>
                    </a:cubicBezTo>
                    <a:cubicBezTo>
                      <a:pt x="6305" y="234"/>
                      <a:pt x="5938" y="535"/>
                      <a:pt x="5772" y="935"/>
                    </a:cubicBezTo>
                    <a:cubicBezTo>
                      <a:pt x="5471" y="1735"/>
                      <a:pt x="5571" y="2636"/>
                      <a:pt x="6038" y="3370"/>
                    </a:cubicBezTo>
                    <a:cubicBezTo>
                      <a:pt x="6245" y="3694"/>
                      <a:pt x="6503" y="3985"/>
                      <a:pt x="6798" y="4233"/>
                    </a:cubicBezTo>
                    <a:lnTo>
                      <a:pt x="6798" y="4233"/>
                    </a:lnTo>
                    <a:cubicBezTo>
                      <a:pt x="6024" y="4779"/>
                      <a:pt x="5093" y="5113"/>
                      <a:pt x="4137" y="5171"/>
                    </a:cubicBezTo>
                    <a:cubicBezTo>
                      <a:pt x="4065" y="5174"/>
                      <a:pt x="3993" y="5175"/>
                      <a:pt x="3921" y="5175"/>
                    </a:cubicBezTo>
                    <a:cubicBezTo>
                      <a:pt x="3131" y="5175"/>
                      <a:pt x="2375" y="5007"/>
                      <a:pt x="1702" y="4671"/>
                    </a:cubicBezTo>
                    <a:cubicBezTo>
                      <a:pt x="1073" y="4340"/>
                      <a:pt x="478" y="3911"/>
                      <a:pt x="12" y="3383"/>
                    </a:cubicBezTo>
                    <a:lnTo>
                      <a:pt x="12" y="3383"/>
                    </a:lnTo>
                    <a:cubicBezTo>
                      <a:pt x="35" y="3412"/>
                      <a:pt x="39" y="3441"/>
                      <a:pt x="67" y="3470"/>
                    </a:cubicBezTo>
                    <a:cubicBezTo>
                      <a:pt x="168" y="3603"/>
                      <a:pt x="268" y="3704"/>
                      <a:pt x="334" y="3804"/>
                    </a:cubicBezTo>
                    <a:cubicBezTo>
                      <a:pt x="1307" y="4776"/>
                      <a:pt x="2627" y="5339"/>
                      <a:pt x="4017" y="5339"/>
                    </a:cubicBezTo>
                    <a:cubicBezTo>
                      <a:pt x="4057" y="5339"/>
                      <a:pt x="4097" y="5339"/>
                      <a:pt x="4137" y="5338"/>
                    </a:cubicBezTo>
                    <a:cubicBezTo>
                      <a:pt x="5138" y="5279"/>
                      <a:pt x="6112" y="4935"/>
                      <a:pt x="6946" y="4351"/>
                    </a:cubicBezTo>
                    <a:lnTo>
                      <a:pt x="6946" y="4351"/>
                    </a:lnTo>
                    <a:cubicBezTo>
                      <a:pt x="7285" y="4607"/>
                      <a:pt x="7667" y="4808"/>
                      <a:pt x="8073" y="4938"/>
                    </a:cubicBezTo>
                    <a:cubicBezTo>
                      <a:pt x="8719" y="5136"/>
                      <a:pt x="9383" y="5243"/>
                      <a:pt x="10052" y="5243"/>
                    </a:cubicBezTo>
                    <a:cubicBezTo>
                      <a:pt x="10282" y="5243"/>
                      <a:pt x="10512" y="5230"/>
                      <a:pt x="10742" y="5205"/>
                    </a:cubicBezTo>
                    <a:cubicBezTo>
                      <a:pt x="11676" y="5138"/>
                      <a:pt x="12576" y="4771"/>
                      <a:pt x="13310" y="4171"/>
                    </a:cubicBezTo>
                    <a:cubicBezTo>
                      <a:pt x="13315" y="4166"/>
                      <a:pt x="13319" y="4162"/>
                      <a:pt x="13323" y="4158"/>
                    </a:cubicBezTo>
                    <a:lnTo>
                      <a:pt x="13323" y="4158"/>
                    </a:lnTo>
                    <a:cubicBezTo>
                      <a:pt x="13594" y="4308"/>
                      <a:pt x="13880" y="4435"/>
                      <a:pt x="14178" y="4537"/>
                    </a:cubicBezTo>
                    <a:cubicBezTo>
                      <a:pt x="14798" y="4744"/>
                      <a:pt x="15478" y="4871"/>
                      <a:pt x="16157" y="4871"/>
                    </a:cubicBezTo>
                    <a:cubicBezTo>
                      <a:pt x="16354" y="4871"/>
                      <a:pt x="16551" y="4860"/>
                      <a:pt x="16746" y="4838"/>
                    </a:cubicBezTo>
                    <a:cubicBezTo>
                      <a:pt x="17381" y="4787"/>
                      <a:pt x="17977" y="4543"/>
                      <a:pt x="18475" y="4164"/>
                    </a:cubicBezTo>
                    <a:lnTo>
                      <a:pt x="18475" y="4164"/>
                    </a:lnTo>
                    <a:cubicBezTo>
                      <a:pt x="18499" y="4178"/>
                      <a:pt x="18523" y="4191"/>
                      <a:pt x="18547" y="4204"/>
                    </a:cubicBezTo>
                    <a:cubicBezTo>
                      <a:pt x="19104" y="4494"/>
                      <a:pt x="19713" y="4627"/>
                      <a:pt x="20336" y="4627"/>
                    </a:cubicBezTo>
                    <a:cubicBezTo>
                      <a:pt x="20572" y="4627"/>
                      <a:pt x="20811" y="4608"/>
                      <a:pt x="21049" y="4571"/>
                    </a:cubicBezTo>
                    <a:cubicBezTo>
                      <a:pt x="21583" y="4471"/>
                      <a:pt x="22083" y="4337"/>
                      <a:pt x="22584" y="4137"/>
                    </a:cubicBezTo>
                    <a:cubicBezTo>
                      <a:pt x="22717" y="4070"/>
                      <a:pt x="22850" y="4004"/>
                      <a:pt x="22984" y="3937"/>
                    </a:cubicBezTo>
                    <a:cubicBezTo>
                      <a:pt x="23051" y="3904"/>
                      <a:pt x="23084" y="3870"/>
                      <a:pt x="23084" y="3870"/>
                    </a:cubicBezTo>
                    <a:lnTo>
                      <a:pt x="23084" y="3870"/>
                    </a:lnTo>
                    <a:cubicBezTo>
                      <a:pt x="23084" y="3870"/>
                      <a:pt x="22917" y="3937"/>
                      <a:pt x="22550" y="4070"/>
                    </a:cubicBezTo>
                    <a:cubicBezTo>
                      <a:pt x="22050" y="4237"/>
                      <a:pt x="21549" y="4371"/>
                      <a:pt x="21016" y="4437"/>
                    </a:cubicBezTo>
                    <a:cubicBezTo>
                      <a:pt x="20804" y="4471"/>
                      <a:pt x="20592" y="4488"/>
                      <a:pt x="20381" y="4488"/>
                    </a:cubicBezTo>
                    <a:cubicBezTo>
                      <a:pt x="19765" y="4488"/>
                      <a:pt x="19159" y="4346"/>
                      <a:pt x="18589" y="4074"/>
                    </a:cubicBezTo>
                    <a:lnTo>
                      <a:pt x="18589" y="4074"/>
                    </a:lnTo>
                    <a:cubicBezTo>
                      <a:pt x="18703" y="3980"/>
                      <a:pt x="18812" y="3878"/>
                      <a:pt x="18914" y="3770"/>
                    </a:cubicBezTo>
                    <a:cubicBezTo>
                      <a:pt x="19481" y="3203"/>
                      <a:pt x="19782" y="2403"/>
                      <a:pt x="19715" y="1602"/>
                    </a:cubicBezTo>
                    <a:cubicBezTo>
                      <a:pt x="19681" y="1202"/>
                      <a:pt x="19515" y="835"/>
                      <a:pt x="19281" y="535"/>
                    </a:cubicBezTo>
                    <a:cubicBezTo>
                      <a:pt x="19048" y="234"/>
                      <a:pt x="18681" y="34"/>
                      <a:pt x="183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6"/>
              <p:cNvSpPr/>
              <p:nvPr/>
            </p:nvSpPr>
            <p:spPr>
              <a:xfrm flipH="1">
                <a:off x="7322379" y="2657950"/>
                <a:ext cx="438021" cy="222545"/>
              </a:xfrm>
              <a:custGeom>
                <a:avLst/>
                <a:gdLst/>
                <a:ahLst/>
                <a:cxnLst/>
                <a:rect l="l" t="t" r="r" b="b"/>
                <a:pathLst>
                  <a:path w="20816" h="10576" extrusionOk="0">
                    <a:moveTo>
                      <a:pt x="0" y="1"/>
                    </a:moveTo>
                    <a:lnTo>
                      <a:pt x="0" y="10575"/>
                    </a:lnTo>
                    <a:lnTo>
                      <a:pt x="20815" y="10575"/>
                    </a:lnTo>
                    <a:lnTo>
                      <a:pt x="20815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6"/>
              <p:cNvSpPr/>
              <p:nvPr/>
            </p:nvSpPr>
            <p:spPr>
              <a:xfrm flipH="1">
                <a:off x="7684583" y="2665672"/>
                <a:ext cx="6334" cy="215517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242" extrusionOk="0">
                    <a:moveTo>
                      <a:pt x="134" y="1"/>
                    </a:moveTo>
                    <a:cubicBezTo>
                      <a:pt x="67" y="1"/>
                      <a:pt x="1" y="2269"/>
                      <a:pt x="1" y="5105"/>
                    </a:cubicBezTo>
                    <a:cubicBezTo>
                      <a:pt x="1" y="7940"/>
                      <a:pt x="67" y="10242"/>
                      <a:pt x="134" y="10242"/>
                    </a:cubicBezTo>
                    <a:cubicBezTo>
                      <a:pt x="234" y="10242"/>
                      <a:pt x="301" y="7940"/>
                      <a:pt x="301" y="5105"/>
                    </a:cubicBezTo>
                    <a:cubicBezTo>
                      <a:pt x="301" y="2269"/>
                      <a:pt x="234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6"/>
              <p:cNvSpPr/>
              <p:nvPr/>
            </p:nvSpPr>
            <p:spPr>
              <a:xfrm flipH="1">
                <a:off x="7651589" y="2662874"/>
                <a:ext cx="6334" cy="212698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108" extrusionOk="0">
                    <a:moveTo>
                      <a:pt x="167" y="0"/>
                    </a:moveTo>
                    <a:cubicBezTo>
                      <a:pt x="100" y="0"/>
                      <a:pt x="0" y="2269"/>
                      <a:pt x="0" y="5037"/>
                    </a:cubicBezTo>
                    <a:cubicBezTo>
                      <a:pt x="0" y="7839"/>
                      <a:pt x="67" y="10108"/>
                      <a:pt x="167" y="10108"/>
                    </a:cubicBezTo>
                    <a:cubicBezTo>
                      <a:pt x="234" y="10108"/>
                      <a:pt x="301" y="7839"/>
                      <a:pt x="301" y="5037"/>
                    </a:cubicBezTo>
                    <a:cubicBezTo>
                      <a:pt x="301" y="2269"/>
                      <a:pt x="234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6"/>
              <p:cNvSpPr/>
              <p:nvPr/>
            </p:nvSpPr>
            <p:spPr>
              <a:xfrm flipH="1">
                <a:off x="7369409" y="2655151"/>
                <a:ext cx="5639" cy="224629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675" extrusionOk="0">
                    <a:moveTo>
                      <a:pt x="134" y="1"/>
                    </a:moveTo>
                    <a:cubicBezTo>
                      <a:pt x="67" y="1"/>
                      <a:pt x="0" y="2402"/>
                      <a:pt x="0" y="5338"/>
                    </a:cubicBezTo>
                    <a:cubicBezTo>
                      <a:pt x="0" y="8306"/>
                      <a:pt x="67" y="10675"/>
                      <a:pt x="134" y="10675"/>
                    </a:cubicBezTo>
                    <a:cubicBezTo>
                      <a:pt x="234" y="10675"/>
                      <a:pt x="267" y="8306"/>
                      <a:pt x="267" y="5338"/>
                    </a:cubicBezTo>
                    <a:cubicBezTo>
                      <a:pt x="267" y="2402"/>
                      <a:pt x="234" y="1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6"/>
              <p:cNvSpPr/>
              <p:nvPr/>
            </p:nvSpPr>
            <p:spPr>
              <a:xfrm flipH="1">
                <a:off x="7408022" y="2658665"/>
                <a:ext cx="6334" cy="21831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10375" extrusionOk="0">
                    <a:moveTo>
                      <a:pt x="134" y="0"/>
                    </a:moveTo>
                    <a:cubicBezTo>
                      <a:pt x="67" y="0"/>
                      <a:pt x="0" y="2302"/>
                      <a:pt x="0" y="5171"/>
                    </a:cubicBezTo>
                    <a:cubicBezTo>
                      <a:pt x="0" y="8039"/>
                      <a:pt x="67" y="10374"/>
                      <a:pt x="134" y="10374"/>
                    </a:cubicBezTo>
                    <a:cubicBezTo>
                      <a:pt x="234" y="10374"/>
                      <a:pt x="300" y="8039"/>
                      <a:pt x="300" y="5171"/>
                    </a:cubicBezTo>
                    <a:cubicBezTo>
                      <a:pt x="300" y="2302"/>
                      <a:pt x="234" y="0"/>
                      <a:pt x="1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6"/>
              <p:cNvSpPr/>
              <p:nvPr/>
            </p:nvSpPr>
            <p:spPr>
              <a:xfrm flipH="1">
                <a:off x="5036953" y="4049153"/>
                <a:ext cx="515920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14112" extrusionOk="0">
                    <a:moveTo>
                      <a:pt x="23684" y="1"/>
                    </a:moveTo>
                    <a:lnTo>
                      <a:pt x="17947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8" y="2803"/>
                      <a:pt x="14644" y="2903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7" y="13944"/>
                    </a:lnTo>
                    <a:cubicBezTo>
                      <a:pt x="23450" y="13944"/>
                      <a:pt x="23817" y="13611"/>
                      <a:pt x="23851" y="13144"/>
                    </a:cubicBezTo>
                    <a:lnTo>
                      <a:pt x="24518" y="868"/>
                    </a:lnTo>
                    <a:cubicBezTo>
                      <a:pt x="24518" y="401"/>
                      <a:pt x="24151" y="34"/>
                      <a:pt x="2368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6"/>
              <p:cNvSpPr/>
              <p:nvPr/>
            </p:nvSpPr>
            <p:spPr>
              <a:xfrm flipH="1">
                <a:off x="5036953" y="4049153"/>
                <a:ext cx="515920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18" h="14112" extrusionOk="0">
                    <a:moveTo>
                      <a:pt x="23684" y="1"/>
                    </a:moveTo>
                    <a:lnTo>
                      <a:pt x="17947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8" y="2803"/>
                      <a:pt x="14644" y="2903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7" y="13944"/>
                    </a:lnTo>
                    <a:cubicBezTo>
                      <a:pt x="23450" y="13944"/>
                      <a:pt x="23817" y="13611"/>
                      <a:pt x="23851" y="13144"/>
                    </a:cubicBezTo>
                    <a:lnTo>
                      <a:pt x="24518" y="868"/>
                    </a:lnTo>
                    <a:cubicBezTo>
                      <a:pt x="24518" y="401"/>
                      <a:pt x="24151" y="34"/>
                      <a:pt x="2368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6"/>
              <p:cNvSpPr/>
              <p:nvPr/>
            </p:nvSpPr>
            <p:spPr>
              <a:xfrm flipH="1">
                <a:off x="5042550" y="4075835"/>
                <a:ext cx="510323" cy="307452"/>
              </a:xfrm>
              <a:custGeom>
                <a:avLst/>
                <a:gdLst/>
                <a:ahLst/>
                <a:cxnLst/>
                <a:rect l="l" t="t" r="r" b="b"/>
                <a:pathLst>
                  <a:path w="24252" h="14611" extrusionOk="0">
                    <a:moveTo>
                      <a:pt x="24151" y="1"/>
                    </a:moveTo>
                    <a:lnTo>
                      <a:pt x="0" y="167"/>
                    </a:lnTo>
                    <a:lnTo>
                      <a:pt x="100" y="14611"/>
                    </a:lnTo>
                    <a:lnTo>
                      <a:pt x="24251" y="14444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6"/>
              <p:cNvSpPr/>
              <p:nvPr/>
            </p:nvSpPr>
            <p:spPr>
              <a:xfrm flipH="1">
                <a:off x="5003243" y="4089871"/>
                <a:ext cx="582625" cy="343266"/>
              </a:xfrm>
              <a:custGeom>
                <a:avLst/>
                <a:gdLst/>
                <a:ahLst/>
                <a:cxnLst/>
                <a:rect l="l" t="t" r="r" b="b"/>
                <a:pathLst>
                  <a:path w="27688" h="16313" extrusionOk="0">
                    <a:moveTo>
                      <a:pt x="27120" y="1"/>
                    </a:moveTo>
                    <a:lnTo>
                      <a:pt x="534" y="201"/>
                    </a:lnTo>
                    <a:cubicBezTo>
                      <a:pt x="234" y="201"/>
                      <a:pt x="1" y="468"/>
                      <a:pt x="34" y="801"/>
                    </a:cubicBezTo>
                    <a:lnTo>
                      <a:pt x="1302" y="15845"/>
                    </a:lnTo>
                    <a:cubicBezTo>
                      <a:pt x="1335" y="16112"/>
                      <a:pt x="1568" y="16312"/>
                      <a:pt x="1835" y="16312"/>
                    </a:cubicBezTo>
                    <a:lnTo>
                      <a:pt x="25385" y="16146"/>
                    </a:lnTo>
                    <a:cubicBezTo>
                      <a:pt x="25652" y="16146"/>
                      <a:pt x="25886" y="15945"/>
                      <a:pt x="25919" y="15679"/>
                    </a:cubicBezTo>
                    <a:lnTo>
                      <a:pt x="27654" y="601"/>
                    </a:lnTo>
                    <a:cubicBezTo>
                      <a:pt x="27687" y="301"/>
                      <a:pt x="27454" y="1"/>
                      <a:pt x="27120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6"/>
              <p:cNvSpPr/>
              <p:nvPr/>
            </p:nvSpPr>
            <p:spPr>
              <a:xfrm flipH="1">
                <a:off x="4899377" y="4000019"/>
                <a:ext cx="516614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51" h="14112" extrusionOk="0">
                    <a:moveTo>
                      <a:pt x="23684" y="1"/>
                    </a:moveTo>
                    <a:lnTo>
                      <a:pt x="17946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7" y="2803"/>
                      <a:pt x="14644" y="2870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6" y="13978"/>
                    </a:lnTo>
                    <a:cubicBezTo>
                      <a:pt x="23450" y="13978"/>
                      <a:pt x="23817" y="13611"/>
                      <a:pt x="23850" y="13177"/>
                    </a:cubicBezTo>
                    <a:lnTo>
                      <a:pt x="24518" y="902"/>
                    </a:lnTo>
                    <a:cubicBezTo>
                      <a:pt x="24551" y="401"/>
                      <a:pt x="24151" y="1"/>
                      <a:pt x="2368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6"/>
              <p:cNvSpPr/>
              <p:nvPr/>
            </p:nvSpPr>
            <p:spPr>
              <a:xfrm flipH="1">
                <a:off x="4899377" y="4000019"/>
                <a:ext cx="516614" cy="296952"/>
              </a:xfrm>
              <a:custGeom>
                <a:avLst/>
                <a:gdLst/>
                <a:ahLst/>
                <a:cxnLst/>
                <a:rect l="l" t="t" r="r" b="b"/>
                <a:pathLst>
                  <a:path w="24551" h="14112" extrusionOk="0">
                    <a:moveTo>
                      <a:pt x="23684" y="1"/>
                    </a:moveTo>
                    <a:lnTo>
                      <a:pt x="17946" y="68"/>
                    </a:lnTo>
                    <a:cubicBezTo>
                      <a:pt x="17746" y="68"/>
                      <a:pt x="17513" y="134"/>
                      <a:pt x="17379" y="301"/>
                    </a:cubicBezTo>
                    <a:lnTo>
                      <a:pt x="15011" y="2636"/>
                    </a:lnTo>
                    <a:cubicBezTo>
                      <a:pt x="14877" y="2803"/>
                      <a:pt x="14644" y="2870"/>
                      <a:pt x="14444" y="2903"/>
                    </a:cubicBezTo>
                    <a:lnTo>
                      <a:pt x="834" y="2903"/>
                    </a:lnTo>
                    <a:cubicBezTo>
                      <a:pt x="367" y="2903"/>
                      <a:pt x="0" y="3270"/>
                      <a:pt x="0" y="3737"/>
                    </a:cubicBezTo>
                    <a:lnTo>
                      <a:pt x="67" y="13277"/>
                    </a:lnTo>
                    <a:cubicBezTo>
                      <a:pt x="67" y="13744"/>
                      <a:pt x="434" y="14111"/>
                      <a:pt x="901" y="14111"/>
                    </a:cubicBezTo>
                    <a:lnTo>
                      <a:pt x="23016" y="13978"/>
                    </a:lnTo>
                    <a:cubicBezTo>
                      <a:pt x="23450" y="13978"/>
                      <a:pt x="23817" y="13611"/>
                      <a:pt x="23850" y="13177"/>
                    </a:cubicBezTo>
                    <a:lnTo>
                      <a:pt x="24518" y="902"/>
                    </a:lnTo>
                    <a:cubicBezTo>
                      <a:pt x="24551" y="401"/>
                      <a:pt x="24151" y="1"/>
                      <a:pt x="236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6"/>
              <p:cNvSpPr/>
              <p:nvPr/>
            </p:nvSpPr>
            <p:spPr>
              <a:xfrm flipH="1">
                <a:off x="4905690" y="4026701"/>
                <a:ext cx="510302" cy="307452"/>
              </a:xfrm>
              <a:custGeom>
                <a:avLst/>
                <a:gdLst/>
                <a:ahLst/>
                <a:cxnLst/>
                <a:rect l="l" t="t" r="r" b="b"/>
                <a:pathLst>
                  <a:path w="24251" h="14611" extrusionOk="0">
                    <a:moveTo>
                      <a:pt x="24151" y="1"/>
                    </a:moveTo>
                    <a:lnTo>
                      <a:pt x="0" y="167"/>
                    </a:lnTo>
                    <a:lnTo>
                      <a:pt x="100" y="14611"/>
                    </a:lnTo>
                    <a:lnTo>
                      <a:pt x="24251" y="14444"/>
                    </a:lnTo>
                    <a:lnTo>
                      <a:pt x="24151" y="1"/>
                    </a:ln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6"/>
              <p:cNvSpPr/>
              <p:nvPr/>
            </p:nvSpPr>
            <p:spPr>
              <a:xfrm flipH="1">
                <a:off x="4866382" y="4040736"/>
                <a:ext cx="583319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46" extrusionOk="0">
                    <a:moveTo>
                      <a:pt x="27154" y="1"/>
                    </a:moveTo>
                    <a:lnTo>
                      <a:pt x="568" y="201"/>
                    </a:lnTo>
                    <a:cubicBezTo>
                      <a:pt x="268" y="201"/>
                      <a:pt x="1" y="468"/>
                      <a:pt x="34" y="801"/>
                    </a:cubicBezTo>
                    <a:lnTo>
                      <a:pt x="1335" y="15845"/>
                    </a:lnTo>
                    <a:cubicBezTo>
                      <a:pt x="1369" y="16112"/>
                      <a:pt x="1602" y="16346"/>
                      <a:pt x="1869" y="16346"/>
                    </a:cubicBezTo>
                    <a:lnTo>
                      <a:pt x="25419" y="16179"/>
                    </a:lnTo>
                    <a:cubicBezTo>
                      <a:pt x="25686" y="16146"/>
                      <a:pt x="25919" y="15945"/>
                      <a:pt x="25953" y="15679"/>
                    </a:cubicBezTo>
                    <a:lnTo>
                      <a:pt x="27687" y="634"/>
                    </a:lnTo>
                    <a:cubicBezTo>
                      <a:pt x="27721" y="301"/>
                      <a:pt x="27487" y="1"/>
                      <a:pt x="27154" y="1"/>
                    </a:cubicBez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6"/>
              <p:cNvSpPr/>
              <p:nvPr/>
            </p:nvSpPr>
            <p:spPr>
              <a:xfrm flipH="1">
                <a:off x="4866382" y="4040736"/>
                <a:ext cx="583319" cy="343961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46" extrusionOk="0">
                    <a:moveTo>
                      <a:pt x="27154" y="1"/>
                    </a:moveTo>
                    <a:lnTo>
                      <a:pt x="568" y="201"/>
                    </a:lnTo>
                    <a:cubicBezTo>
                      <a:pt x="268" y="201"/>
                      <a:pt x="1" y="468"/>
                      <a:pt x="34" y="801"/>
                    </a:cubicBezTo>
                    <a:lnTo>
                      <a:pt x="1335" y="15845"/>
                    </a:lnTo>
                    <a:cubicBezTo>
                      <a:pt x="1369" y="16112"/>
                      <a:pt x="1602" y="16346"/>
                      <a:pt x="1869" y="16346"/>
                    </a:cubicBezTo>
                    <a:lnTo>
                      <a:pt x="25419" y="16179"/>
                    </a:lnTo>
                    <a:cubicBezTo>
                      <a:pt x="25686" y="16146"/>
                      <a:pt x="25919" y="15945"/>
                      <a:pt x="25953" y="15679"/>
                    </a:cubicBezTo>
                    <a:lnTo>
                      <a:pt x="27687" y="634"/>
                    </a:lnTo>
                    <a:cubicBezTo>
                      <a:pt x="27721" y="301"/>
                      <a:pt x="27487" y="1"/>
                      <a:pt x="271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6"/>
              <p:cNvSpPr/>
              <p:nvPr/>
            </p:nvSpPr>
            <p:spPr>
              <a:xfrm flipH="1">
                <a:off x="4745640" y="4061106"/>
                <a:ext cx="515941" cy="296931"/>
              </a:xfrm>
              <a:custGeom>
                <a:avLst/>
                <a:gdLst/>
                <a:ahLst/>
                <a:cxnLst/>
                <a:rect l="l" t="t" r="r" b="b"/>
                <a:pathLst>
                  <a:path w="24519" h="14111" extrusionOk="0">
                    <a:moveTo>
                      <a:pt x="23684" y="0"/>
                    </a:moveTo>
                    <a:lnTo>
                      <a:pt x="17947" y="33"/>
                    </a:lnTo>
                    <a:cubicBezTo>
                      <a:pt x="17713" y="33"/>
                      <a:pt x="17513" y="133"/>
                      <a:pt x="17380" y="300"/>
                    </a:cubicBezTo>
                    <a:lnTo>
                      <a:pt x="15011" y="2635"/>
                    </a:lnTo>
                    <a:cubicBezTo>
                      <a:pt x="14878" y="2769"/>
                      <a:pt x="14644" y="2869"/>
                      <a:pt x="14444" y="2869"/>
                    </a:cubicBezTo>
                    <a:lnTo>
                      <a:pt x="835" y="2869"/>
                    </a:lnTo>
                    <a:cubicBezTo>
                      <a:pt x="368" y="2869"/>
                      <a:pt x="1" y="3236"/>
                      <a:pt x="1" y="3703"/>
                    </a:cubicBezTo>
                    <a:lnTo>
                      <a:pt x="67" y="13276"/>
                    </a:lnTo>
                    <a:cubicBezTo>
                      <a:pt x="67" y="13743"/>
                      <a:pt x="434" y="14110"/>
                      <a:pt x="901" y="14110"/>
                    </a:cubicBezTo>
                    <a:lnTo>
                      <a:pt x="23017" y="13943"/>
                    </a:lnTo>
                    <a:cubicBezTo>
                      <a:pt x="23451" y="13943"/>
                      <a:pt x="23818" y="13610"/>
                      <a:pt x="23851" y="13176"/>
                    </a:cubicBezTo>
                    <a:lnTo>
                      <a:pt x="24518" y="867"/>
                    </a:lnTo>
                    <a:cubicBezTo>
                      <a:pt x="24518" y="400"/>
                      <a:pt x="24151" y="0"/>
                      <a:pt x="23684" y="0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6"/>
              <p:cNvSpPr/>
              <p:nvPr/>
            </p:nvSpPr>
            <p:spPr>
              <a:xfrm flipH="1">
                <a:off x="4751259" y="4087766"/>
                <a:ext cx="511017" cy="307473"/>
              </a:xfrm>
              <a:custGeom>
                <a:avLst/>
                <a:gdLst/>
                <a:ahLst/>
                <a:cxnLst/>
                <a:rect l="l" t="t" r="r" b="b"/>
                <a:pathLst>
                  <a:path w="24285" h="14612" extrusionOk="0">
                    <a:moveTo>
                      <a:pt x="24184" y="1"/>
                    </a:moveTo>
                    <a:lnTo>
                      <a:pt x="0" y="167"/>
                    </a:lnTo>
                    <a:lnTo>
                      <a:pt x="134" y="14611"/>
                    </a:lnTo>
                    <a:lnTo>
                      <a:pt x="24284" y="14411"/>
                    </a:lnTo>
                    <a:lnTo>
                      <a:pt x="241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6"/>
              <p:cNvSpPr/>
              <p:nvPr/>
            </p:nvSpPr>
            <p:spPr>
              <a:xfrm flipH="1">
                <a:off x="4711951" y="4101802"/>
                <a:ext cx="583319" cy="343266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16313" extrusionOk="0">
                    <a:moveTo>
                      <a:pt x="27153" y="1"/>
                    </a:moveTo>
                    <a:lnTo>
                      <a:pt x="568" y="201"/>
                    </a:lnTo>
                    <a:cubicBezTo>
                      <a:pt x="267" y="201"/>
                      <a:pt x="0" y="468"/>
                      <a:pt x="34" y="768"/>
                    </a:cubicBezTo>
                    <a:lnTo>
                      <a:pt x="1335" y="15812"/>
                    </a:lnTo>
                    <a:cubicBezTo>
                      <a:pt x="1368" y="16112"/>
                      <a:pt x="1602" y="16312"/>
                      <a:pt x="1868" y="16312"/>
                    </a:cubicBezTo>
                    <a:lnTo>
                      <a:pt x="25419" y="16146"/>
                    </a:lnTo>
                    <a:cubicBezTo>
                      <a:pt x="25686" y="16146"/>
                      <a:pt x="25919" y="15945"/>
                      <a:pt x="25952" y="15679"/>
                    </a:cubicBezTo>
                    <a:lnTo>
                      <a:pt x="27687" y="601"/>
                    </a:lnTo>
                    <a:cubicBezTo>
                      <a:pt x="27720" y="268"/>
                      <a:pt x="27453" y="1"/>
                      <a:pt x="27153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6"/>
              <p:cNvSpPr/>
              <p:nvPr/>
            </p:nvSpPr>
            <p:spPr>
              <a:xfrm flipH="1">
                <a:off x="4660019" y="4157249"/>
                <a:ext cx="634558" cy="440125"/>
              </a:xfrm>
              <a:custGeom>
                <a:avLst/>
                <a:gdLst/>
                <a:ahLst/>
                <a:cxnLst/>
                <a:rect l="l" t="t" r="r" b="b"/>
                <a:pathLst>
                  <a:path w="30156" h="20916" extrusionOk="0">
                    <a:moveTo>
                      <a:pt x="18781" y="2236"/>
                    </a:moveTo>
                    <a:cubicBezTo>
                      <a:pt x="20816" y="2236"/>
                      <a:pt x="20816" y="5305"/>
                      <a:pt x="18781" y="5305"/>
                    </a:cubicBezTo>
                    <a:lnTo>
                      <a:pt x="11376" y="5305"/>
                    </a:lnTo>
                    <a:cubicBezTo>
                      <a:pt x="10542" y="5305"/>
                      <a:pt x="9841" y="4604"/>
                      <a:pt x="9841" y="3770"/>
                    </a:cubicBezTo>
                    <a:cubicBezTo>
                      <a:pt x="9841" y="2903"/>
                      <a:pt x="10542" y="2236"/>
                      <a:pt x="11376" y="2236"/>
                    </a:cubicBezTo>
                    <a:close/>
                    <a:moveTo>
                      <a:pt x="1" y="1"/>
                    </a:moveTo>
                    <a:lnTo>
                      <a:pt x="1" y="20916"/>
                    </a:lnTo>
                    <a:lnTo>
                      <a:pt x="30156" y="20916"/>
                    </a:lnTo>
                    <a:lnTo>
                      <a:pt x="3015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6"/>
              <p:cNvSpPr/>
              <p:nvPr/>
            </p:nvSpPr>
            <p:spPr>
              <a:xfrm flipH="1">
                <a:off x="5294555" y="4157249"/>
                <a:ext cx="341856" cy="440125"/>
              </a:xfrm>
              <a:custGeom>
                <a:avLst/>
                <a:gdLst/>
                <a:ahLst/>
                <a:cxnLst/>
                <a:rect l="l" t="t" r="r" b="b"/>
                <a:pathLst>
                  <a:path w="16246" h="20916" extrusionOk="0">
                    <a:moveTo>
                      <a:pt x="1" y="1"/>
                    </a:moveTo>
                    <a:lnTo>
                      <a:pt x="1" y="20916"/>
                    </a:lnTo>
                    <a:lnTo>
                      <a:pt x="16246" y="20916"/>
                    </a:lnTo>
                    <a:lnTo>
                      <a:pt x="16246" y="1"/>
                    </a:ln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6"/>
              <p:cNvSpPr/>
              <p:nvPr/>
            </p:nvSpPr>
            <p:spPr>
              <a:xfrm flipH="1">
                <a:off x="4782844" y="3009612"/>
                <a:ext cx="3318697" cy="106012"/>
              </a:xfrm>
              <a:custGeom>
                <a:avLst/>
                <a:gdLst/>
                <a:ahLst/>
                <a:cxnLst/>
                <a:rect l="l" t="t" r="r" b="b"/>
                <a:pathLst>
                  <a:path w="157714" h="5038" extrusionOk="0">
                    <a:moveTo>
                      <a:pt x="1" y="1"/>
                    </a:moveTo>
                    <a:lnTo>
                      <a:pt x="1" y="5038"/>
                    </a:lnTo>
                    <a:lnTo>
                      <a:pt x="157713" y="5038"/>
                    </a:lnTo>
                    <a:lnTo>
                      <a:pt x="157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6"/>
              <p:cNvSpPr/>
              <p:nvPr/>
            </p:nvSpPr>
            <p:spPr>
              <a:xfrm flipH="1">
                <a:off x="7822159" y="3102977"/>
                <a:ext cx="443618" cy="1495112"/>
              </a:xfrm>
              <a:custGeom>
                <a:avLst/>
                <a:gdLst/>
                <a:ahLst/>
                <a:cxnLst/>
                <a:rect l="l" t="t" r="r" b="b"/>
                <a:pathLst>
                  <a:path w="21082" h="71052" extrusionOk="0">
                    <a:moveTo>
                      <a:pt x="15578" y="0"/>
                    </a:moveTo>
                    <a:lnTo>
                      <a:pt x="0" y="71051"/>
                    </a:lnTo>
                    <a:lnTo>
                      <a:pt x="2635" y="71051"/>
                    </a:lnTo>
                    <a:lnTo>
                      <a:pt x="21082" y="601"/>
                    </a:lnTo>
                    <a:lnTo>
                      <a:pt x="155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6"/>
              <p:cNvSpPr/>
              <p:nvPr/>
            </p:nvSpPr>
            <p:spPr>
              <a:xfrm flipH="1">
                <a:off x="4846013" y="3099463"/>
                <a:ext cx="444354" cy="1498626"/>
              </a:xfrm>
              <a:custGeom>
                <a:avLst/>
                <a:gdLst/>
                <a:ahLst/>
                <a:cxnLst/>
                <a:rect l="l" t="t" r="r" b="b"/>
                <a:pathLst>
                  <a:path w="21117" h="71219" extrusionOk="0">
                    <a:moveTo>
                      <a:pt x="5505" y="1"/>
                    </a:moveTo>
                    <a:lnTo>
                      <a:pt x="1" y="768"/>
                    </a:lnTo>
                    <a:lnTo>
                      <a:pt x="18481" y="71218"/>
                    </a:lnTo>
                    <a:lnTo>
                      <a:pt x="21116" y="71218"/>
                    </a:lnTo>
                    <a:lnTo>
                      <a:pt x="55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6"/>
              <p:cNvSpPr/>
              <p:nvPr/>
            </p:nvSpPr>
            <p:spPr>
              <a:xfrm flipH="1">
                <a:off x="7581391" y="2417897"/>
                <a:ext cx="142521" cy="139701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639" extrusionOk="0">
                    <a:moveTo>
                      <a:pt x="6772" y="1"/>
                    </a:moveTo>
                    <a:lnTo>
                      <a:pt x="6772" y="1"/>
                    </a:lnTo>
                    <a:cubicBezTo>
                      <a:pt x="6339" y="168"/>
                      <a:pt x="5938" y="401"/>
                      <a:pt x="5571" y="701"/>
                    </a:cubicBezTo>
                    <a:cubicBezTo>
                      <a:pt x="4604" y="1335"/>
                      <a:pt x="3737" y="2069"/>
                      <a:pt x="2936" y="2869"/>
                    </a:cubicBezTo>
                    <a:cubicBezTo>
                      <a:pt x="2102" y="3670"/>
                      <a:pt x="1368" y="4537"/>
                      <a:pt x="735" y="5438"/>
                    </a:cubicBezTo>
                    <a:cubicBezTo>
                      <a:pt x="434" y="5805"/>
                      <a:pt x="168" y="6239"/>
                      <a:pt x="1" y="6639"/>
                    </a:cubicBezTo>
                    <a:cubicBezTo>
                      <a:pt x="301" y="6305"/>
                      <a:pt x="601" y="5938"/>
                      <a:pt x="868" y="5571"/>
                    </a:cubicBezTo>
                    <a:cubicBezTo>
                      <a:pt x="2236" y="3770"/>
                      <a:pt x="3870" y="2202"/>
                      <a:pt x="5671" y="835"/>
                    </a:cubicBezTo>
                    <a:cubicBezTo>
                      <a:pt x="6038" y="568"/>
                      <a:pt x="6405" y="301"/>
                      <a:pt x="67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6"/>
              <p:cNvSpPr/>
              <p:nvPr/>
            </p:nvSpPr>
            <p:spPr>
              <a:xfrm flipH="1">
                <a:off x="7600350" y="2339282"/>
                <a:ext cx="28807" cy="111652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306" extrusionOk="0">
                    <a:moveTo>
                      <a:pt x="1366" y="0"/>
                    </a:moveTo>
                    <a:cubicBezTo>
                      <a:pt x="1292" y="0"/>
                      <a:pt x="930" y="1155"/>
                      <a:pt x="568" y="2603"/>
                    </a:cubicBezTo>
                    <a:cubicBezTo>
                      <a:pt x="234" y="4070"/>
                      <a:pt x="1" y="5305"/>
                      <a:pt x="68" y="5305"/>
                    </a:cubicBezTo>
                    <a:cubicBezTo>
                      <a:pt x="69" y="5305"/>
                      <a:pt x="70" y="5305"/>
                      <a:pt x="71" y="5305"/>
                    </a:cubicBezTo>
                    <a:cubicBezTo>
                      <a:pt x="144" y="5305"/>
                      <a:pt x="473" y="4149"/>
                      <a:pt x="835" y="2669"/>
                    </a:cubicBezTo>
                    <a:cubicBezTo>
                      <a:pt x="1102" y="1802"/>
                      <a:pt x="1269" y="901"/>
                      <a:pt x="1369" y="1"/>
                    </a:cubicBezTo>
                    <a:cubicBezTo>
                      <a:pt x="1368" y="0"/>
                      <a:pt x="1367" y="0"/>
                      <a:pt x="1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6"/>
              <p:cNvSpPr/>
              <p:nvPr/>
            </p:nvSpPr>
            <p:spPr>
              <a:xfrm flipH="1">
                <a:off x="7585852" y="2332296"/>
                <a:ext cx="27860" cy="22031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047" extrusionOk="0">
                    <a:moveTo>
                      <a:pt x="469" y="1"/>
                    </a:moveTo>
                    <a:cubicBezTo>
                      <a:pt x="375" y="1"/>
                      <a:pt x="281" y="40"/>
                      <a:pt x="201" y="133"/>
                    </a:cubicBezTo>
                    <a:lnTo>
                      <a:pt x="234" y="133"/>
                    </a:lnTo>
                    <a:cubicBezTo>
                      <a:pt x="68" y="199"/>
                      <a:pt x="1" y="633"/>
                      <a:pt x="134" y="866"/>
                    </a:cubicBezTo>
                    <a:cubicBezTo>
                      <a:pt x="234" y="987"/>
                      <a:pt x="382" y="1047"/>
                      <a:pt x="535" y="1047"/>
                    </a:cubicBezTo>
                    <a:cubicBezTo>
                      <a:pt x="637" y="1047"/>
                      <a:pt x="741" y="1020"/>
                      <a:pt x="835" y="967"/>
                    </a:cubicBezTo>
                    <a:cubicBezTo>
                      <a:pt x="1324" y="749"/>
                      <a:pt x="883" y="1"/>
                      <a:pt x="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6"/>
              <p:cNvSpPr/>
              <p:nvPr/>
            </p:nvSpPr>
            <p:spPr>
              <a:xfrm flipH="1">
                <a:off x="7568050" y="2370172"/>
                <a:ext cx="44947" cy="20032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952" extrusionOk="0">
                    <a:moveTo>
                      <a:pt x="2068" y="0"/>
                    </a:moveTo>
                    <a:cubicBezTo>
                      <a:pt x="1701" y="34"/>
                      <a:pt x="1334" y="167"/>
                      <a:pt x="1001" y="367"/>
                    </a:cubicBezTo>
                    <a:cubicBezTo>
                      <a:pt x="467" y="634"/>
                      <a:pt x="0" y="868"/>
                      <a:pt x="34" y="934"/>
                    </a:cubicBezTo>
                    <a:cubicBezTo>
                      <a:pt x="39" y="946"/>
                      <a:pt x="59" y="951"/>
                      <a:pt x="90" y="951"/>
                    </a:cubicBezTo>
                    <a:cubicBezTo>
                      <a:pt x="241" y="951"/>
                      <a:pt x="665" y="822"/>
                      <a:pt x="1134" y="601"/>
                    </a:cubicBezTo>
                    <a:cubicBezTo>
                      <a:pt x="1668" y="334"/>
                      <a:pt x="2135" y="67"/>
                      <a:pt x="20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6"/>
              <p:cNvSpPr/>
              <p:nvPr/>
            </p:nvSpPr>
            <p:spPr>
              <a:xfrm flipH="1">
                <a:off x="7560348" y="2360872"/>
                <a:ext cx="18265" cy="1957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930" extrusionOk="0">
                    <a:moveTo>
                      <a:pt x="569" y="0"/>
                    </a:moveTo>
                    <a:cubicBezTo>
                      <a:pt x="547" y="0"/>
                      <a:pt x="524" y="3"/>
                      <a:pt x="501" y="9"/>
                    </a:cubicBezTo>
                    <a:lnTo>
                      <a:pt x="401" y="42"/>
                    </a:lnTo>
                    <a:cubicBezTo>
                      <a:pt x="268" y="142"/>
                      <a:pt x="134" y="276"/>
                      <a:pt x="67" y="442"/>
                    </a:cubicBezTo>
                    <a:cubicBezTo>
                      <a:pt x="1" y="643"/>
                      <a:pt x="101" y="843"/>
                      <a:pt x="268" y="909"/>
                    </a:cubicBezTo>
                    <a:cubicBezTo>
                      <a:pt x="316" y="922"/>
                      <a:pt x="361" y="929"/>
                      <a:pt x="402" y="929"/>
                    </a:cubicBezTo>
                    <a:cubicBezTo>
                      <a:pt x="474" y="929"/>
                      <a:pt x="538" y="906"/>
                      <a:pt x="601" y="843"/>
                    </a:cubicBezTo>
                    <a:cubicBezTo>
                      <a:pt x="701" y="776"/>
                      <a:pt x="768" y="676"/>
                      <a:pt x="801" y="543"/>
                    </a:cubicBezTo>
                    <a:cubicBezTo>
                      <a:pt x="868" y="409"/>
                      <a:pt x="868" y="276"/>
                      <a:pt x="801" y="176"/>
                    </a:cubicBezTo>
                    <a:cubicBezTo>
                      <a:pt x="774" y="65"/>
                      <a:pt x="677" y="0"/>
                      <a:pt x="5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6"/>
              <p:cNvSpPr/>
              <p:nvPr/>
            </p:nvSpPr>
            <p:spPr>
              <a:xfrm flipH="1">
                <a:off x="7556119" y="2407376"/>
                <a:ext cx="30217" cy="21779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1035" extrusionOk="0">
                    <a:moveTo>
                      <a:pt x="635" y="0"/>
                    </a:moveTo>
                    <a:cubicBezTo>
                      <a:pt x="1" y="67"/>
                      <a:pt x="34" y="1034"/>
                      <a:pt x="701" y="1034"/>
                    </a:cubicBezTo>
                    <a:cubicBezTo>
                      <a:pt x="1368" y="1034"/>
                      <a:pt x="1435" y="67"/>
                      <a:pt x="7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6"/>
              <p:cNvSpPr/>
              <p:nvPr/>
            </p:nvSpPr>
            <p:spPr>
              <a:xfrm flipH="1">
                <a:off x="7803894" y="2099229"/>
                <a:ext cx="9848" cy="466807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2184" extrusionOk="0">
                    <a:moveTo>
                      <a:pt x="67" y="1"/>
                    </a:moveTo>
                    <a:cubicBezTo>
                      <a:pt x="33" y="267"/>
                      <a:pt x="0" y="568"/>
                      <a:pt x="33" y="868"/>
                    </a:cubicBezTo>
                    <a:lnTo>
                      <a:pt x="33" y="3236"/>
                    </a:lnTo>
                    <a:cubicBezTo>
                      <a:pt x="33" y="5238"/>
                      <a:pt x="67" y="8006"/>
                      <a:pt x="100" y="11075"/>
                    </a:cubicBezTo>
                    <a:cubicBezTo>
                      <a:pt x="167" y="14144"/>
                      <a:pt x="200" y="16913"/>
                      <a:pt x="267" y="18914"/>
                    </a:cubicBezTo>
                    <a:cubicBezTo>
                      <a:pt x="300" y="19881"/>
                      <a:pt x="334" y="20682"/>
                      <a:pt x="334" y="21282"/>
                    </a:cubicBezTo>
                    <a:cubicBezTo>
                      <a:pt x="334" y="21583"/>
                      <a:pt x="367" y="21883"/>
                      <a:pt x="400" y="22183"/>
                    </a:cubicBezTo>
                    <a:cubicBezTo>
                      <a:pt x="434" y="21883"/>
                      <a:pt x="467" y="21583"/>
                      <a:pt x="434" y="21316"/>
                    </a:cubicBezTo>
                    <a:lnTo>
                      <a:pt x="434" y="18947"/>
                    </a:lnTo>
                    <a:cubicBezTo>
                      <a:pt x="434" y="16946"/>
                      <a:pt x="400" y="14144"/>
                      <a:pt x="367" y="11109"/>
                    </a:cubicBezTo>
                    <a:cubicBezTo>
                      <a:pt x="334" y="8040"/>
                      <a:pt x="267" y="5271"/>
                      <a:pt x="200" y="3236"/>
                    </a:cubicBezTo>
                    <a:cubicBezTo>
                      <a:pt x="167" y="2269"/>
                      <a:pt x="167" y="1468"/>
                      <a:pt x="133" y="868"/>
                    </a:cubicBezTo>
                    <a:cubicBezTo>
                      <a:pt x="133" y="568"/>
                      <a:pt x="100" y="301"/>
                      <a:pt x="6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 flipH="1">
                <a:off x="7726226" y="1988777"/>
                <a:ext cx="192812" cy="163185"/>
              </a:xfrm>
              <a:custGeom>
                <a:avLst/>
                <a:gdLst/>
                <a:ahLst/>
                <a:cxnLst/>
                <a:rect l="l" t="t" r="r" b="b"/>
                <a:pathLst>
                  <a:path w="9163" h="7755" extrusionOk="0">
                    <a:moveTo>
                      <a:pt x="5109" y="1"/>
                    </a:moveTo>
                    <a:cubicBezTo>
                      <a:pt x="5008" y="1"/>
                      <a:pt x="4906" y="5"/>
                      <a:pt x="4804" y="13"/>
                    </a:cubicBezTo>
                    <a:cubicBezTo>
                      <a:pt x="1368" y="313"/>
                      <a:pt x="0" y="4582"/>
                      <a:pt x="2602" y="6817"/>
                    </a:cubicBezTo>
                    <a:cubicBezTo>
                      <a:pt x="3366" y="7465"/>
                      <a:pt x="4246" y="7754"/>
                      <a:pt x="5102" y="7754"/>
                    </a:cubicBezTo>
                    <a:cubicBezTo>
                      <a:pt x="7200" y="7754"/>
                      <a:pt x="9163" y="6021"/>
                      <a:pt x="8974" y="3582"/>
                    </a:cubicBezTo>
                    <a:cubicBezTo>
                      <a:pt x="8815" y="1549"/>
                      <a:pt x="7114" y="1"/>
                      <a:pt x="5109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6"/>
              <p:cNvSpPr/>
              <p:nvPr/>
            </p:nvSpPr>
            <p:spPr>
              <a:xfrm flipH="1">
                <a:off x="7807408" y="2027348"/>
                <a:ext cx="73733" cy="124551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919" extrusionOk="0">
                    <a:moveTo>
                      <a:pt x="213" y="0"/>
                    </a:moveTo>
                    <a:cubicBezTo>
                      <a:pt x="142" y="0"/>
                      <a:pt x="71" y="24"/>
                      <a:pt x="1" y="48"/>
                    </a:cubicBezTo>
                    <a:cubicBezTo>
                      <a:pt x="368" y="114"/>
                      <a:pt x="701" y="214"/>
                      <a:pt x="1068" y="348"/>
                    </a:cubicBezTo>
                    <a:cubicBezTo>
                      <a:pt x="1835" y="715"/>
                      <a:pt x="2469" y="1382"/>
                      <a:pt x="2803" y="2216"/>
                    </a:cubicBezTo>
                    <a:cubicBezTo>
                      <a:pt x="3103" y="3050"/>
                      <a:pt x="3236" y="3917"/>
                      <a:pt x="3203" y="4818"/>
                    </a:cubicBezTo>
                    <a:cubicBezTo>
                      <a:pt x="3136" y="5185"/>
                      <a:pt x="3136" y="5551"/>
                      <a:pt x="3170" y="5918"/>
                    </a:cubicBezTo>
                    <a:cubicBezTo>
                      <a:pt x="3303" y="5585"/>
                      <a:pt x="3370" y="5185"/>
                      <a:pt x="3370" y="4818"/>
                    </a:cubicBezTo>
                    <a:cubicBezTo>
                      <a:pt x="3503" y="3917"/>
                      <a:pt x="3370" y="2983"/>
                      <a:pt x="3036" y="2116"/>
                    </a:cubicBezTo>
                    <a:cubicBezTo>
                      <a:pt x="2703" y="1215"/>
                      <a:pt x="2002" y="548"/>
                      <a:pt x="1135" y="181"/>
                    </a:cubicBezTo>
                    <a:cubicBezTo>
                      <a:pt x="868" y="48"/>
                      <a:pt x="568" y="14"/>
                      <a:pt x="301" y="14"/>
                    </a:cubicBezTo>
                    <a:cubicBezTo>
                      <a:pt x="272" y="4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6"/>
              <p:cNvSpPr/>
              <p:nvPr/>
            </p:nvSpPr>
            <p:spPr>
              <a:xfrm flipH="1">
                <a:off x="7738620" y="2036754"/>
                <a:ext cx="77247" cy="51996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2471" extrusionOk="0">
                    <a:moveTo>
                      <a:pt x="2970" y="1"/>
                    </a:moveTo>
                    <a:cubicBezTo>
                      <a:pt x="2403" y="34"/>
                      <a:pt x="1869" y="234"/>
                      <a:pt x="1369" y="535"/>
                    </a:cubicBezTo>
                    <a:cubicBezTo>
                      <a:pt x="902" y="868"/>
                      <a:pt x="501" y="1302"/>
                      <a:pt x="234" y="1802"/>
                    </a:cubicBezTo>
                    <a:cubicBezTo>
                      <a:pt x="101" y="2002"/>
                      <a:pt x="34" y="2202"/>
                      <a:pt x="1" y="2469"/>
                    </a:cubicBezTo>
                    <a:cubicBezTo>
                      <a:pt x="2" y="2470"/>
                      <a:pt x="3" y="2470"/>
                      <a:pt x="4" y="2470"/>
                    </a:cubicBezTo>
                    <a:cubicBezTo>
                      <a:pt x="80" y="2470"/>
                      <a:pt x="485" y="1458"/>
                      <a:pt x="1535" y="801"/>
                    </a:cubicBezTo>
                    <a:cubicBezTo>
                      <a:pt x="2569" y="101"/>
                      <a:pt x="3670" y="168"/>
                      <a:pt x="3670" y="101"/>
                    </a:cubicBezTo>
                    <a:cubicBezTo>
                      <a:pt x="3670" y="68"/>
                      <a:pt x="3437" y="1"/>
                      <a:pt x="29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6"/>
              <p:cNvSpPr/>
              <p:nvPr/>
            </p:nvSpPr>
            <p:spPr>
              <a:xfrm flipH="1">
                <a:off x="7774414" y="2011419"/>
                <a:ext cx="74427" cy="33794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1606" extrusionOk="0">
                    <a:moveTo>
                      <a:pt x="1789" y="1"/>
                    </a:moveTo>
                    <a:cubicBezTo>
                      <a:pt x="1231" y="1"/>
                      <a:pt x="709" y="233"/>
                      <a:pt x="334" y="671"/>
                    </a:cubicBezTo>
                    <a:cubicBezTo>
                      <a:pt x="34" y="1038"/>
                      <a:pt x="0" y="1305"/>
                      <a:pt x="34" y="1305"/>
                    </a:cubicBezTo>
                    <a:cubicBezTo>
                      <a:pt x="35" y="1307"/>
                      <a:pt x="38" y="1308"/>
                      <a:pt x="40" y="1308"/>
                    </a:cubicBezTo>
                    <a:cubicBezTo>
                      <a:pt x="79" y="1308"/>
                      <a:pt x="184" y="1056"/>
                      <a:pt x="467" y="805"/>
                    </a:cubicBezTo>
                    <a:cubicBezTo>
                      <a:pt x="814" y="427"/>
                      <a:pt x="1270" y="248"/>
                      <a:pt x="1724" y="248"/>
                    </a:cubicBezTo>
                    <a:cubicBezTo>
                      <a:pt x="2274" y="248"/>
                      <a:pt x="2822" y="511"/>
                      <a:pt x="3169" y="1005"/>
                    </a:cubicBezTo>
                    <a:cubicBezTo>
                      <a:pt x="3403" y="1338"/>
                      <a:pt x="3469" y="1605"/>
                      <a:pt x="3503" y="1605"/>
                    </a:cubicBezTo>
                    <a:cubicBezTo>
                      <a:pt x="3536" y="1605"/>
                      <a:pt x="3536" y="1338"/>
                      <a:pt x="3336" y="905"/>
                    </a:cubicBezTo>
                    <a:cubicBezTo>
                      <a:pt x="3002" y="404"/>
                      <a:pt x="2502" y="71"/>
                      <a:pt x="1902" y="4"/>
                    </a:cubicBezTo>
                    <a:cubicBezTo>
                      <a:pt x="1864" y="2"/>
                      <a:pt x="1826" y="1"/>
                      <a:pt x="17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6"/>
              <p:cNvSpPr/>
              <p:nvPr/>
            </p:nvSpPr>
            <p:spPr>
              <a:xfrm flipH="1">
                <a:off x="7795477" y="2017605"/>
                <a:ext cx="28092" cy="4303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2045" extrusionOk="0">
                    <a:moveTo>
                      <a:pt x="91" y="0"/>
                    </a:moveTo>
                    <a:cubicBezTo>
                      <a:pt x="78" y="0"/>
                      <a:pt x="70" y="4"/>
                      <a:pt x="67" y="10"/>
                    </a:cubicBezTo>
                    <a:cubicBezTo>
                      <a:pt x="0" y="77"/>
                      <a:pt x="434" y="410"/>
                      <a:pt x="767" y="978"/>
                    </a:cubicBezTo>
                    <a:cubicBezTo>
                      <a:pt x="1067" y="1545"/>
                      <a:pt x="1168" y="2045"/>
                      <a:pt x="1234" y="2045"/>
                    </a:cubicBezTo>
                    <a:cubicBezTo>
                      <a:pt x="1301" y="2045"/>
                      <a:pt x="1334" y="1478"/>
                      <a:pt x="967" y="844"/>
                    </a:cubicBezTo>
                    <a:cubicBezTo>
                      <a:pt x="667" y="273"/>
                      <a:pt x="204" y="0"/>
                      <a:pt x="9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6"/>
              <p:cNvSpPr/>
              <p:nvPr/>
            </p:nvSpPr>
            <p:spPr>
              <a:xfrm flipH="1">
                <a:off x="7805304" y="2035849"/>
                <a:ext cx="23883" cy="20643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981" extrusionOk="0">
                    <a:moveTo>
                      <a:pt x="1002" y="0"/>
                    </a:moveTo>
                    <a:cubicBezTo>
                      <a:pt x="856" y="0"/>
                      <a:pt x="615" y="63"/>
                      <a:pt x="400" y="277"/>
                    </a:cubicBezTo>
                    <a:cubicBezTo>
                      <a:pt x="67" y="611"/>
                      <a:pt x="0" y="944"/>
                      <a:pt x="67" y="978"/>
                    </a:cubicBezTo>
                    <a:cubicBezTo>
                      <a:pt x="71" y="980"/>
                      <a:pt x="75" y="981"/>
                      <a:pt x="79" y="981"/>
                    </a:cubicBezTo>
                    <a:cubicBezTo>
                      <a:pt x="153" y="981"/>
                      <a:pt x="316" y="729"/>
                      <a:pt x="567" y="477"/>
                    </a:cubicBezTo>
                    <a:cubicBezTo>
                      <a:pt x="834" y="211"/>
                      <a:pt x="1134" y="111"/>
                      <a:pt x="1134" y="44"/>
                    </a:cubicBezTo>
                    <a:cubicBezTo>
                      <a:pt x="1134" y="20"/>
                      <a:pt x="1083" y="0"/>
                      <a:pt x="10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6"/>
              <p:cNvSpPr/>
              <p:nvPr/>
            </p:nvSpPr>
            <p:spPr>
              <a:xfrm flipH="1">
                <a:off x="7889537" y="2349109"/>
                <a:ext cx="97595" cy="296236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14078" extrusionOk="0">
                    <a:moveTo>
                      <a:pt x="68" y="1"/>
                    </a:moveTo>
                    <a:lnTo>
                      <a:pt x="68" y="1"/>
                    </a:lnTo>
                    <a:cubicBezTo>
                      <a:pt x="1" y="34"/>
                      <a:pt x="968" y="3203"/>
                      <a:pt x="2202" y="7106"/>
                    </a:cubicBezTo>
                    <a:cubicBezTo>
                      <a:pt x="3430" y="10955"/>
                      <a:pt x="4493" y="14078"/>
                      <a:pt x="4570" y="14078"/>
                    </a:cubicBezTo>
                    <a:cubicBezTo>
                      <a:pt x="4570" y="14078"/>
                      <a:pt x="4570" y="14078"/>
                      <a:pt x="4571" y="14078"/>
                    </a:cubicBezTo>
                    <a:cubicBezTo>
                      <a:pt x="4637" y="14044"/>
                      <a:pt x="3703" y="10875"/>
                      <a:pt x="2436" y="7006"/>
                    </a:cubicBezTo>
                    <a:cubicBezTo>
                      <a:pt x="1202" y="3103"/>
                      <a:pt x="134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6"/>
              <p:cNvSpPr/>
              <p:nvPr/>
            </p:nvSpPr>
            <p:spPr>
              <a:xfrm flipH="1">
                <a:off x="7932359" y="2430543"/>
                <a:ext cx="104602" cy="81434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3870" extrusionOk="0">
                    <a:moveTo>
                      <a:pt x="34" y="0"/>
                    </a:moveTo>
                    <a:cubicBezTo>
                      <a:pt x="0" y="67"/>
                      <a:pt x="1068" y="968"/>
                      <a:pt x="2402" y="2002"/>
                    </a:cubicBezTo>
                    <a:cubicBezTo>
                      <a:pt x="3203" y="2669"/>
                      <a:pt x="4037" y="3303"/>
                      <a:pt x="4904" y="3870"/>
                    </a:cubicBezTo>
                    <a:cubicBezTo>
                      <a:pt x="4971" y="3803"/>
                      <a:pt x="3937" y="2836"/>
                      <a:pt x="2569" y="1801"/>
                    </a:cubicBezTo>
                    <a:cubicBezTo>
                      <a:pt x="1768" y="1134"/>
                      <a:pt x="934" y="534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6"/>
              <p:cNvSpPr/>
              <p:nvPr/>
            </p:nvSpPr>
            <p:spPr>
              <a:xfrm flipH="1">
                <a:off x="8022905" y="2418760"/>
                <a:ext cx="29502" cy="2544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209" extrusionOk="0">
                    <a:moveTo>
                      <a:pt x="721" y="1"/>
                    </a:moveTo>
                    <a:cubicBezTo>
                      <a:pt x="497" y="1"/>
                      <a:pt x="274" y="106"/>
                      <a:pt x="134" y="293"/>
                    </a:cubicBezTo>
                    <a:lnTo>
                      <a:pt x="167" y="227"/>
                    </a:lnTo>
                    <a:lnTo>
                      <a:pt x="167" y="227"/>
                    </a:lnTo>
                    <a:cubicBezTo>
                      <a:pt x="1" y="493"/>
                      <a:pt x="34" y="860"/>
                      <a:pt x="267" y="1094"/>
                    </a:cubicBezTo>
                    <a:cubicBezTo>
                      <a:pt x="396" y="1171"/>
                      <a:pt x="534" y="1208"/>
                      <a:pt x="668" y="1208"/>
                    </a:cubicBezTo>
                    <a:cubicBezTo>
                      <a:pt x="884" y="1208"/>
                      <a:pt x="1091" y="1112"/>
                      <a:pt x="1235" y="927"/>
                    </a:cubicBezTo>
                    <a:cubicBezTo>
                      <a:pt x="1402" y="627"/>
                      <a:pt x="1302" y="260"/>
                      <a:pt x="1001" y="60"/>
                    </a:cubicBezTo>
                    <a:cubicBezTo>
                      <a:pt x="912" y="20"/>
                      <a:pt x="816" y="1"/>
                      <a:pt x="7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6"/>
              <p:cNvSpPr/>
              <p:nvPr/>
            </p:nvSpPr>
            <p:spPr>
              <a:xfrm flipH="1">
                <a:off x="7931643" y="2316830"/>
                <a:ext cx="33016" cy="101804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4838" extrusionOk="0">
                    <a:moveTo>
                      <a:pt x="1468" y="0"/>
                    </a:moveTo>
                    <a:cubicBezTo>
                      <a:pt x="1134" y="768"/>
                      <a:pt x="868" y="1568"/>
                      <a:pt x="601" y="2369"/>
                    </a:cubicBezTo>
                    <a:cubicBezTo>
                      <a:pt x="167" y="3670"/>
                      <a:pt x="0" y="4804"/>
                      <a:pt x="67" y="4837"/>
                    </a:cubicBezTo>
                    <a:cubicBezTo>
                      <a:pt x="100" y="4837"/>
                      <a:pt x="401" y="3770"/>
                      <a:pt x="868" y="2435"/>
                    </a:cubicBezTo>
                    <a:cubicBezTo>
                      <a:pt x="1335" y="1134"/>
                      <a:pt x="1568" y="0"/>
                      <a:pt x="14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6"/>
              <p:cNvSpPr/>
              <p:nvPr/>
            </p:nvSpPr>
            <p:spPr>
              <a:xfrm flipH="1">
                <a:off x="7919712" y="2295114"/>
                <a:ext cx="26703" cy="30238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437" extrusionOk="0">
                    <a:moveTo>
                      <a:pt x="786" y="0"/>
                    </a:moveTo>
                    <a:cubicBezTo>
                      <a:pt x="671" y="0"/>
                      <a:pt x="556" y="43"/>
                      <a:pt x="468" y="132"/>
                    </a:cubicBezTo>
                    <a:lnTo>
                      <a:pt x="501" y="65"/>
                    </a:lnTo>
                    <a:lnTo>
                      <a:pt x="501" y="65"/>
                    </a:lnTo>
                    <a:cubicBezTo>
                      <a:pt x="234" y="265"/>
                      <a:pt x="234" y="365"/>
                      <a:pt x="134" y="665"/>
                    </a:cubicBezTo>
                    <a:cubicBezTo>
                      <a:pt x="1" y="966"/>
                      <a:pt x="167" y="1333"/>
                      <a:pt x="468" y="1433"/>
                    </a:cubicBezTo>
                    <a:cubicBezTo>
                      <a:pt x="489" y="1435"/>
                      <a:pt x="511" y="1436"/>
                      <a:pt x="533" y="1436"/>
                    </a:cubicBezTo>
                    <a:cubicBezTo>
                      <a:pt x="810" y="1436"/>
                      <a:pt x="1075" y="1244"/>
                      <a:pt x="1168" y="966"/>
                    </a:cubicBezTo>
                    <a:cubicBezTo>
                      <a:pt x="1268" y="732"/>
                      <a:pt x="1268" y="432"/>
                      <a:pt x="1168" y="198"/>
                    </a:cubicBezTo>
                    <a:cubicBezTo>
                      <a:pt x="1075" y="68"/>
                      <a:pt x="930" y="0"/>
                      <a:pt x="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6"/>
              <p:cNvSpPr/>
              <p:nvPr/>
            </p:nvSpPr>
            <p:spPr>
              <a:xfrm flipH="1">
                <a:off x="7984292" y="2472039"/>
                <a:ext cx="44947" cy="19591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931" extrusionOk="0">
                    <a:moveTo>
                      <a:pt x="2062" y="0"/>
                    </a:moveTo>
                    <a:cubicBezTo>
                      <a:pt x="1898" y="0"/>
                      <a:pt x="1481" y="150"/>
                      <a:pt x="1001" y="363"/>
                    </a:cubicBezTo>
                    <a:cubicBezTo>
                      <a:pt x="634" y="463"/>
                      <a:pt x="267" y="663"/>
                      <a:pt x="0" y="930"/>
                    </a:cubicBezTo>
                    <a:cubicBezTo>
                      <a:pt x="367" y="897"/>
                      <a:pt x="768" y="797"/>
                      <a:pt x="1101" y="597"/>
                    </a:cubicBezTo>
                    <a:cubicBezTo>
                      <a:pt x="1501" y="497"/>
                      <a:pt x="1835" y="296"/>
                      <a:pt x="2135" y="30"/>
                    </a:cubicBezTo>
                    <a:cubicBezTo>
                      <a:pt x="2129" y="10"/>
                      <a:pt x="2103" y="0"/>
                      <a:pt x="20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6"/>
              <p:cNvSpPr/>
              <p:nvPr/>
            </p:nvSpPr>
            <p:spPr>
              <a:xfrm flipH="1">
                <a:off x="8025703" y="2479678"/>
                <a:ext cx="28807" cy="2906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381" extrusionOk="0">
                    <a:moveTo>
                      <a:pt x="657" y="0"/>
                    </a:moveTo>
                    <a:cubicBezTo>
                      <a:pt x="523" y="0"/>
                      <a:pt x="387" y="41"/>
                      <a:pt x="267" y="134"/>
                    </a:cubicBezTo>
                    <a:cubicBezTo>
                      <a:pt x="101" y="234"/>
                      <a:pt x="1" y="667"/>
                      <a:pt x="34" y="834"/>
                    </a:cubicBezTo>
                    <a:cubicBezTo>
                      <a:pt x="34" y="1001"/>
                      <a:pt x="134" y="1168"/>
                      <a:pt x="301" y="1268"/>
                    </a:cubicBezTo>
                    <a:cubicBezTo>
                      <a:pt x="421" y="1345"/>
                      <a:pt x="550" y="1380"/>
                      <a:pt x="676" y="1380"/>
                    </a:cubicBezTo>
                    <a:cubicBezTo>
                      <a:pt x="1037" y="1380"/>
                      <a:pt x="1368" y="1088"/>
                      <a:pt x="1368" y="667"/>
                    </a:cubicBezTo>
                    <a:cubicBezTo>
                      <a:pt x="1344" y="281"/>
                      <a:pt x="1006" y="0"/>
                      <a:pt x="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6"/>
              <p:cNvSpPr/>
              <p:nvPr/>
            </p:nvSpPr>
            <p:spPr>
              <a:xfrm flipH="1">
                <a:off x="7972361" y="2323753"/>
                <a:ext cx="40170" cy="33921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1612" extrusionOk="0">
                    <a:moveTo>
                      <a:pt x="974" y="1"/>
                    </a:moveTo>
                    <a:cubicBezTo>
                      <a:pt x="614" y="1"/>
                      <a:pt x="293" y="166"/>
                      <a:pt x="140" y="472"/>
                    </a:cubicBezTo>
                    <a:cubicBezTo>
                      <a:pt x="1" y="1122"/>
                      <a:pt x="509" y="1611"/>
                      <a:pt x="1044" y="1611"/>
                    </a:cubicBezTo>
                    <a:cubicBezTo>
                      <a:pt x="1277" y="1611"/>
                      <a:pt x="1516" y="1518"/>
                      <a:pt x="1708" y="1306"/>
                    </a:cubicBezTo>
                    <a:cubicBezTo>
                      <a:pt x="1842" y="1139"/>
                      <a:pt x="1908" y="972"/>
                      <a:pt x="1908" y="772"/>
                    </a:cubicBezTo>
                    <a:cubicBezTo>
                      <a:pt x="1775" y="372"/>
                      <a:pt x="1475" y="72"/>
                      <a:pt x="1074" y="5"/>
                    </a:cubicBezTo>
                    <a:cubicBezTo>
                      <a:pt x="1041" y="2"/>
                      <a:pt x="1007" y="1"/>
                      <a:pt x="9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6"/>
              <p:cNvSpPr/>
              <p:nvPr/>
            </p:nvSpPr>
            <p:spPr>
              <a:xfrm flipH="1">
                <a:off x="7730898" y="2415077"/>
                <a:ext cx="52669" cy="14393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6840" extrusionOk="0">
                    <a:moveTo>
                      <a:pt x="2500" y="1"/>
                    </a:moveTo>
                    <a:cubicBezTo>
                      <a:pt x="2422" y="1"/>
                      <a:pt x="1794" y="1490"/>
                      <a:pt x="1101" y="3370"/>
                    </a:cubicBezTo>
                    <a:cubicBezTo>
                      <a:pt x="434" y="5238"/>
                      <a:pt x="0" y="6840"/>
                      <a:pt x="67" y="6840"/>
                    </a:cubicBezTo>
                    <a:cubicBezTo>
                      <a:pt x="234" y="6539"/>
                      <a:pt x="401" y="6206"/>
                      <a:pt x="501" y="5872"/>
                    </a:cubicBezTo>
                    <a:cubicBezTo>
                      <a:pt x="734" y="5138"/>
                      <a:pt x="1068" y="4338"/>
                      <a:pt x="1368" y="3437"/>
                    </a:cubicBezTo>
                    <a:cubicBezTo>
                      <a:pt x="1668" y="2536"/>
                      <a:pt x="1935" y="1736"/>
                      <a:pt x="2202" y="1035"/>
                    </a:cubicBezTo>
                    <a:cubicBezTo>
                      <a:pt x="2335" y="702"/>
                      <a:pt x="2435" y="335"/>
                      <a:pt x="2502" y="1"/>
                    </a:cubicBezTo>
                    <a:cubicBezTo>
                      <a:pt x="2501" y="1"/>
                      <a:pt x="2501" y="1"/>
                      <a:pt x="250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6"/>
              <p:cNvSpPr/>
              <p:nvPr/>
            </p:nvSpPr>
            <p:spPr>
              <a:xfrm flipH="1">
                <a:off x="7636143" y="2293346"/>
                <a:ext cx="165541" cy="139449"/>
              </a:xfrm>
              <a:custGeom>
                <a:avLst/>
                <a:gdLst/>
                <a:ahLst/>
                <a:cxnLst/>
                <a:rect l="l" t="t" r="r" b="b"/>
                <a:pathLst>
                  <a:path w="7867" h="6627" extrusionOk="0">
                    <a:moveTo>
                      <a:pt x="4191" y="1"/>
                    </a:moveTo>
                    <a:cubicBezTo>
                      <a:pt x="1680" y="1"/>
                      <a:pt x="0" y="2866"/>
                      <a:pt x="1462" y="5119"/>
                    </a:cubicBezTo>
                    <a:cubicBezTo>
                      <a:pt x="2129" y="6148"/>
                      <a:pt x="3180" y="6627"/>
                      <a:pt x="4221" y="6627"/>
                    </a:cubicBezTo>
                    <a:cubicBezTo>
                      <a:pt x="5677" y="6627"/>
                      <a:pt x="7116" y="5691"/>
                      <a:pt x="7466" y="4018"/>
                    </a:cubicBezTo>
                    <a:cubicBezTo>
                      <a:pt x="7866" y="2217"/>
                      <a:pt x="6699" y="449"/>
                      <a:pt x="4931" y="82"/>
                    </a:cubicBezTo>
                    <a:cubicBezTo>
                      <a:pt x="4678" y="27"/>
                      <a:pt x="4431" y="1"/>
                      <a:pt x="4191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6"/>
              <p:cNvSpPr/>
              <p:nvPr/>
            </p:nvSpPr>
            <p:spPr>
              <a:xfrm flipH="1">
                <a:off x="7716168" y="2311211"/>
                <a:ext cx="43537" cy="117943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605" extrusionOk="0">
                    <a:moveTo>
                      <a:pt x="1" y="0"/>
                    </a:moveTo>
                    <a:cubicBezTo>
                      <a:pt x="267" y="134"/>
                      <a:pt x="534" y="334"/>
                      <a:pt x="801" y="501"/>
                    </a:cubicBezTo>
                    <a:cubicBezTo>
                      <a:pt x="1335" y="1035"/>
                      <a:pt x="1668" y="1735"/>
                      <a:pt x="1768" y="2469"/>
                    </a:cubicBezTo>
                    <a:cubicBezTo>
                      <a:pt x="1802" y="3236"/>
                      <a:pt x="1702" y="3970"/>
                      <a:pt x="1468" y="4704"/>
                    </a:cubicBezTo>
                    <a:cubicBezTo>
                      <a:pt x="1335" y="5004"/>
                      <a:pt x="1235" y="5304"/>
                      <a:pt x="1168" y="5604"/>
                    </a:cubicBezTo>
                    <a:cubicBezTo>
                      <a:pt x="1368" y="5338"/>
                      <a:pt x="1535" y="5071"/>
                      <a:pt x="1635" y="4737"/>
                    </a:cubicBezTo>
                    <a:cubicBezTo>
                      <a:pt x="1935" y="4037"/>
                      <a:pt x="2069" y="3236"/>
                      <a:pt x="2002" y="2436"/>
                    </a:cubicBezTo>
                    <a:cubicBezTo>
                      <a:pt x="1935" y="1635"/>
                      <a:pt x="1535" y="868"/>
                      <a:pt x="901" y="367"/>
                    </a:cubicBezTo>
                    <a:cubicBezTo>
                      <a:pt x="668" y="134"/>
                      <a:pt x="334" y="0"/>
                      <a:pt x="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6"/>
              <p:cNvSpPr/>
              <p:nvPr/>
            </p:nvSpPr>
            <p:spPr>
              <a:xfrm flipH="1">
                <a:off x="7645276" y="2348877"/>
                <a:ext cx="77226" cy="28428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1351" extrusionOk="0">
                    <a:moveTo>
                      <a:pt x="2448" y="0"/>
                    </a:moveTo>
                    <a:cubicBezTo>
                      <a:pt x="1698" y="0"/>
                      <a:pt x="969" y="303"/>
                      <a:pt x="401" y="846"/>
                    </a:cubicBezTo>
                    <a:cubicBezTo>
                      <a:pt x="167" y="1113"/>
                      <a:pt x="0" y="1279"/>
                      <a:pt x="67" y="1346"/>
                    </a:cubicBezTo>
                    <a:cubicBezTo>
                      <a:pt x="70" y="1349"/>
                      <a:pt x="74" y="1350"/>
                      <a:pt x="79" y="1350"/>
                    </a:cubicBezTo>
                    <a:cubicBezTo>
                      <a:pt x="186" y="1350"/>
                      <a:pt x="777" y="666"/>
                      <a:pt x="1735" y="379"/>
                    </a:cubicBezTo>
                    <a:cubicBezTo>
                      <a:pt x="2092" y="263"/>
                      <a:pt x="2434" y="228"/>
                      <a:pt x="2727" y="228"/>
                    </a:cubicBezTo>
                    <a:cubicBezTo>
                      <a:pt x="3203" y="228"/>
                      <a:pt x="3554" y="321"/>
                      <a:pt x="3646" y="321"/>
                    </a:cubicBezTo>
                    <a:cubicBezTo>
                      <a:pt x="3662" y="321"/>
                      <a:pt x="3670" y="318"/>
                      <a:pt x="3670" y="312"/>
                    </a:cubicBezTo>
                    <a:cubicBezTo>
                      <a:pt x="3670" y="245"/>
                      <a:pt x="3470" y="112"/>
                      <a:pt x="3103" y="78"/>
                    </a:cubicBezTo>
                    <a:cubicBezTo>
                      <a:pt x="2885" y="26"/>
                      <a:pt x="2666" y="0"/>
                      <a:pt x="24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6"/>
              <p:cNvSpPr/>
              <p:nvPr/>
            </p:nvSpPr>
            <p:spPr>
              <a:xfrm flipH="1">
                <a:off x="7674041" y="2312600"/>
                <a:ext cx="61802" cy="38634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836" extrusionOk="0">
                    <a:moveTo>
                      <a:pt x="1333" y="1"/>
                    </a:moveTo>
                    <a:cubicBezTo>
                      <a:pt x="1026" y="1"/>
                      <a:pt x="713" y="95"/>
                      <a:pt x="434" y="301"/>
                    </a:cubicBezTo>
                    <a:cubicBezTo>
                      <a:pt x="101" y="502"/>
                      <a:pt x="1" y="735"/>
                      <a:pt x="34" y="768"/>
                    </a:cubicBezTo>
                    <a:cubicBezTo>
                      <a:pt x="67" y="768"/>
                      <a:pt x="201" y="602"/>
                      <a:pt x="534" y="435"/>
                    </a:cubicBezTo>
                    <a:cubicBezTo>
                      <a:pt x="764" y="301"/>
                      <a:pt x="1012" y="238"/>
                      <a:pt x="1257" y="238"/>
                    </a:cubicBezTo>
                    <a:cubicBezTo>
                      <a:pt x="1867" y="238"/>
                      <a:pt x="2455" y="626"/>
                      <a:pt x="2669" y="1269"/>
                    </a:cubicBezTo>
                    <a:cubicBezTo>
                      <a:pt x="2803" y="1602"/>
                      <a:pt x="2769" y="1836"/>
                      <a:pt x="2803" y="1836"/>
                    </a:cubicBezTo>
                    <a:cubicBezTo>
                      <a:pt x="2836" y="1836"/>
                      <a:pt x="2936" y="1602"/>
                      <a:pt x="2836" y="1235"/>
                    </a:cubicBezTo>
                    <a:cubicBezTo>
                      <a:pt x="2675" y="475"/>
                      <a:pt x="2019" y="1"/>
                      <a:pt x="133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6"/>
              <p:cNvSpPr/>
              <p:nvPr/>
            </p:nvSpPr>
            <p:spPr>
              <a:xfrm flipH="1">
                <a:off x="7693821" y="2317356"/>
                <a:ext cx="16055" cy="4094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946" extrusionOk="0">
                    <a:moveTo>
                      <a:pt x="55" y="1"/>
                    </a:moveTo>
                    <a:cubicBezTo>
                      <a:pt x="47" y="1"/>
                      <a:pt x="39" y="3"/>
                      <a:pt x="34" y="9"/>
                    </a:cubicBezTo>
                    <a:cubicBezTo>
                      <a:pt x="1" y="42"/>
                      <a:pt x="201" y="442"/>
                      <a:pt x="368" y="943"/>
                    </a:cubicBezTo>
                    <a:cubicBezTo>
                      <a:pt x="535" y="1476"/>
                      <a:pt x="435" y="1943"/>
                      <a:pt x="535" y="1943"/>
                    </a:cubicBezTo>
                    <a:cubicBezTo>
                      <a:pt x="537" y="1945"/>
                      <a:pt x="539" y="1945"/>
                      <a:pt x="542" y="1945"/>
                    </a:cubicBezTo>
                    <a:cubicBezTo>
                      <a:pt x="612" y="1945"/>
                      <a:pt x="762" y="1489"/>
                      <a:pt x="601" y="909"/>
                    </a:cubicBezTo>
                    <a:cubicBezTo>
                      <a:pt x="478" y="356"/>
                      <a:pt x="157" y="1"/>
                      <a:pt x="5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6"/>
              <p:cNvSpPr/>
              <p:nvPr/>
            </p:nvSpPr>
            <p:spPr>
              <a:xfrm flipH="1">
                <a:off x="7699313" y="2334568"/>
                <a:ext cx="24599" cy="13446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639" extrusionOk="0">
                    <a:moveTo>
                      <a:pt x="848" y="0"/>
                    </a:moveTo>
                    <a:cubicBezTo>
                      <a:pt x="727" y="0"/>
                      <a:pt x="589" y="24"/>
                      <a:pt x="468" y="91"/>
                    </a:cubicBezTo>
                    <a:cubicBezTo>
                      <a:pt x="134" y="291"/>
                      <a:pt x="1" y="558"/>
                      <a:pt x="34" y="625"/>
                    </a:cubicBezTo>
                    <a:cubicBezTo>
                      <a:pt x="43" y="634"/>
                      <a:pt x="55" y="638"/>
                      <a:pt x="70" y="638"/>
                    </a:cubicBezTo>
                    <a:cubicBezTo>
                      <a:pt x="165" y="638"/>
                      <a:pt x="370" y="469"/>
                      <a:pt x="601" y="325"/>
                    </a:cubicBezTo>
                    <a:cubicBezTo>
                      <a:pt x="868" y="191"/>
                      <a:pt x="1168" y="191"/>
                      <a:pt x="1168" y="91"/>
                    </a:cubicBezTo>
                    <a:cubicBezTo>
                      <a:pt x="1168" y="52"/>
                      <a:pt x="1026" y="0"/>
                      <a:pt x="84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6"/>
              <p:cNvSpPr/>
              <p:nvPr/>
            </p:nvSpPr>
            <p:spPr>
              <a:xfrm flipH="1">
                <a:off x="7848820" y="2269105"/>
                <a:ext cx="42843" cy="296931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14111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167"/>
                      <a:pt x="34" y="334"/>
                      <a:pt x="67" y="500"/>
                    </a:cubicBezTo>
                    <a:cubicBezTo>
                      <a:pt x="100" y="934"/>
                      <a:pt x="167" y="1434"/>
                      <a:pt x="234" y="2035"/>
                    </a:cubicBezTo>
                    <a:cubicBezTo>
                      <a:pt x="401" y="3302"/>
                      <a:pt x="634" y="5070"/>
                      <a:pt x="901" y="7038"/>
                    </a:cubicBezTo>
                    <a:cubicBezTo>
                      <a:pt x="1168" y="9006"/>
                      <a:pt x="1435" y="10774"/>
                      <a:pt x="1635" y="12042"/>
                    </a:cubicBezTo>
                    <a:cubicBezTo>
                      <a:pt x="1735" y="12642"/>
                      <a:pt x="1835" y="13143"/>
                      <a:pt x="1902" y="13543"/>
                    </a:cubicBezTo>
                    <a:cubicBezTo>
                      <a:pt x="1902" y="13743"/>
                      <a:pt x="1968" y="13910"/>
                      <a:pt x="2035" y="14110"/>
                    </a:cubicBezTo>
                    <a:cubicBezTo>
                      <a:pt x="2035" y="13910"/>
                      <a:pt x="2002" y="13743"/>
                      <a:pt x="1968" y="13576"/>
                    </a:cubicBezTo>
                    <a:cubicBezTo>
                      <a:pt x="1935" y="13176"/>
                      <a:pt x="1868" y="12642"/>
                      <a:pt x="1802" y="12042"/>
                    </a:cubicBezTo>
                    <a:cubicBezTo>
                      <a:pt x="1635" y="10774"/>
                      <a:pt x="1401" y="9006"/>
                      <a:pt x="1135" y="7038"/>
                    </a:cubicBezTo>
                    <a:cubicBezTo>
                      <a:pt x="868" y="5070"/>
                      <a:pt x="601" y="3302"/>
                      <a:pt x="401" y="2035"/>
                    </a:cubicBezTo>
                    <a:cubicBezTo>
                      <a:pt x="301" y="1434"/>
                      <a:pt x="234" y="967"/>
                      <a:pt x="134" y="534"/>
                    </a:cubicBezTo>
                    <a:cubicBezTo>
                      <a:pt x="134" y="334"/>
                      <a:pt x="100" y="167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6"/>
              <p:cNvSpPr/>
              <p:nvPr/>
            </p:nvSpPr>
            <p:spPr>
              <a:xfrm flipH="1">
                <a:off x="7818456" y="2144955"/>
                <a:ext cx="168677" cy="139491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6629" extrusionOk="0">
                    <a:moveTo>
                      <a:pt x="4225" y="1"/>
                    </a:moveTo>
                    <a:cubicBezTo>
                      <a:pt x="3921" y="1"/>
                      <a:pt x="3611" y="42"/>
                      <a:pt x="3303" y="129"/>
                    </a:cubicBezTo>
                    <a:cubicBezTo>
                      <a:pt x="468" y="896"/>
                      <a:pt x="1" y="4733"/>
                      <a:pt x="2569" y="6200"/>
                    </a:cubicBezTo>
                    <a:cubicBezTo>
                      <a:pt x="3098" y="6495"/>
                      <a:pt x="3646" y="6628"/>
                      <a:pt x="4177" y="6628"/>
                    </a:cubicBezTo>
                    <a:cubicBezTo>
                      <a:pt x="6226" y="6628"/>
                      <a:pt x="8015" y="4650"/>
                      <a:pt x="7406" y="2398"/>
                    </a:cubicBezTo>
                    <a:cubicBezTo>
                      <a:pt x="6993" y="937"/>
                      <a:pt x="5669" y="1"/>
                      <a:pt x="4225" y="1"/>
                    </a:cubicBezTo>
                    <a:close/>
                  </a:path>
                </a:pathLst>
              </a:custGeom>
              <a:solidFill>
                <a:srgbClr val="FF8E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6"/>
              <p:cNvSpPr/>
              <p:nvPr/>
            </p:nvSpPr>
            <p:spPr>
              <a:xfrm flipH="1">
                <a:off x="7886739" y="2187671"/>
                <a:ext cx="77920" cy="9618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4571" extrusionOk="0">
                    <a:moveTo>
                      <a:pt x="635" y="1"/>
                    </a:moveTo>
                    <a:cubicBezTo>
                      <a:pt x="415" y="1"/>
                      <a:pt x="200" y="45"/>
                      <a:pt x="0" y="134"/>
                    </a:cubicBezTo>
                    <a:cubicBezTo>
                      <a:pt x="300" y="134"/>
                      <a:pt x="601" y="167"/>
                      <a:pt x="934" y="234"/>
                    </a:cubicBezTo>
                    <a:cubicBezTo>
                      <a:pt x="1635" y="401"/>
                      <a:pt x="2269" y="868"/>
                      <a:pt x="2669" y="1502"/>
                    </a:cubicBezTo>
                    <a:cubicBezTo>
                      <a:pt x="3069" y="2135"/>
                      <a:pt x="3336" y="2869"/>
                      <a:pt x="3436" y="3603"/>
                    </a:cubicBezTo>
                    <a:cubicBezTo>
                      <a:pt x="3469" y="3937"/>
                      <a:pt x="3536" y="4237"/>
                      <a:pt x="3636" y="4571"/>
                    </a:cubicBezTo>
                    <a:cubicBezTo>
                      <a:pt x="3670" y="4237"/>
                      <a:pt x="3703" y="3903"/>
                      <a:pt x="3636" y="3603"/>
                    </a:cubicBezTo>
                    <a:cubicBezTo>
                      <a:pt x="3569" y="2803"/>
                      <a:pt x="3336" y="2035"/>
                      <a:pt x="2902" y="1368"/>
                    </a:cubicBezTo>
                    <a:cubicBezTo>
                      <a:pt x="2469" y="668"/>
                      <a:pt x="1768" y="201"/>
                      <a:pt x="968" y="34"/>
                    </a:cubicBezTo>
                    <a:cubicBezTo>
                      <a:pt x="856" y="12"/>
                      <a:pt x="745" y="1"/>
                      <a:pt x="6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6"/>
              <p:cNvSpPr/>
              <p:nvPr/>
            </p:nvSpPr>
            <p:spPr>
              <a:xfrm flipH="1">
                <a:off x="7843202" y="2175277"/>
                <a:ext cx="58288" cy="5525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626" extrusionOk="0">
                    <a:moveTo>
                      <a:pt x="2656" y="1"/>
                    </a:moveTo>
                    <a:cubicBezTo>
                      <a:pt x="2553" y="1"/>
                      <a:pt x="2384" y="17"/>
                      <a:pt x="2169" y="56"/>
                    </a:cubicBezTo>
                    <a:cubicBezTo>
                      <a:pt x="1201" y="323"/>
                      <a:pt x="434" y="1057"/>
                      <a:pt x="167" y="2024"/>
                    </a:cubicBezTo>
                    <a:cubicBezTo>
                      <a:pt x="34" y="2391"/>
                      <a:pt x="0" y="2591"/>
                      <a:pt x="100" y="2624"/>
                    </a:cubicBezTo>
                    <a:cubicBezTo>
                      <a:pt x="102" y="2625"/>
                      <a:pt x="103" y="2625"/>
                      <a:pt x="104" y="2625"/>
                    </a:cubicBezTo>
                    <a:cubicBezTo>
                      <a:pt x="173" y="2625"/>
                      <a:pt x="347" y="1711"/>
                      <a:pt x="1101" y="990"/>
                    </a:cubicBezTo>
                    <a:cubicBezTo>
                      <a:pt x="1868" y="223"/>
                      <a:pt x="2769" y="89"/>
                      <a:pt x="2769" y="23"/>
                    </a:cubicBezTo>
                    <a:cubicBezTo>
                      <a:pt x="2769" y="9"/>
                      <a:pt x="2729" y="1"/>
                      <a:pt x="265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6"/>
              <p:cNvSpPr/>
              <p:nvPr/>
            </p:nvSpPr>
            <p:spPr>
              <a:xfrm flipH="1">
                <a:off x="7871988" y="2164229"/>
                <a:ext cx="64600" cy="30491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1449" extrusionOk="0">
                    <a:moveTo>
                      <a:pt x="1584" y="0"/>
                    </a:moveTo>
                    <a:cubicBezTo>
                      <a:pt x="1031" y="0"/>
                      <a:pt x="480" y="288"/>
                      <a:pt x="201" y="848"/>
                    </a:cubicBezTo>
                    <a:cubicBezTo>
                      <a:pt x="1" y="1181"/>
                      <a:pt x="34" y="1415"/>
                      <a:pt x="67" y="1448"/>
                    </a:cubicBezTo>
                    <a:cubicBezTo>
                      <a:pt x="101" y="1448"/>
                      <a:pt x="134" y="1215"/>
                      <a:pt x="334" y="948"/>
                    </a:cubicBezTo>
                    <a:cubicBezTo>
                      <a:pt x="601" y="581"/>
                      <a:pt x="1001" y="314"/>
                      <a:pt x="1435" y="247"/>
                    </a:cubicBezTo>
                    <a:cubicBezTo>
                      <a:pt x="1472" y="244"/>
                      <a:pt x="1508" y="243"/>
                      <a:pt x="1545" y="243"/>
                    </a:cubicBezTo>
                    <a:cubicBezTo>
                      <a:pt x="1941" y="243"/>
                      <a:pt x="2330" y="406"/>
                      <a:pt x="2636" y="681"/>
                    </a:cubicBezTo>
                    <a:cubicBezTo>
                      <a:pt x="2903" y="881"/>
                      <a:pt x="3003" y="1081"/>
                      <a:pt x="3036" y="1081"/>
                    </a:cubicBezTo>
                    <a:cubicBezTo>
                      <a:pt x="3069" y="1081"/>
                      <a:pt x="3036" y="848"/>
                      <a:pt x="2769" y="548"/>
                    </a:cubicBezTo>
                    <a:cubicBezTo>
                      <a:pt x="2460" y="180"/>
                      <a:pt x="2021" y="0"/>
                      <a:pt x="15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6"/>
              <p:cNvSpPr/>
              <p:nvPr/>
            </p:nvSpPr>
            <p:spPr>
              <a:xfrm flipH="1">
                <a:off x="7887433" y="2171195"/>
                <a:ext cx="30196" cy="3263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80" y="0"/>
                    </a:moveTo>
                    <a:cubicBezTo>
                      <a:pt x="55" y="0"/>
                      <a:pt x="39" y="6"/>
                      <a:pt x="34" y="16"/>
                    </a:cubicBezTo>
                    <a:cubicBezTo>
                      <a:pt x="0" y="83"/>
                      <a:pt x="400" y="317"/>
                      <a:pt x="767" y="717"/>
                    </a:cubicBezTo>
                    <a:cubicBezTo>
                      <a:pt x="1101" y="1151"/>
                      <a:pt x="1268" y="1551"/>
                      <a:pt x="1368" y="1551"/>
                    </a:cubicBezTo>
                    <a:cubicBezTo>
                      <a:pt x="1435" y="1551"/>
                      <a:pt x="1334" y="1017"/>
                      <a:pt x="934" y="550"/>
                    </a:cubicBezTo>
                    <a:cubicBezTo>
                      <a:pt x="597" y="157"/>
                      <a:pt x="213" y="0"/>
                      <a:pt x="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6"/>
              <p:cNvSpPr/>
              <p:nvPr/>
            </p:nvSpPr>
            <p:spPr>
              <a:xfrm flipH="1">
                <a:off x="7899364" y="2184367"/>
                <a:ext cx="17570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25" extrusionOk="0">
                    <a:moveTo>
                      <a:pt x="751" y="1"/>
                    </a:moveTo>
                    <a:cubicBezTo>
                      <a:pt x="643" y="1"/>
                      <a:pt x="382" y="99"/>
                      <a:pt x="201" y="358"/>
                    </a:cubicBezTo>
                    <a:cubicBezTo>
                      <a:pt x="1" y="691"/>
                      <a:pt x="1" y="1025"/>
                      <a:pt x="67" y="1025"/>
                    </a:cubicBezTo>
                    <a:cubicBezTo>
                      <a:pt x="134" y="1025"/>
                      <a:pt x="234" y="758"/>
                      <a:pt x="434" y="491"/>
                    </a:cubicBezTo>
                    <a:cubicBezTo>
                      <a:pt x="601" y="258"/>
                      <a:pt x="834" y="91"/>
                      <a:pt x="801" y="24"/>
                    </a:cubicBezTo>
                    <a:cubicBezTo>
                      <a:pt x="801" y="9"/>
                      <a:pt x="783" y="1"/>
                      <a:pt x="75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6"/>
              <p:cNvSpPr/>
              <p:nvPr/>
            </p:nvSpPr>
            <p:spPr>
              <a:xfrm flipH="1">
                <a:off x="7671937" y="2553368"/>
                <a:ext cx="272374" cy="456980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21717" extrusionOk="0">
                    <a:moveTo>
                      <a:pt x="1" y="1"/>
                    </a:moveTo>
                    <a:lnTo>
                      <a:pt x="3003" y="21716"/>
                    </a:lnTo>
                    <a:lnTo>
                      <a:pt x="10275" y="21716"/>
                    </a:lnTo>
                    <a:lnTo>
                      <a:pt x="129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6"/>
              <p:cNvSpPr/>
              <p:nvPr/>
            </p:nvSpPr>
            <p:spPr>
              <a:xfrm flipH="1">
                <a:off x="7691590" y="2730252"/>
                <a:ext cx="228143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201" extrusionOk="0">
                    <a:moveTo>
                      <a:pt x="5404" y="1"/>
                    </a:moveTo>
                    <a:cubicBezTo>
                      <a:pt x="2402" y="1"/>
                      <a:pt x="0" y="34"/>
                      <a:pt x="0" y="101"/>
                    </a:cubicBezTo>
                    <a:cubicBezTo>
                      <a:pt x="0" y="168"/>
                      <a:pt x="2402" y="201"/>
                      <a:pt x="5404" y="201"/>
                    </a:cubicBezTo>
                    <a:cubicBezTo>
                      <a:pt x="8406" y="201"/>
                      <a:pt x="10841" y="168"/>
                      <a:pt x="10841" y="101"/>
                    </a:cubicBezTo>
                    <a:cubicBezTo>
                      <a:pt x="10841" y="34"/>
                      <a:pt x="8406" y="1"/>
                      <a:pt x="54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6"/>
              <p:cNvSpPr/>
              <p:nvPr/>
            </p:nvSpPr>
            <p:spPr>
              <a:xfrm flipH="1">
                <a:off x="7697924" y="2759038"/>
                <a:ext cx="217600" cy="4924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234" extrusionOk="0">
                    <a:moveTo>
                      <a:pt x="5171" y="0"/>
                    </a:moveTo>
                    <a:cubicBezTo>
                      <a:pt x="2302" y="0"/>
                      <a:pt x="0" y="67"/>
                      <a:pt x="0" y="134"/>
                    </a:cubicBezTo>
                    <a:cubicBezTo>
                      <a:pt x="0" y="167"/>
                      <a:pt x="2302" y="234"/>
                      <a:pt x="5171" y="234"/>
                    </a:cubicBezTo>
                    <a:cubicBezTo>
                      <a:pt x="8039" y="234"/>
                      <a:pt x="10341" y="167"/>
                      <a:pt x="10341" y="134"/>
                    </a:cubicBezTo>
                    <a:cubicBezTo>
                      <a:pt x="10341" y="67"/>
                      <a:pt x="8039" y="0"/>
                      <a:pt x="51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6"/>
              <p:cNvSpPr/>
              <p:nvPr/>
            </p:nvSpPr>
            <p:spPr>
              <a:xfrm flipH="1">
                <a:off x="7700723" y="2787108"/>
                <a:ext cx="210593" cy="4945"/>
              </a:xfrm>
              <a:custGeom>
                <a:avLst/>
                <a:gdLst/>
                <a:ahLst/>
                <a:cxnLst/>
                <a:rect l="l" t="t" r="r" b="b"/>
                <a:pathLst>
                  <a:path w="10008" h="235" extrusionOk="0">
                    <a:moveTo>
                      <a:pt x="5004" y="1"/>
                    </a:moveTo>
                    <a:cubicBezTo>
                      <a:pt x="2235" y="1"/>
                      <a:pt x="0" y="67"/>
                      <a:pt x="0" y="101"/>
                    </a:cubicBezTo>
                    <a:cubicBezTo>
                      <a:pt x="0" y="167"/>
                      <a:pt x="2235" y="234"/>
                      <a:pt x="5004" y="234"/>
                    </a:cubicBezTo>
                    <a:cubicBezTo>
                      <a:pt x="7739" y="234"/>
                      <a:pt x="10008" y="167"/>
                      <a:pt x="10008" y="101"/>
                    </a:cubicBezTo>
                    <a:cubicBezTo>
                      <a:pt x="10008" y="67"/>
                      <a:pt x="7739" y="1"/>
                      <a:pt x="5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6"/>
              <p:cNvSpPr/>
              <p:nvPr/>
            </p:nvSpPr>
            <p:spPr>
              <a:xfrm flipH="1">
                <a:off x="7704931" y="2817999"/>
                <a:ext cx="202871" cy="423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201" extrusionOk="0">
                    <a:moveTo>
                      <a:pt x="4837" y="0"/>
                    </a:moveTo>
                    <a:cubicBezTo>
                      <a:pt x="2168" y="0"/>
                      <a:pt x="0" y="34"/>
                      <a:pt x="0" y="100"/>
                    </a:cubicBezTo>
                    <a:cubicBezTo>
                      <a:pt x="0" y="167"/>
                      <a:pt x="2168" y="201"/>
                      <a:pt x="4837" y="201"/>
                    </a:cubicBezTo>
                    <a:cubicBezTo>
                      <a:pt x="7506" y="201"/>
                      <a:pt x="9640" y="167"/>
                      <a:pt x="9640" y="100"/>
                    </a:cubicBezTo>
                    <a:cubicBezTo>
                      <a:pt x="9640" y="34"/>
                      <a:pt x="7506" y="0"/>
                      <a:pt x="48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6"/>
              <p:cNvSpPr/>
              <p:nvPr/>
            </p:nvSpPr>
            <p:spPr>
              <a:xfrm flipH="1">
                <a:off x="7708446" y="2845375"/>
                <a:ext cx="193044" cy="4924"/>
              </a:xfrm>
              <a:custGeom>
                <a:avLst/>
                <a:gdLst/>
                <a:ahLst/>
                <a:cxnLst/>
                <a:rect l="l" t="t" r="r" b="b"/>
                <a:pathLst>
                  <a:path w="9174" h="234" extrusionOk="0">
                    <a:moveTo>
                      <a:pt x="4604" y="0"/>
                    </a:moveTo>
                    <a:cubicBezTo>
                      <a:pt x="2069" y="0"/>
                      <a:pt x="0" y="67"/>
                      <a:pt x="0" y="134"/>
                    </a:cubicBezTo>
                    <a:cubicBezTo>
                      <a:pt x="0" y="167"/>
                      <a:pt x="2069" y="234"/>
                      <a:pt x="4604" y="234"/>
                    </a:cubicBezTo>
                    <a:cubicBezTo>
                      <a:pt x="7139" y="234"/>
                      <a:pt x="9174" y="167"/>
                      <a:pt x="9174" y="134"/>
                    </a:cubicBezTo>
                    <a:cubicBezTo>
                      <a:pt x="9174" y="67"/>
                      <a:pt x="7139" y="0"/>
                      <a:pt x="46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6"/>
              <p:cNvSpPr/>
              <p:nvPr/>
            </p:nvSpPr>
            <p:spPr>
              <a:xfrm flipH="1">
                <a:off x="7713348" y="2873446"/>
                <a:ext cx="186731" cy="4945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235" extrusionOk="0">
                    <a:moveTo>
                      <a:pt x="4437" y="1"/>
                    </a:moveTo>
                    <a:cubicBezTo>
                      <a:pt x="2002" y="1"/>
                      <a:pt x="0" y="67"/>
                      <a:pt x="0" y="101"/>
                    </a:cubicBezTo>
                    <a:cubicBezTo>
                      <a:pt x="979" y="190"/>
                      <a:pt x="1972" y="234"/>
                      <a:pt x="2960" y="234"/>
                    </a:cubicBezTo>
                    <a:cubicBezTo>
                      <a:pt x="3454" y="234"/>
                      <a:pt x="3947" y="223"/>
                      <a:pt x="4437" y="201"/>
                    </a:cubicBezTo>
                    <a:cubicBezTo>
                      <a:pt x="4926" y="223"/>
                      <a:pt x="5415" y="234"/>
                      <a:pt x="5906" y="234"/>
                    </a:cubicBezTo>
                    <a:cubicBezTo>
                      <a:pt x="6886" y="234"/>
                      <a:pt x="7872" y="190"/>
                      <a:pt x="8873" y="101"/>
                    </a:cubicBezTo>
                    <a:cubicBezTo>
                      <a:pt x="8873" y="67"/>
                      <a:pt x="6872" y="1"/>
                      <a:pt x="4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6"/>
              <p:cNvSpPr/>
              <p:nvPr/>
            </p:nvSpPr>
            <p:spPr>
              <a:xfrm flipH="1">
                <a:off x="7714758" y="2901264"/>
                <a:ext cx="181113" cy="4503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214" extrusionOk="0">
                    <a:moveTo>
                      <a:pt x="3228" y="0"/>
                    </a:moveTo>
                    <a:cubicBezTo>
                      <a:pt x="2152" y="0"/>
                      <a:pt x="1076" y="38"/>
                      <a:pt x="0" y="113"/>
                    </a:cubicBezTo>
                    <a:cubicBezTo>
                      <a:pt x="0" y="180"/>
                      <a:pt x="1902" y="213"/>
                      <a:pt x="4303" y="213"/>
                    </a:cubicBezTo>
                    <a:cubicBezTo>
                      <a:pt x="6672" y="213"/>
                      <a:pt x="8606" y="180"/>
                      <a:pt x="8606" y="113"/>
                    </a:cubicBezTo>
                    <a:cubicBezTo>
                      <a:pt x="7531" y="38"/>
                      <a:pt x="6455" y="0"/>
                      <a:pt x="5379" y="0"/>
                    </a:cubicBezTo>
                    <a:cubicBezTo>
                      <a:pt x="5020" y="0"/>
                      <a:pt x="4662" y="5"/>
                      <a:pt x="4303" y="13"/>
                    </a:cubicBezTo>
                    <a:cubicBezTo>
                      <a:pt x="3945" y="5"/>
                      <a:pt x="3586" y="0"/>
                      <a:pt x="3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6"/>
              <p:cNvSpPr/>
              <p:nvPr/>
            </p:nvSpPr>
            <p:spPr>
              <a:xfrm flipH="1">
                <a:off x="7718272" y="2928640"/>
                <a:ext cx="17408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259" extrusionOk="0">
                    <a:moveTo>
                      <a:pt x="3163" y="1"/>
                    </a:moveTo>
                    <a:cubicBezTo>
                      <a:pt x="2109" y="1"/>
                      <a:pt x="1045" y="44"/>
                      <a:pt x="0" y="146"/>
                    </a:cubicBezTo>
                    <a:cubicBezTo>
                      <a:pt x="1026" y="221"/>
                      <a:pt x="2070" y="259"/>
                      <a:pt x="3105" y="259"/>
                    </a:cubicBezTo>
                    <a:cubicBezTo>
                      <a:pt x="3450" y="259"/>
                      <a:pt x="3794" y="255"/>
                      <a:pt x="4136" y="246"/>
                    </a:cubicBezTo>
                    <a:cubicBezTo>
                      <a:pt x="4478" y="255"/>
                      <a:pt x="4822" y="259"/>
                      <a:pt x="5167" y="259"/>
                    </a:cubicBezTo>
                    <a:cubicBezTo>
                      <a:pt x="6202" y="259"/>
                      <a:pt x="7247" y="221"/>
                      <a:pt x="8273" y="146"/>
                    </a:cubicBezTo>
                    <a:cubicBezTo>
                      <a:pt x="7228" y="44"/>
                      <a:pt x="6164" y="1"/>
                      <a:pt x="5110" y="1"/>
                    </a:cubicBezTo>
                    <a:cubicBezTo>
                      <a:pt x="4784" y="1"/>
                      <a:pt x="4459" y="5"/>
                      <a:pt x="4136" y="13"/>
                    </a:cubicBezTo>
                    <a:cubicBezTo>
                      <a:pt x="3813" y="5"/>
                      <a:pt x="3489" y="1"/>
                      <a:pt x="31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19" name="Google Shape;1319;p46"/>
            <p:cNvCxnSpPr/>
            <p:nvPr/>
          </p:nvCxnSpPr>
          <p:spPr>
            <a:xfrm>
              <a:off x="832650" y="4599365"/>
              <a:ext cx="74787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20" name="Google Shape;1320;p46"/>
            <p:cNvGrpSpPr/>
            <p:nvPr/>
          </p:nvGrpSpPr>
          <p:grpSpPr>
            <a:xfrm>
              <a:off x="5933995" y="943259"/>
              <a:ext cx="1217140" cy="3661142"/>
              <a:chOff x="5933995" y="943259"/>
              <a:chExt cx="1217140" cy="3661142"/>
            </a:xfrm>
          </p:grpSpPr>
          <p:sp>
            <p:nvSpPr>
              <p:cNvPr id="1321" name="Google Shape;1321;p46"/>
              <p:cNvSpPr/>
              <p:nvPr/>
            </p:nvSpPr>
            <p:spPr>
              <a:xfrm flipH="1">
                <a:off x="6503257" y="4496286"/>
                <a:ext cx="117228" cy="10041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4772" extrusionOk="0">
                    <a:moveTo>
                      <a:pt x="2369" y="0"/>
                    </a:moveTo>
                    <a:cubicBezTo>
                      <a:pt x="1068" y="0"/>
                      <a:pt x="0" y="1068"/>
                      <a:pt x="0" y="2369"/>
                    </a:cubicBezTo>
                    <a:cubicBezTo>
                      <a:pt x="0" y="3815"/>
                      <a:pt x="1179" y="4771"/>
                      <a:pt x="2406" y="4771"/>
                    </a:cubicBezTo>
                    <a:cubicBezTo>
                      <a:pt x="2990" y="4771"/>
                      <a:pt x="3585" y="4554"/>
                      <a:pt x="4070" y="4070"/>
                    </a:cubicBezTo>
                    <a:cubicBezTo>
                      <a:pt x="5571" y="2569"/>
                      <a:pt x="4503" y="0"/>
                      <a:pt x="2369" y="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6"/>
              <p:cNvSpPr/>
              <p:nvPr/>
            </p:nvSpPr>
            <p:spPr>
              <a:xfrm flipH="1">
                <a:off x="6440088" y="2968200"/>
                <a:ext cx="433791" cy="1566004"/>
              </a:xfrm>
              <a:custGeom>
                <a:avLst/>
                <a:gdLst/>
                <a:ahLst/>
                <a:cxnLst/>
                <a:rect l="l" t="t" r="r" b="b"/>
                <a:pathLst>
                  <a:path w="20615" h="74421" extrusionOk="0">
                    <a:moveTo>
                      <a:pt x="20615" y="1"/>
                    </a:moveTo>
                    <a:lnTo>
                      <a:pt x="0" y="2569"/>
                    </a:lnTo>
                    <a:cubicBezTo>
                      <a:pt x="234" y="5538"/>
                      <a:pt x="4804" y="35927"/>
                      <a:pt x="4804" y="35927"/>
                    </a:cubicBezTo>
                    <a:lnTo>
                      <a:pt x="3269" y="47602"/>
                    </a:lnTo>
                    <a:lnTo>
                      <a:pt x="5071" y="74421"/>
                    </a:lnTo>
                    <a:lnTo>
                      <a:pt x="14110" y="73520"/>
                    </a:lnTo>
                    <a:lnTo>
                      <a:pt x="17479" y="36027"/>
                    </a:lnTo>
                    <a:lnTo>
                      <a:pt x="20615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6"/>
              <p:cNvSpPr/>
              <p:nvPr/>
            </p:nvSpPr>
            <p:spPr>
              <a:xfrm flipH="1">
                <a:off x="6348132" y="4473833"/>
                <a:ext cx="420471" cy="121436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5771" extrusionOk="0">
                    <a:moveTo>
                      <a:pt x="9541" y="0"/>
                    </a:moveTo>
                    <a:cubicBezTo>
                      <a:pt x="7804" y="682"/>
                      <a:pt x="5965" y="1031"/>
                      <a:pt x="4118" y="1031"/>
                    </a:cubicBezTo>
                    <a:cubicBezTo>
                      <a:pt x="2986" y="1031"/>
                      <a:pt x="1851" y="900"/>
                      <a:pt x="735" y="634"/>
                    </a:cubicBezTo>
                    <a:lnTo>
                      <a:pt x="1" y="467"/>
                    </a:lnTo>
                    <a:lnTo>
                      <a:pt x="1" y="5704"/>
                    </a:lnTo>
                    <a:lnTo>
                      <a:pt x="19982" y="5771"/>
                    </a:lnTo>
                    <a:cubicBezTo>
                      <a:pt x="19848" y="3869"/>
                      <a:pt x="9541" y="0"/>
                      <a:pt x="9541" y="0"/>
                    </a:cubicBezTo>
                    <a:close/>
                  </a:path>
                </a:pathLst>
              </a:custGeom>
              <a:solidFill>
                <a:srgbClr val="C743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6"/>
              <p:cNvSpPr/>
              <p:nvPr/>
            </p:nvSpPr>
            <p:spPr>
              <a:xfrm flipH="1">
                <a:off x="6628902" y="2968200"/>
                <a:ext cx="368517" cy="1553378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73821" extrusionOk="0">
                    <a:moveTo>
                      <a:pt x="17513" y="1"/>
                    </a:moveTo>
                    <a:lnTo>
                      <a:pt x="0" y="1936"/>
                    </a:lnTo>
                    <a:cubicBezTo>
                      <a:pt x="234" y="4904"/>
                      <a:pt x="3436" y="13677"/>
                      <a:pt x="3436" y="13677"/>
                    </a:cubicBezTo>
                    <a:lnTo>
                      <a:pt x="4871" y="51271"/>
                    </a:lnTo>
                    <a:lnTo>
                      <a:pt x="5104" y="73820"/>
                    </a:lnTo>
                    <a:lnTo>
                      <a:pt x="14144" y="72920"/>
                    </a:lnTo>
                    <a:lnTo>
                      <a:pt x="16179" y="42231"/>
                    </a:lnTo>
                    <a:lnTo>
                      <a:pt x="17513" y="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6"/>
              <p:cNvSpPr/>
              <p:nvPr/>
            </p:nvSpPr>
            <p:spPr>
              <a:xfrm flipH="1">
                <a:off x="6627492" y="3310036"/>
                <a:ext cx="70219" cy="1177854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55975" extrusionOk="0">
                    <a:moveTo>
                      <a:pt x="3337" y="1"/>
                    </a:moveTo>
                    <a:cubicBezTo>
                      <a:pt x="3303" y="101"/>
                      <a:pt x="3303" y="234"/>
                      <a:pt x="3270" y="434"/>
                    </a:cubicBezTo>
                    <a:cubicBezTo>
                      <a:pt x="3270" y="801"/>
                      <a:pt x="3203" y="1368"/>
                      <a:pt x="3170" y="2069"/>
                    </a:cubicBezTo>
                    <a:cubicBezTo>
                      <a:pt x="3036" y="3470"/>
                      <a:pt x="2903" y="5538"/>
                      <a:pt x="2703" y="8073"/>
                    </a:cubicBezTo>
                    <a:cubicBezTo>
                      <a:pt x="2336" y="13144"/>
                      <a:pt x="1802" y="20149"/>
                      <a:pt x="1402" y="27887"/>
                    </a:cubicBezTo>
                    <a:cubicBezTo>
                      <a:pt x="1002" y="35660"/>
                      <a:pt x="635" y="42665"/>
                      <a:pt x="368" y="47768"/>
                    </a:cubicBezTo>
                    <a:cubicBezTo>
                      <a:pt x="268" y="50270"/>
                      <a:pt x="168" y="52338"/>
                      <a:pt x="101" y="53773"/>
                    </a:cubicBezTo>
                    <a:cubicBezTo>
                      <a:pt x="68" y="54473"/>
                      <a:pt x="34" y="55007"/>
                      <a:pt x="34" y="55407"/>
                    </a:cubicBezTo>
                    <a:lnTo>
                      <a:pt x="34" y="55807"/>
                    </a:lnTo>
                    <a:cubicBezTo>
                      <a:pt x="68" y="55707"/>
                      <a:pt x="68" y="55574"/>
                      <a:pt x="68" y="55407"/>
                    </a:cubicBezTo>
                    <a:cubicBezTo>
                      <a:pt x="101" y="55007"/>
                      <a:pt x="134" y="54473"/>
                      <a:pt x="201" y="53773"/>
                    </a:cubicBezTo>
                    <a:cubicBezTo>
                      <a:pt x="268" y="52338"/>
                      <a:pt x="401" y="50270"/>
                      <a:pt x="535" y="47768"/>
                    </a:cubicBezTo>
                    <a:cubicBezTo>
                      <a:pt x="801" y="42665"/>
                      <a:pt x="1235" y="35660"/>
                      <a:pt x="1635" y="27921"/>
                    </a:cubicBezTo>
                    <a:cubicBezTo>
                      <a:pt x="2036" y="20149"/>
                      <a:pt x="2569" y="13144"/>
                      <a:pt x="2870" y="8073"/>
                    </a:cubicBezTo>
                    <a:cubicBezTo>
                      <a:pt x="3036" y="5538"/>
                      <a:pt x="3170" y="3503"/>
                      <a:pt x="3237" y="2069"/>
                    </a:cubicBezTo>
                    <a:cubicBezTo>
                      <a:pt x="3270" y="1368"/>
                      <a:pt x="3337" y="801"/>
                      <a:pt x="3337" y="434"/>
                    </a:cubicBezTo>
                    <a:lnTo>
                      <a:pt x="3337" y="1"/>
                    </a:lnTo>
                    <a:close/>
                    <a:moveTo>
                      <a:pt x="34" y="55807"/>
                    </a:moveTo>
                    <a:cubicBezTo>
                      <a:pt x="1" y="55874"/>
                      <a:pt x="1" y="55907"/>
                      <a:pt x="34" y="55974"/>
                    </a:cubicBezTo>
                    <a:cubicBezTo>
                      <a:pt x="34" y="55907"/>
                      <a:pt x="34" y="55874"/>
                      <a:pt x="34" y="55807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6"/>
              <p:cNvSpPr/>
              <p:nvPr/>
            </p:nvSpPr>
            <p:spPr>
              <a:xfrm flipH="1">
                <a:off x="5990851" y="1680883"/>
                <a:ext cx="576291" cy="684386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32524" extrusionOk="0">
                    <a:moveTo>
                      <a:pt x="3570" y="1"/>
                    </a:moveTo>
                    <a:lnTo>
                      <a:pt x="0" y="21016"/>
                    </a:lnTo>
                    <a:lnTo>
                      <a:pt x="6438" y="32524"/>
                    </a:lnTo>
                    <a:lnTo>
                      <a:pt x="22683" y="24919"/>
                    </a:lnTo>
                    <a:cubicBezTo>
                      <a:pt x="27387" y="22317"/>
                      <a:pt x="21082" y="19348"/>
                      <a:pt x="18914" y="14411"/>
                    </a:cubicBezTo>
                    <a:lnTo>
                      <a:pt x="18313" y="15912"/>
                    </a:lnTo>
                    <a:lnTo>
                      <a:pt x="13010" y="18314"/>
                    </a:lnTo>
                    <a:lnTo>
                      <a:pt x="7406" y="7473"/>
                    </a:lnTo>
                    <a:lnTo>
                      <a:pt x="35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6"/>
              <p:cNvSpPr/>
              <p:nvPr/>
            </p:nvSpPr>
            <p:spPr>
              <a:xfrm flipH="1">
                <a:off x="6872469" y="1129170"/>
                <a:ext cx="207774" cy="374283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7787" extrusionOk="0">
                    <a:moveTo>
                      <a:pt x="5171" y="1"/>
                    </a:moveTo>
                    <a:cubicBezTo>
                      <a:pt x="4537" y="935"/>
                      <a:pt x="4403" y="2136"/>
                      <a:pt x="4804" y="3170"/>
                    </a:cubicBezTo>
                    <a:cubicBezTo>
                      <a:pt x="5004" y="3770"/>
                      <a:pt x="5404" y="4404"/>
                      <a:pt x="5104" y="4938"/>
                    </a:cubicBezTo>
                    <a:cubicBezTo>
                      <a:pt x="4804" y="5472"/>
                      <a:pt x="4036" y="5505"/>
                      <a:pt x="3436" y="5705"/>
                    </a:cubicBezTo>
                    <a:cubicBezTo>
                      <a:pt x="2369" y="6105"/>
                      <a:pt x="1735" y="7206"/>
                      <a:pt x="1935" y="8340"/>
                    </a:cubicBezTo>
                    <a:cubicBezTo>
                      <a:pt x="2102" y="8707"/>
                      <a:pt x="2168" y="9107"/>
                      <a:pt x="2135" y="9508"/>
                    </a:cubicBezTo>
                    <a:cubicBezTo>
                      <a:pt x="2002" y="9875"/>
                      <a:pt x="1768" y="10208"/>
                      <a:pt x="1435" y="10475"/>
                    </a:cubicBezTo>
                    <a:cubicBezTo>
                      <a:pt x="0" y="12210"/>
                      <a:pt x="968" y="14845"/>
                      <a:pt x="3169" y="15245"/>
                    </a:cubicBezTo>
                    <a:cubicBezTo>
                      <a:pt x="3636" y="15245"/>
                      <a:pt x="4070" y="15379"/>
                      <a:pt x="4503" y="15545"/>
                    </a:cubicBezTo>
                    <a:cubicBezTo>
                      <a:pt x="4970" y="15846"/>
                      <a:pt x="5137" y="16379"/>
                      <a:pt x="5471" y="16813"/>
                    </a:cubicBezTo>
                    <a:cubicBezTo>
                      <a:pt x="5976" y="17486"/>
                      <a:pt x="6688" y="17787"/>
                      <a:pt x="7393" y="17787"/>
                    </a:cubicBezTo>
                    <a:cubicBezTo>
                      <a:pt x="8645" y="17787"/>
                      <a:pt x="9874" y="16839"/>
                      <a:pt x="9874" y="15345"/>
                    </a:cubicBezTo>
                    <a:lnTo>
                      <a:pt x="517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6"/>
              <p:cNvSpPr/>
              <p:nvPr/>
            </p:nvSpPr>
            <p:spPr>
              <a:xfrm flipH="1">
                <a:off x="6350236" y="943259"/>
                <a:ext cx="580499" cy="599164"/>
              </a:xfrm>
              <a:custGeom>
                <a:avLst/>
                <a:gdLst/>
                <a:ahLst/>
                <a:cxnLst/>
                <a:rect l="l" t="t" r="r" b="b"/>
                <a:pathLst>
                  <a:path w="27587" h="28474" extrusionOk="0">
                    <a:moveTo>
                      <a:pt x="8897" y="1"/>
                    </a:moveTo>
                    <a:cubicBezTo>
                      <a:pt x="8612" y="1"/>
                      <a:pt x="8325" y="21"/>
                      <a:pt x="8039" y="63"/>
                    </a:cubicBezTo>
                    <a:cubicBezTo>
                      <a:pt x="6738" y="230"/>
                      <a:pt x="5604" y="964"/>
                      <a:pt x="4937" y="2098"/>
                    </a:cubicBezTo>
                    <a:cubicBezTo>
                      <a:pt x="4370" y="3232"/>
                      <a:pt x="4604" y="4833"/>
                      <a:pt x="5704" y="5500"/>
                    </a:cubicBezTo>
                    <a:lnTo>
                      <a:pt x="2235" y="12605"/>
                    </a:lnTo>
                    <a:cubicBezTo>
                      <a:pt x="0" y="17008"/>
                      <a:pt x="2169" y="22346"/>
                      <a:pt x="6839" y="23947"/>
                    </a:cubicBezTo>
                    <a:cubicBezTo>
                      <a:pt x="7839" y="24280"/>
                      <a:pt x="8940" y="24447"/>
                      <a:pt x="9707" y="25148"/>
                    </a:cubicBezTo>
                    <a:cubicBezTo>
                      <a:pt x="10308" y="25681"/>
                      <a:pt x="10641" y="26449"/>
                      <a:pt x="11108" y="27116"/>
                    </a:cubicBezTo>
                    <a:cubicBezTo>
                      <a:pt x="11519" y="27703"/>
                      <a:pt x="12137" y="28213"/>
                      <a:pt x="12825" y="28213"/>
                    </a:cubicBezTo>
                    <a:cubicBezTo>
                      <a:pt x="12919" y="28213"/>
                      <a:pt x="13014" y="28203"/>
                      <a:pt x="13110" y="28183"/>
                    </a:cubicBezTo>
                    <a:cubicBezTo>
                      <a:pt x="13677" y="28083"/>
                      <a:pt x="14177" y="27549"/>
                      <a:pt x="14778" y="27516"/>
                    </a:cubicBezTo>
                    <a:cubicBezTo>
                      <a:pt x="14800" y="27515"/>
                      <a:pt x="14821" y="27514"/>
                      <a:pt x="14843" y="27514"/>
                    </a:cubicBezTo>
                    <a:cubicBezTo>
                      <a:pt x="15415" y="27514"/>
                      <a:pt x="15899" y="27926"/>
                      <a:pt x="16445" y="28183"/>
                    </a:cubicBezTo>
                    <a:cubicBezTo>
                      <a:pt x="16870" y="28380"/>
                      <a:pt x="17320" y="28474"/>
                      <a:pt x="17766" y="28474"/>
                    </a:cubicBezTo>
                    <a:cubicBezTo>
                      <a:pt x="18757" y="28474"/>
                      <a:pt x="19727" y="28010"/>
                      <a:pt x="20348" y="27182"/>
                    </a:cubicBezTo>
                    <a:cubicBezTo>
                      <a:pt x="20782" y="26549"/>
                      <a:pt x="21015" y="25748"/>
                      <a:pt x="21682" y="25414"/>
                    </a:cubicBezTo>
                    <a:cubicBezTo>
                      <a:pt x="21926" y="25293"/>
                      <a:pt x="22187" y="25255"/>
                      <a:pt x="22457" y="25255"/>
                    </a:cubicBezTo>
                    <a:cubicBezTo>
                      <a:pt x="22889" y="25255"/>
                      <a:pt x="23345" y="25350"/>
                      <a:pt x="23792" y="25350"/>
                    </a:cubicBezTo>
                    <a:cubicBezTo>
                      <a:pt x="23834" y="25350"/>
                      <a:pt x="23876" y="25350"/>
                      <a:pt x="23917" y="25348"/>
                    </a:cubicBezTo>
                    <a:cubicBezTo>
                      <a:pt x="25452" y="25181"/>
                      <a:pt x="26486" y="23680"/>
                      <a:pt x="26086" y="22145"/>
                    </a:cubicBezTo>
                    <a:cubicBezTo>
                      <a:pt x="25919" y="21612"/>
                      <a:pt x="25552" y="21145"/>
                      <a:pt x="25585" y="20511"/>
                    </a:cubicBezTo>
                    <a:cubicBezTo>
                      <a:pt x="25619" y="19877"/>
                      <a:pt x="26152" y="19410"/>
                      <a:pt x="26486" y="18910"/>
                    </a:cubicBezTo>
                    <a:cubicBezTo>
                      <a:pt x="27587" y="17142"/>
                      <a:pt x="27086" y="14840"/>
                      <a:pt x="25385" y="13706"/>
                    </a:cubicBezTo>
                    <a:cubicBezTo>
                      <a:pt x="24484" y="13172"/>
                      <a:pt x="23350" y="13006"/>
                      <a:pt x="22616" y="12238"/>
                    </a:cubicBezTo>
                    <a:cubicBezTo>
                      <a:pt x="21849" y="11471"/>
                      <a:pt x="21783" y="10270"/>
                      <a:pt x="21649" y="9203"/>
                    </a:cubicBezTo>
                    <a:cubicBezTo>
                      <a:pt x="21549" y="8035"/>
                      <a:pt x="21215" y="6901"/>
                      <a:pt x="20682" y="5834"/>
                    </a:cubicBezTo>
                    <a:cubicBezTo>
                      <a:pt x="20081" y="4800"/>
                      <a:pt x="19081" y="4066"/>
                      <a:pt x="17913" y="3866"/>
                    </a:cubicBezTo>
                    <a:cubicBezTo>
                      <a:pt x="17712" y="3835"/>
                      <a:pt x="17508" y="3825"/>
                      <a:pt x="17303" y="3825"/>
                    </a:cubicBezTo>
                    <a:cubicBezTo>
                      <a:pt x="16978" y="3825"/>
                      <a:pt x="16650" y="3849"/>
                      <a:pt x="16326" y="3849"/>
                    </a:cubicBezTo>
                    <a:cubicBezTo>
                      <a:pt x="15968" y="3849"/>
                      <a:pt x="15615" y="3820"/>
                      <a:pt x="15278" y="3699"/>
                    </a:cubicBezTo>
                    <a:cubicBezTo>
                      <a:pt x="14344" y="3399"/>
                      <a:pt x="13777" y="2431"/>
                      <a:pt x="13076" y="1731"/>
                    </a:cubicBezTo>
                    <a:cubicBezTo>
                      <a:pt x="11950" y="604"/>
                      <a:pt x="10443" y="1"/>
                      <a:pt x="8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6"/>
              <p:cNvSpPr/>
              <p:nvPr/>
            </p:nvSpPr>
            <p:spPr>
              <a:xfrm flipH="1">
                <a:off x="6539745" y="1043800"/>
                <a:ext cx="353788" cy="693308"/>
              </a:xfrm>
              <a:custGeom>
                <a:avLst/>
                <a:gdLst/>
                <a:ahLst/>
                <a:cxnLst/>
                <a:rect l="l" t="t" r="r" b="b"/>
                <a:pathLst>
                  <a:path w="16813" h="32948" extrusionOk="0">
                    <a:moveTo>
                      <a:pt x="11552" y="1"/>
                    </a:moveTo>
                    <a:cubicBezTo>
                      <a:pt x="11428" y="1"/>
                      <a:pt x="11302" y="8"/>
                      <a:pt x="11175" y="22"/>
                    </a:cubicBezTo>
                    <a:lnTo>
                      <a:pt x="1635" y="2423"/>
                    </a:lnTo>
                    <a:cubicBezTo>
                      <a:pt x="701" y="2523"/>
                      <a:pt x="0" y="3324"/>
                      <a:pt x="34" y="4258"/>
                    </a:cubicBezTo>
                    <a:lnTo>
                      <a:pt x="1101" y="28542"/>
                    </a:lnTo>
                    <a:cubicBezTo>
                      <a:pt x="1166" y="31353"/>
                      <a:pt x="5172" y="32947"/>
                      <a:pt x="8220" y="32947"/>
                    </a:cubicBezTo>
                    <a:cubicBezTo>
                      <a:pt x="8283" y="32947"/>
                      <a:pt x="8345" y="32947"/>
                      <a:pt x="8406" y="32945"/>
                    </a:cubicBezTo>
                    <a:cubicBezTo>
                      <a:pt x="11508" y="32879"/>
                      <a:pt x="11609" y="31344"/>
                      <a:pt x="11642" y="28642"/>
                    </a:cubicBezTo>
                    <a:cubicBezTo>
                      <a:pt x="11709" y="24072"/>
                      <a:pt x="11709" y="22371"/>
                      <a:pt x="11709" y="22371"/>
                    </a:cubicBezTo>
                    <a:cubicBezTo>
                      <a:pt x="11709" y="22371"/>
                      <a:pt x="15611" y="21704"/>
                      <a:pt x="16412" y="16600"/>
                    </a:cubicBezTo>
                    <a:cubicBezTo>
                      <a:pt x="16812" y="14065"/>
                      <a:pt x="16679" y="9895"/>
                      <a:pt x="16479" y="6493"/>
                    </a:cubicBezTo>
                    <a:cubicBezTo>
                      <a:pt x="16287" y="3553"/>
                      <a:pt x="14381" y="1"/>
                      <a:pt x="11552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6"/>
              <p:cNvSpPr/>
              <p:nvPr/>
            </p:nvSpPr>
            <p:spPr>
              <a:xfrm flipH="1">
                <a:off x="6579052" y="1229501"/>
                <a:ext cx="28113" cy="261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241" extrusionOk="0">
                    <a:moveTo>
                      <a:pt x="696" y="0"/>
                    </a:moveTo>
                    <a:cubicBezTo>
                      <a:pt x="676" y="0"/>
                      <a:pt x="656" y="1"/>
                      <a:pt x="635" y="3"/>
                    </a:cubicBezTo>
                    <a:cubicBezTo>
                      <a:pt x="301" y="3"/>
                      <a:pt x="1" y="303"/>
                      <a:pt x="34" y="670"/>
                    </a:cubicBezTo>
                    <a:cubicBezTo>
                      <a:pt x="34" y="985"/>
                      <a:pt x="301" y="1240"/>
                      <a:pt x="640" y="1240"/>
                    </a:cubicBezTo>
                    <a:cubicBezTo>
                      <a:pt x="660" y="1240"/>
                      <a:pt x="681" y="1239"/>
                      <a:pt x="701" y="1237"/>
                    </a:cubicBezTo>
                    <a:cubicBezTo>
                      <a:pt x="1035" y="1237"/>
                      <a:pt x="1335" y="937"/>
                      <a:pt x="1335" y="603"/>
                    </a:cubicBezTo>
                    <a:cubicBezTo>
                      <a:pt x="1304" y="257"/>
                      <a:pt x="1035" y="0"/>
                      <a:pt x="69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6"/>
              <p:cNvSpPr/>
              <p:nvPr/>
            </p:nvSpPr>
            <p:spPr>
              <a:xfrm flipH="1">
                <a:off x="6565017" y="1211888"/>
                <a:ext cx="56878" cy="1454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691" extrusionOk="0">
                    <a:moveTo>
                      <a:pt x="1255" y="1"/>
                    </a:moveTo>
                    <a:cubicBezTo>
                      <a:pt x="926" y="1"/>
                      <a:pt x="603" y="127"/>
                      <a:pt x="334" y="306"/>
                    </a:cubicBezTo>
                    <a:cubicBezTo>
                      <a:pt x="134" y="473"/>
                      <a:pt x="0" y="573"/>
                      <a:pt x="67" y="673"/>
                    </a:cubicBezTo>
                    <a:cubicBezTo>
                      <a:pt x="79" y="685"/>
                      <a:pt x="97" y="691"/>
                      <a:pt x="120" y="691"/>
                    </a:cubicBezTo>
                    <a:cubicBezTo>
                      <a:pt x="290" y="691"/>
                      <a:pt x="752" y="406"/>
                      <a:pt x="1368" y="406"/>
                    </a:cubicBezTo>
                    <a:cubicBezTo>
                      <a:pt x="1985" y="406"/>
                      <a:pt x="2446" y="691"/>
                      <a:pt x="2616" y="691"/>
                    </a:cubicBezTo>
                    <a:cubicBezTo>
                      <a:pt x="2639" y="691"/>
                      <a:pt x="2657" y="685"/>
                      <a:pt x="2669" y="673"/>
                    </a:cubicBezTo>
                    <a:cubicBezTo>
                      <a:pt x="2702" y="640"/>
                      <a:pt x="2636" y="473"/>
                      <a:pt x="2402" y="306"/>
                    </a:cubicBezTo>
                    <a:cubicBezTo>
                      <a:pt x="2133" y="127"/>
                      <a:pt x="1810" y="1"/>
                      <a:pt x="1482" y="1"/>
                    </a:cubicBezTo>
                    <a:cubicBezTo>
                      <a:pt x="1444" y="1"/>
                      <a:pt x="1406" y="3"/>
                      <a:pt x="1368" y="6"/>
                    </a:cubicBezTo>
                    <a:cubicBezTo>
                      <a:pt x="1330" y="3"/>
                      <a:pt x="1292" y="1"/>
                      <a:pt x="125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6"/>
              <p:cNvSpPr/>
              <p:nvPr/>
            </p:nvSpPr>
            <p:spPr>
              <a:xfrm flipH="1">
                <a:off x="6725066" y="1229501"/>
                <a:ext cx="27376" cy="26114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241" extrusionOk="0">
                    <a:moveTo>
                      <a:pt x="690" y="0"/>
                    </a:moveTo>
                    <a:cubicBezTo>
                      <a:pt x="671" y="0"/>
                      <a:pt x="653" y="1"/>
                      <a:pt x="634" y="3"/>
                    </a:cubicBezTo>
                    <a:cubicBezTo>
                      <a:pt x="267" y="3"/>
                      <a:pt x="0" y="303"/>
                      <a:pt x="0" y="670"/>
                    </a:cubicBezTo>
                    <a:cubicBezTo>
                      <a:pt x="32" y="985"/>
                      <a:pt x="271" y="1240"/>
                      <a:pt x="606" y="1240"/>
                    </a:cubicBezTo>
                    <a:cubicBezTo>
                      <a:pt x="626" y="1240"/>
                      <a:pt x="646" y="1239"/>
                      <a:pt x="667" y="1237"/>
                    </a:cubicBezTo>
                    <a:cubicBezTo>
                      <a:pt x="1001" y="1237"/>
                      <a:pt x="1301" y="937"/>
                      <a:pt x="1301" y="603"/>
                    </a:cubicBezTo>
                    <a:cubicBezTo>
                      <a:pt x="1270" y="257"/>
                      <a:pt x="1001" y="0"/>
                      <a:pt x="69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 flipH="1">
                <a:off x="6711010" y="1214813"/>
                <a:ext cx="56878" cy="14940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710" extrusionOk="0">
                    <a:moveTo>
                      <a:pt x="1401" y="1"/>
                    </a:moveTo>
                    <a:cubicBezTo>
                      <a:pt x="1034" y="1"/>
                      <a:pt x="667" y="101"/>
                      <a:pt x="367" y="334"/>
                    </a:cubicBezTo>
                    <a:cubicBezTo>
                      <a:pt x="134" y="501"/>
                      <a:pt x="0" y="601"/>
                      <a:pt x="67" y="668"/>
                    </a:cubicBezTo>
                    <a:cubicBezTo>
                      <a:pt x="79" y="680"/>
                      <a:pt x="97" y="685"/>
                      <a:pt x="120" y="685"/>
                    </a:cubicBezTo>
                    <a:cubicBezTo>
                      <a:pt x="290" y="685"/>
                      <a:pt x="751" y="401"/>
                      <a:pt x="1368" y="401"/>
                    </a:cubicBezTo>
                    <a:cubicBezTo>
                      <a:pt x="2041" y="401"/>
                      <a:pt x="2489" y="709"/>
                      <a:pt x="2636" y="709"/>
                    </a:cubicBezTo>
                    <a:cubicBezTo>
                      <a:pt x="2650" y="709"/>
                      <a:pt x="2660" y="707"/>
                      <a:pt x="2669" y="701"/>
                    </a:cubicBezTo>
                    <a:cubicBezTo>
                      <a:pt x="2702" y="634"/>
                      <a:pt x="2635" y="501"/>
                      <a:pt x="2402" y="334"/>
                    </a:cubicBezTo>
                    <a:cubicBezTo>
                      <a:pt x="2102" y="101"/>
                      <a:pt x="1768" y="1"/>
                      <a:pt x="140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 flipH="1">
                <a:off x="6619770" y="1215507"/>
                <a:ext cx="46357" cy="12408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7" extrusionOk="0">
                    <a:moveTo>
                      <a:pt x="70" y="0"/>
                    </a:moveTo>
                    <a:cubicBezTo>
                      <a:pt x="69" y="0"/>
                      <a:pt x="68" y="1"/>
                      <a:pt x="68" y="1"/>
                    </a:cubicBezTo>
                    <a:cubicBezTo>
                      <a:pt x="1" y="34"/>
                      <a:pt x="535" y="1635"/>
                      <a:pt x="1269" y="3570"/>
                    </a:cubicBezTo>
                    <a:lnTo>
                      <a:pt x="1802" y="4938"/>
                    </a:lnTo>
                    <a:cubicBezTo>
                      <a:pt x="1902" y="5105"/>
                      <a:pt x="1936" y="5305"/>
                      <a:pt x="1936" y="5471"/>
                    </a:cubicBezTo>
                    <a:cubicBezTo>
                      <a:pt x="1902" y="5605"/>
                      <a:pt x="1736" y="5672"/>
                      <a:pt x="1535" y="5672"/>
                    </a:cubicBezTo>
                    <a:cubicBezTo>
                      <a:pt x="1168" y="5672"/>
                      <a:pt x="768" y="5738"/>
                      <a:pt x="401" y="5872"/>
                    </a:cubicBezTo>
                    <a:cubicBezTo>
                      <a:pt x="585" y="5888"/>
                      <a:pt x="777" y="5897"/>
                      <a:pt x="972" y="5897"/>
                    </a:cubicBezTo>
                    <a:cubicBezTo>
                      <a:pt x="1168" y="5897"/>
                      <a:pt x="1369" y="5888"/>
                      <a:pt x="1569" y="5872"/>
                    </a:cubicBezTo>
                    <a:cubicBezTo>
                      <a:pt x="1669" y="5872"/>
                      <a:pt x="1769" y="5838"/>
                      <a:pt x="1869" y="5838"/>
                    </a:cubicBezTo>
                    <a:cubicBezTo>
                      <a:pt x="2002" y="5772"/>
                      <a:pt x="2102" y="5672"/>
                      <a:pt x="2169" y="5572"/>
                    </a:cubicBezTo>
                    <a:cubicBezTo>
                      <a:pt x="2203" y="5305"/>
                      <a:pt x="2169" y="5071"/>
                      <a:pt x="2069" y="4871"/>
                    </a:cubicBezTo>
                    <a:lnTo>
                      <a:pt x="1569" y="3470"/>
                    </a:lnTo>
                    <a:cubicBezTo>
                      <a:pt x="810" y="1556"/>
                      <a:pt x="148" y="0"/>
                      <a:pt x="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 flipH="1">
                <a:off x="6647146" y="1476624"/>
                <a:ext cx="143910" cy="6630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3151" extrusionOk="0">
                    <a:moveTo>
                      <a:pt x="0" y="1"/>
                    </a:moveTo>
                    <a:cubicBezTo>
                      <a:pt x="1" y="1"/>
                      <a:pt x="1517" y="3151"/>
                      <a:pt x="5887" y="3151"/>
                    </a:cubicBezTo>
                    <a:cubicBezTo>
                      <a:pt x="6190" y="3151"/>
                      <a:pt x="6507" y="3135"/>
                      <a:pt x="6839" y="3103"/>
                    </a:cubicBezTo>
                    <a:lnTo>
                      <a:pt x="6839" y="1802"/>
                    </a:lnTo>
                    <a:cubicBezTo>
                      <a:pt x="6778" y="1803"/>
                      <a:pt x="6718" y="1803"/>
                      <a:pt x="6658" y="1803"/>
                    </a:cubicBezTo>
                    <a:cubicBezTo>
                      <a:pt x="4318" y="1803"/>
                      <a:pt x="2017" y="1172"/>
                      <a:pt x="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 flipH="1">
                <a:off x="6661876" y="1364762"/>
                <a:ext cx="47051" cy="32405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540" extrusionOk="0">
                    <a:moveTo>
                      <a:pt x="1169" y="0"/>
                    </a:moveTo>
                    <a:cubicBezTo>
                      <a:pt x="1113" y="0"/>
                      <a:pt x="1057" y="4"/>
                      <a:pt x="1001" y="13"/>
                    </a:cubicBezTo>
                    <a:cubicBezTo>
                      <a:pt x="701" y="46"/>
                      <a:pt x="400" y="180"/>
                      <a:pt x="200" y="413"/>
                    </a:cubicBezTo>
                    <a:cubicBezTo>
                      <a:pt x="0" y="680"/>
                      <a:pt x="0" y="980"/>
                      <a:pt x="134" y="1247"/>
                    </a:cubicBezTo>
                    <a:cubicBezTo>
                      <a:pt x="297" y="1434"/>
                      <a:pt x="527" y="1540"/>
                      <a:pt x="764" y="1540"/>
                    </a:cubicBezTo>
                    <a:cubicBezTo>
                      <a:pt x="866" y="1540"/>
                      <a:pt x="968" y="1520"/>
                      <a:pt x="1068" y="1481"/>
                    </a:cubicBezTo>
                    <a:cubicBezTo>
                      <a:pt x="1401" y="1381"/>
                      <a:pt x="1701" y="1180"/>
                      <a:pt x="1968" y="947"/>
                    </a:cubicBezTo>
                    <a:cubicBezTo>
                      <a:pt x="2035" y="880"/>
                      <a:pt x="2102" y="814"/>
                      <a:pt x="2168" y="747"/>
                    </a:cubicBezTo>
                    <a:cubicBezTo>
                      <a:pt x="2235" y="647"/>
                      <a:pt x="2235" y="547"/>
                      <a:pt x="2168" y="480"/>
                    </a:cubicBezTo>
                    <a:lnTo>
                      <a:pt x="2135" y="480"/>
                    </a:lnTo>
                    <a:cubicBezTo>
                      <a:pt x="1903" y="189"/>
                      <a:pt x="1544" y="0"/>
                      <a:pt x="1169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 flipH="1">
                <a:off x="6654153" y="1349590"/>
                <a:ext cx="49871" cy="42211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006" extrusionOk="0">
                    <a:moveTo>
                      <a:pt x="134" y="0"/>
                    </a:moveTo>
                    <a:cubicBezTo>
                      <a:pt x="67" y="0"/>
                      <a:pt x="1" y="167"/>
                      <a:pt x="34" y="500"/>
                    </a:cubicBezTo>
                    <a:cubicBezTo>
                      <a:pt x="67" y="934"/>
                      <a:pt x="268" y="1334"/>
                      <a:pt x="634" y="1601"/>
                    </a:cubicBezTo>
                    <a:cubicBezTo>
                      <a:pt x="940" y="1845"/>
                      <a:pt x="1329" y="2006"/>
                      <a:pt x="1725" y="2006"/>
                    </a:cubicBezTo>
                    <a:cubicBezTo>
                      <a:pt x="1761" y="2006"/>
                      <a:pt x="1798" y="2004"/>
                      <a:pt x="1835" y="2002"/>
                    </a:cubicBezTo>
                    <a:cubicBezTo>
                      <a:pt x="2202" y="2002"/>
                      <a:pt x="2369" y="1968"/>
                      <a:pt x="2369" y="1868"/>
                    </a:cubicBezTo>
                    <a:cubicBezTo>
                      <a:pt x="2369" y="1735"/>
                      <a:pt x="1535" y="1835"/>
                      <a:pt x="901" y="1301"/>
                    </a:cubicBezTo>
                    <a:cubicBezTo>
                      <a:pt x="234" y="734"/>
                      <a:pt x="234" y="0"/>
                      <a:pt x="1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 flipH="1">
                <a:off x="6470957" y="1004725"/>
                <a:ext cx="336238" cy="215580"/>
              </a:xfrm>
              <a:custGeom>
                <a:avLst/>
                <a:gdLst/>
                <a:ahLst/>
                <a:cxnLst/>
                <a:rect l="l" t="t" r="r" b="b"/>
                <a:pathLst>
                  <a:path w="15979" h="10245" extrusionOk="0">
                    <a:moveTo>
                      <a:pt x="3328" y="0"/>
                    </a:moveTo>
                    <a:cubicBezTo>
                      <a:pt x="2222" y="0"/>
                      <a:pt x="1192" y="696"/>
                      <a:pt x="334" y="1490"/>
                    </a:cubicBezTo>
                    <a:lnTo>
                      <a:pt x="334" y="1490"/>
                    </a:lnTo>
                    <a:cubicBezTo>
                      <a:pt x="334" y="1486"/>
                      <a:pt x="334" y="1482"/>
                      <a:pt x="334" y="1478"/>
                    </a:cubicBezTo>
                    <a:lnTo>
                      <a:pt x="0" y="1812"/>
                    </a:lnTo>
                    <a:cubicBezTo>
                      <a:pt x="108" y="1704"/>
                      <a:pt x="219" y="1596"/>
                      <a:pt x="334" y="1490"/>
                    </a:cubicBezTo>
                    <a:lnTo>
                      <a:pt x="334" y="1490"/>
                    </a:lnTo>
                    <a:cubicBezTo>
                      <a:pt x="340" y="3477"/>
                      <a:pt x="1950" y="4999"/>
                      <a:pt x="3860" y="4999"/>
                    </a:cubicBezTo>
                    <a:cubicBezTo>
                      <a:pt x="4060" y="4999"/>
                      <a:pt x="4264" y="4982"/>
                      <a:pt x="4470" y="4948"/>
                    </a:cubicBezTo>
                    <a:cubicBezTo>
                      <a:pt x="4984" y="4836"/>
                      <a:pt x="5544" y="4619"/>
                      <a:pt x="6058" y="4619"/>
                    </a:cubicBezTo>
                    <a:cubicBezTo>
                      <a:pt x="6310" y="4619"/>
                      <a:pt x="6552" y="4671"/>
                      <a:pt x="6772" y="4814"/>
                    </a:cubicBezTo>
                    <a:cubicBezTo>
                      <a:pt x="7439" y="5214"/>
                      <a:pt x="7506" y="6315"/>
                      <a:pt x="8139" y="6882"/>
                    </a:cubicBezTo>
                    <a:cubicBezTo>
                      <a:pt x="8479" y="7172"/>
                      <a:pt x="8895" y="7248"/>
                      <a:pt x="9342" y="7248"/>
                    </a:cubicBezTo>
                    <a:cubicBezTo>
                      <a:pt x="9833" y="7248"/>
                      <a:pt x="10361" y="7156"/>
                      <a:pt x="10867" y="7156"/>
                    </a:cubicBezTo>
                    <a:cubicBezTo>
                      <a:pt x="11122" y="7156"/>
                      <a:pt x="11372" y="7180"/>
                      <a:pt x="11608" y="7249"/>
                    </a:cubicBezTo>
                    <a:cubicBezTo>
                      <a:pt x="12509" y="7516"/>
                      <a:pt x="13043" y="8350"/>
                      <a:pt x="13643" y="9084"/>
                    </a:cubicBezTo>
                    <a:cubicBezTo>
                      <a:pt x="14151" y="9676"/>
                      <a:pt x="14850" y="10245"/>
                      <a:pt x="15578" y="10245"/>
                    </a:cubicBezTo>
                    <a:cubicBezTo>
                      <a:pt x="15711" y="10245"/>
                      <a:pt x="15844" y="10226"/>
                      <a:pt x="15978" y="10185"/>
                    </a:cubicBezTo>
                    <a:cubicBezTo>
                      <a:pt x="15978" y="9384"/>
                      <a:pt x="15845" y="8617"/>
                      <a:pt x="15645" y="7850"/>
                    </a:cubicBezTo>
                    <a:cubicBezTo>
                      <a:pt x="15445" y="7049"/>
                      <a:pt x="14944" y="6382"/>
                      <a:pt x="14310" y="5915"/>
                    </a:cubicBezTo>
                    <a:cubicBezTo>
                      <a:pt x="13943" y="5681"/>
                      <a:pt x="13510" y="5548"/>
                      <a:pt x="13176" y="5248"/>
                    </a:cubicBezTo>
                    <a:cubicBezTo>
                      <a:pt x="12442" y="4681"/>
                      <a:pt x="12276" y="3647"/>
                      <a:pt x="11809" y="2813"/>
                    </a:cubicBezTo>
                    <a:cubicBezTo>
                      <a:pt x="11208" y="1745"/>
                      <a:pt x="10141" y="1011"/>
                      <a:pt x="8907" y="878"/>
                    </a:cubicBezTo>
                    <a:cubicBezTo>
                      <a:pt x="8755" y="863"/>
                      <a:pt x="8602" y="857"/>
                      <a:pt x="8448" y="857"/>
                    </a:cubicBezTo>
                    <a:cubicBezTo>
                      <a:pt x="7890" y="857"/>
                      <a:pt x="7324" y="936"/>
                      <a:pt x="6763" y="936"/>
                    </a:cubicBezTo>
                    <a:cubicBezTo>
                      <a:pt x="6464" y="936"/>
                      <a:pt x="6166" y="913"/>
                      <a:pt x="5871" y="845"/>
                    </a:cubicBezTo>
                    <a:cubicBezTo>
                      <a:pt x="5171" y="644"/>
                      <a:pt x="4537" y="177"/>
                      <a:pt x="3803" y="44"/>
                    </a:cubicBezTo>
                    <a:cubicBezTo>
                      <a:pt x="3643" y="14"/>
                      <a:pt x="3485" y="0"/>
                      <a:pt x="33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6"/>
              <p:cNvSpPr/>
              <p:nvPr/>
            </p:nvSpPr>
            <p:spPr>
              <a:xfrm flipH="1">
                <a:off x="6397961" y="1511723"/>
                <a:ext cx="510323" cy="853547"/>
              </a:xfrm>
              <a:custGeom>
                <a:avLst/>
                <a:gdLst/>
                <a:ahLst/>
                <a:cxnLst/>
                <a:rect l="l" t="t" r="r" b="b"/>
                <a:pathLst>
                  <a:path w="24252" h="40563" extrusionOk="0">
                    <a:moveTo>
                      <a:pt x="1035" y="1"/>
                    </a:moveTo>
                    <a:lnTo>
                      <a:pt x="268" y="2602"/>
                    </a:lnTo>
                    <a:lnTo>
                      <a:pt x="1" y="17613"/>
                    </a:lnTo>
                    <a:lnTo>
                      <a:pt x="11376" y="37060"/>
                    </a:lnTo>
                    <a:lnTo>
                      <a:pt x="20882" y="40563"/>
                    </a:lnTo>
                    <a:lnTo>
                      <a:pt x="24251" y="20282"/>
                    </a:lnTo>
                    <a:lnTo>
                      <a:pt x="12410" y="5438"/>
                    </a:lnTo>
                    <a:lnTo>
                      <a:pt x="12510" y="1502"/>
                    </a:lnTo>
                    <a:lnTo>
                      <a:pt x="1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6"/>
              <p:cNvSpPr/>
              <p:nvPr/>
            </p:nvSpPr>
            <p:spPr>
              <a:xfrm flipH="1">
                <a:off x="6389544" y="2626365"/>
                <a:ext cx="673150" cy="1040089"/>
              </a:xfrm>
              <a:custGeom>
                <a:avLst/>
                <a:gdLst/>
                <a:ahLst/>
                <a:cxnLst/>
                <a:rect l="l" t="t" r="r" b="b"/>
                <a:pathLst>
                  <a:path w="31990" h="49428" extrusionOk="0">
                    <a:moveTo>
                      <a:pt x="20415" y="1"/>
                    </a:moveTo>
                    <a:lnTo>
                      <a:pt x="0" y="8107"/>
                    </a:lnTo>
                    <a:lnTo>
                      <a:pt x="5571" y="48335"/>
                    </a:lnTo>
                    <a:cubicBezTo>
                      <a:pt x="5571" y="48335"/>
                      <a:pt x="9453" y="49427"/>
                      <a:pt x="14780" y="49427"/>
                    </a:cubicBezTo>
                    <a:cubicBezTo>
                      <a:pt x="18625" y="49427"/>
                      <a:pt x="23221" y="48859"/>
                      <a:pt x="27653" y="46901"/>
                    </a:cubicBezTo>
                    <a:lnTo>
                      <a:pt x="31990" y="8007"/>
                    </a:lnTo>
                    <a:lnTo>
                      <a:pt x="204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6"/>
              <p:cNvSpPr/>
              <p:nvPr/>
            </p:nvSpPr>
            <p:spPr>
              <a:xfrm flipH="1">
                <a:off x="6452019" y="1555238"/>
                <a:ext cx="661218" cy="1298869"/>
              </a:xfrm>
              <a:custGeom>
                <a:avLst/>
                <a:gdLst/>
                <a:ahLst/>
                <a:cxnLst/>
                <a:rect l="l" t="t" r="r" b="b"/>
                <a:pathLst>
                  <a:path w="31423" h="61726" extrusionOk="0">
                    <a:moveTo>
                      <a:pt x="9841" y="1"/>
                    </a:moveTo>
                    <a:lnTo>
                      <a:pt x="7873" y="3236"/>
                    </a:lnTo>
                    <a:cubicBezTo>
                      <a:pt x="7873" y="3236"/>
                      <a:pt x="2402" y="5571"/>
                      <a:pt x="1201" y="8373"/>
                    </a:cubicBezTo>
                    <a:cubicBezTo>
                      <a:pt x="0" y="11175"/>
                      <a:pt x="9807" y="38762"/>
                      <a:pt x="9807" y="38762"/>
                    </a:cubicBezTo>
                    <a:cubicBezTo>
                      <a:pt x="9807" y="38762"/>
                      <a:pt x="2302" y="47835"/>
                      <a:pt x="2402" y="59010"/>
                    </a:cubicBezTo>
                    <a:cubicBezTo>
                      <a:pt x="2402" y="59010"/>
                      <a:pt x="10852" y="61726"/>
                      <a:pt x="21029" y="61726"/>
                    </a:cubicBezTo>
                    <a:cubicBezTo>
                      <a:pt x="24386" y="61726"/>
                      <a:pt x="27931" y="61430"/>
                      <a:pt x="31423" y="60644"/>
                    </a:cubicBezTo>
                    <a:lnTo>
                      <a:pt x="29121" y="28888"/>
                    </a:lnTo>
                    <a:cubicBezTo>
                      <a:pt x="29121" y="28888"/>
                      <a:pt x="28788" y="21516"/>
                      <a:pt x="26553" y="18714"/>
                    </a:cubicBezTo>
                    <a:cubicBezTo>
                      <a:pt x="24318" y="15879"/>
                      <a:pt x="9841" y="1"/>
                      <a:pt x="98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6"/>
              <p:cNvSpPr/>
              <p:nvPr/>
            </p:nvSpPr>
            <p:spPr>
              <a:xfrm flipH="1">
                <a:off x="6366376" y="1579816"/>
                <a:ext cx="280791" cy="1252934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59543" extrusionOk="0">
                    <a:moveTo>
                      <a:pt x="67" y="0"/>
                    </a:moveTo>
                    <a:lnTo>
                      <a:pt x="1" y="2235"/>
                    </a:lnTo>
                    <a:cubicBezTo>
                      <a:pt x="1" y="2235"/>
                      <a:pt x="7973" y="15044"/>
                      <a:pt x="8473" y="17680"/>
                    </a:cubicBezTo>
                    <a:cubicBezTo>
                      <a:pt x="9741" y="24084"/>
                      <a:pt x="7539" y="34725"/>
                      <a:pt x="7539" y="34725"/>
                    </a:cubicBezTo>
                    <a:lnTo>
                      <a:pt x="8473" y="59543"/>
                    </a:lnTo>
                    <a:lnTo>
                      <a:pt x="13043" y="57975"/>
                    </a:lnTo>
                    <a:lnTo>
                      <a:pt x="10241" y="33224"/>
                    </a:lnTo>
                    <a:lnTo>
                      <a:pt x="11275" y="27587"/>
                    </a:lnTo>
                    <a:cubicBezTo>
                      <a:pt x="11275" y="27587"/>
                      <a:pt x="13343" y="18313"/>
                      <a:pt x="12276" y="16179"/>
                    </a:cubicBezTo>
                    <a:cubicBezTo>
                      <a:pt x="11475" y="14577"/>
                      <a:pt x="9274" y="8206"/>
                      <a:pt x="7339" y="4804"/>
                    </a:cubicBezTo>
                    <a:cubicBezTo>
                      <a:pt x="6639" y="3603"/>
                      <a:pt x="5404" y="2802"/>
                      <a:pt x="4003" y="2702"/>
                    </a:cubicBezTo>
                    <a:lnTo>
                      <a:pt x="2236" y="253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6"/>
              <p:cNvSpPr/>
              <p:nvPr/>
            </p:nvSpPr>
            <p:spPr>
              <a:xfrm flipH="1">
                <a:off x="6501848" y="1615609"/>
                <a:ext cx="442229" cy="507503"/>
              </a:xfrm>
              <a:custGeom>
                <a:avLst/>
                <a:gdLst/>
                <a:ahLst/>
                <a:cxnLst/>
                <a:rect l="l" t="t" r="r" b="b"/>
                <a:pathLst>
                  <a:path w="21016" h="2411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4" y="67"/>
                      <a:pt x="101" y="134"/>
                      <a:pt x="134" y="167"/>
                    </a:cubicBezTo>
                    <a:cubicBezTo>
                      <a:pt x="234" y="301"/>
                      <a:pt x="401" y="467"/>
                      <a:pt x="568" y="668"/>
                    </a:cubicBezTo>
                    <a:lnTo>
                      <a:pt x="2135" y="2436"/>
                    </a:lnTo>
                    <a:lnTo>
                      <a:pt x="4537" y="5137"/>
                    </a:lnTo>
                    <a:cubicBezTo>
                      <a:pt x="5471" y="6172"/>
                      <a:pt x="6539" y="7306"/>
                      <a:pt x="7706" y="8507"/>
                    </a:cubicBezTo>
                    <a:lnTo>
                      <a:pt x="7739" y="8540"/>
                    </a:lnTo>
                    <a:lnTo>
                      <a:pt x="7806" y="8540"/>
                    </a:lnTo>
                    <a:lnTo>
                      <a:pt x="9963" y="8121"/>
                    </a:lnTo>
                    <a:lnTo>
                      <a:pt x="9963" y="8121"/>
                    </a:lnTo>
                    <a:cubicBezTo>
                      <a:pt x="10224" y="9097"/>
                      <a:pt x="10517" y="10103"/>
                      <a:pt x="10842" y="11108"/>
                    </a:cubicBezTo>
                    <a:lnTo>
                      <a:pt x="10842" y="11142"/>
                    </a:lnTo>
                    <a:cubicBezTo>
                      <a:pt x="12676" y="12610"/>
                      <a:pt x="14578" y="13810"/>
                      <a:pt x="16012" y="15245"/>
                    </a:cubicBezTo>
                    <a:cubicBezTo>
                      <a:pt x="17280" y="16512"/>
                      <a:pt x="18347" y="17947"/>
                      <a:pt x="19214" y="19514"/>
                    </a:cubicBezTo>
                    <a:cubicBezTo>
                      <a:pt x="19781" y="20582"/>
                      <a:pt x="20248" y="21683"/>
                      <a:pt x="20615" y="22850"/>
                    </a:cubicBezTo>
                    <a:cubicBezTo>
                      <a:pt x="20749" y="23250"/>
                      <a:pt x="20849" y="23584"/>
                      <a:pt x="20915" y="23784"/>
                    </a:cubicBezTo>
                    <a:cubicBezTo>
                      <a:pt x="20915" y="23884"/>
                      <a:pt x="20949" y="24018"/>
                      <a:pt x="21016" y="24118"/>
                    </a:cubicBezTo>
                    <a:cubicBezTo>
                      <a:pt x="20982" y="24018"/>
                      <a:pt x="20982" y="23884"/>
                      <a:pt x="20949" y="23784"/>
                    </a:cubicBezTo>
                    <a:cubicBezTo>
                      <a:pt x="20915" y="23584"/>
                      <a:pt x="20849" y="23250"/>
                      <a:pt x="20715" y="22850"/>
                    </a:cubicBezTo>
                    <a:cubicBezTo>
                      <a:pt x="20382" y="21683"/>
                      <a:pt x="19948" y="20549"/>
                      <a:pt x="19348" y="19481"/>
                    </a:cubicBezTo>
                    <a:cubicBezTo>
                      <a:pt x="18514" y="17880"/>
                      <a:pt x="17446" y="16412"/>
                      <a:pt x="16145" y="15145"/>
                    </a:cubicBezTo>
                    <a:cubicBezTo>
                      <a:pt x="14749" y="13682"/>
                      <a:pt x="12823" y="12484"/>
                      <a:pt x="11027" y="11024"/>
                    </a:cubicBezTo>
                    <a:lnTo>
                      <a:pt x="11027" y="11024"/>
                    </a:lnTo>
                    <a:cubicBezTo>
                      <a:pt x="10732" y="9975"/>
                      <a:pt x="10437" y="8958"/>
                      <a:pt x="10141" y="8006"/>
                    </a:cubicBezTo>
                    <a:lnTo>
                      <a:pt x="10108" y="7906"/>
                    </a:lnTo>
                    <a:lnTo>
                      <a:pt x="10008" y="7906"/>
                    </a:lnTo>
                    <a:lnTo>
                      <a:pt x="7803" y="8301"/>
                    </a:lnTo>
                    <a:lnTo>
                      <a:pt x="7803" y="8301"/>
                    </a:lnTo>
                    <a:cubicBezTo>
                      <a:pt x="6682" y="7115"/>
                      <a:pt x="5594" y="6027"/>
                      <a:pt x="4671" y="5004"/>
                    </a:cubicBezTo>
                    <a:lnTo>
                      <a:pt x="2235" y="2335"/>
                    </a:lnTo>
                    <a:cubicBezTo>
                      <a:pt x="1568" y="1602"/>
                      <a:pt x="1001" y="1001"/>
                      <a:pt x="601" y="601"/>
                    </a:cubicBezTo>
                    <a:lnTo>
                      <a:pt x="167" y="167"/>
                    </a:lnTo>
                    <a:cubicBezTo>
                      <a:pt x="134" y="101"/>
                      <a:pt x="67" y="67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6"/>
              <p:cNvSpPr/>
              <p:nvPr/>
            </p:nvSpPr>
            <p:spPr>
              <a:xfrm flipH="1">
                <a:off x="6428851" y="1633159"/>
                <a:ext cx="170592" cy="489954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2328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1" y="100"/>
                      <a:pt x="201" y="234"/>
                      <a:pt x="334" y="334"/>
                    </a:cubicBezTo>
                    <a:cubicBezTo>
                      <a:pt x="568" y="567"/>
                      <a:pt x="868" y="868"/>
                      <a:pt x="1235" y="1268"/>
                    </a:cubicBezTo>
                    <a:cubicBezTo>
                      <a:pt x="2027" y="2027"/>
                      <a:pt x="3112" y="3209"/>
                      <a:pt x="4587" y="4429"/>
                    </a:cubicBezTo>
                    <a:lnTo>
                      <a:pt x="4587" y="4429"/>
                    </a:lnTo>
                    <a:cubicBezTo>
                      <a:pt x="4460" y="4876"/>
                      <a:pt x="4332" y="5325"/>
                      <a:pt x="4204" y="5805"/>
                    </a:cubicBezTo>
                    <a:lnTo>
                      <a:pt x="4171" y="5905"/>
                    </a:lnTo>
                    <a:lnTo>
                      <a:pt x="4271" y="5905"/>
                    </a:lnTo>
                    <a:lnTo>
                      <a:pt x="6658" y="6624"/>
                    </a:lnTo>
                    <a:lnTo>
                      <a:pt x="6658" y="6624"/>
                    </a:lnTo>
                    <a:cubicBezTo>
                      <a:pt x="6887" y="7632"/>
                      <a:pt x="7146" y="8671"/>
                      <a:pt x="7373" y="9774"/>
                    </a:cubicBezTo>
                    <a:cubicBezTo>
                      <a:pt x="7540" y="10675"/>
                      <a:pt x="7740" y="11575"/>
                      <a:pt x="7840" y="12476"/>
                    </a:cubicBezTo>
                    <a:cubicBezTo>
                      <a:pt x="7873" y="12910"/>
                      <a:pt x="7907" y="13343"/>
                      <a:pt x="7873" y="13777"/>
                    </a:cubicBezTo>
                    <a:cubicBezTo>
                      <a:pt x="7840" y="14177"/>
                      <a:pt x="7806" y="14611"/>
                      <a:pt x="7773" y="15011"/>
                    </a:cubicBezTo>
                    <a:cubicBezTo>
                      <a:pt x="7606" y="16646"/>
                      <a:pt x="7373" y="18113"/>
                      <a:pt x="7173" y="19314"/>
                    </a:cubicBezTo>
                    <a:cubicBezTo>
                      <a:pt x="6939" y="20515"/>
                      <a:pt x="6772" y="21516"/>
                      <a:pt x="6672" y="22216"/>
                    </a:cubicBezTo>
                    <a:cubicBezTo>
                      <a:pt x="6606" y="22550"/>
                      <a:pt x="6572" y="22817"/>
                      <a:pt x="6539" y="23017"/>
                    </a:cubicBezTo>
                    <a:cubicBezTo>
                      <a:pt x="6506" y="23084"/>
                      <a:pt x="6506" y="23184"/>
                      <a:pt x="6506" y="23284"/>
                    </a:cubicBezTo>
                    <a:cubicBezTo>
                      <a:pt x="6539" y="23184"/>
                      <a:pt x="6539" y="23084"/>
                      <a:pt x="6572" y="22984"/>
                    </a:cubicBezTo>
                    <a:cubicBezTo>
                      <a:pt x="6606" y="22783"/>
                      <a:pt x="6672" y="22517"/>
                      <a:pt x="6739" y="22216"/>
                    </a:cubicBezTo>
                    <a:cubicBezTo>
                      <a:pt x="6906" y="21516"/>
                      <a:pt x="7106" y="20548"/>
                      <a:pt x="7306" y="19314"/>
                    </a:cubicBezTo>
                    <a:cubicBezTo>
                      <a:pt x="7540" y="18113"/>
                      <a:pt x="7773" y="16646"/>
                      <a:pt x="7973" y="15011"/>
                    </a:cubicBezTo>
                    <a:cubicBezTo>
                      <a:pt x="8007" y="14578"/>
                      <a:pt x="8040" y="14177"/>
                      <a:pt x="8073" y="13744"/>
                    </a:cubicBezTo>
                    <a:cubicBezTo>
                      <a:pt x="8107" y="13310"/>
                      <a:pt x="8107" y="12876"/>
                      <a:pt x="8040" y="12443"/>
                    </a:cubicBezTo>
                    <a:cubicBezTo>
                      <a:pt x="7940" y="11542"/>
                      <a:pt x="7740" y="10641"/>
                      <a:pt x="7573" y="9707"/>
                    </a:cubicBezTo>
                    <a:cubicBezTo>
                      <a:pt x="7339" y="8573"/>
                      <a:pt x="7073" y="7506"/>
                      <a:pt x="6839" y="6472"/>
                    </a:cubicBezTo>
                    <a:lnTo>
                      <a:pt x="6839" y="6438"/>
                    </a:lnTo>
                    <a:lnTo>
                      <a:pt x="6772" y="6438"/>
                    </a:lnTo>
                    <a:lnTo>
                      <a:pt x="4425" y="5763"/>
                    </a:lnTo>
                    <a:lnTo>
                      <a:pt x="4425" y="5763"/>
                    </a:lnTo>
                    <a:cubicBezTo>
                      <a:pt x="4552" y="5318"/>
                      <a:pt x="4676" y="4848"/>
                      <a:pt x="4771" y="4437"/>
                    </a:cubicBezTo>
                    <a:lnTo>
                      <a:pt x="4771" y="4370"/>
                    </a:lnTo>
                    <a:lnTo>
                      <a:pt x="4738" y="4337"/>
                    </a:lnTo>
                    <a:cubicBezTo>
                      <a:pt x="3237" y="3103"/>
                      <a:pt x="2136" y="1935"/>
                      <a:pt x="1302" y="1168"/>
                    </a:cubicBezTo>
                    <a:cubicBezTo>
                      <a:pt x="902" y="801"/>
                      <a:pt x="601" y="501"/>
                      <a:pt x="368" y="301"/>
                    </a:cubicBezTo>
                    <a:cubicBezTo>
                      <a:pt x="268" y="167"/>
                      <a:pt x="134" y="67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6"/>
              <p:cNvSpPr/>
              <p:nvPr/>
            </p:nvSpPr>
            <p:spPr>
              <a:xfrm flipH="1">
                <a:off x="6467443" y="2198192"/>
                <a:ext cx="29502" cy="633863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0123" extrusionOk="0">
                    <a:moveTo>
                      <a:pt x="67" y="1"/>
                    </a:moveTo>
                    <a:cubicBezTo>
                      <a:pt x="0" y="1"/>
                      <a:pt x="234" y="6739"/>
                      <a:pt x="600" y="15078"/>
                    </a:cubicBezTo>
                    <a:cubicBezTo>
                      <a:pt x="934" y="23384"/>
                      <a:pt x="1268" y="30123"/>
                      <a:pt x="1334" y="30123"/>
                    </a:cubicBezTo>
                    <a:cubicBezTo>
                      <a:pt x="1401" y="30123"/>
                      <a:pt x="1168" y="23384"/>
                      <a:pt x="801" y="15078"/>
                    </a:cubicBezTo>
                    <a:cubicBezTo>
                      <a:pt x="467" y="6739"/>
                      <a:pt x="133" y="1"/>
                      <a:pt x="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6"/>
              <p:cNvSpPr/>
              <p:nvPr/>
            </p:nvSpPr>
            <p:spPr>
              <a:xfrm flipH="1">
                <a:off x="6355855" y="1707733"/>
                <a:ext cx="795280" cy="772702"/>
              </a:xfrm>
              <a:custGeom>
                <a:avLst/>
                <a:gdLst/>
                <a:ahLst/>
                <a:cxnLst/>
                <a:rect l="l" t="t" r="r" b="b"/>
                <a:pathLst>
                  <a:path w="37794" h="36721" extrusionOk="0">
                    <a:moveTo>
                      <a:pt x="7224" y="1"/>
                    </a:moveTo>
                    <a:cubicBezTo>
                      <a:pt x="6016" y="1"/>
                      <a:pt x="4607" y="307"/>
                      <a:pt x="3002" y="1126"/>
                    </a:cubicBezTo>
                    <a:cubicBezTo>
                      <a:pt x="3002" y="1126"/>
                      <a:pt x="0" y="6263"/>
                      <a:pt x="3836" y="13135"/>
                    </a:cubicBezTo>
                    <a:cubicBezTo>
                      <a:pt x="7672" y="20040"/>
                      <a:pt x="18847" y="35618"/>
                      <a:pt x="18847" y="35618"/>
                    </a:cubicBezTo>
                    <a:cubicBezTo>
                      <a:pt x="20281" y="36218"/>
                      <a:pt x="21782" y="36552"/>
                      <a:pt x="23317" y="36719"/>
                    </a:cubicBezTo>
                    <a:cubicBezTo>
                      <a:pt x="23335" y="36720"/>
                      <a:pt x="23354" y="36720"/>
                      <a:pt x="23374" y="36720"/>
                    </a:cubicBezTo>
                    <a:cubicBezTo>
                      <a:pt x="25364" y="36720"/>
                      <a:pt x="34320" y="31799"/>
                      <a:pt x="37227" y="30181"/>
                    </a:cubicBezTo>
                    <a:lnTo>
                      <a:pt x="37794" y="28313"/>
                    </a:lnTo>
                    <a:lnTo>
                      <a:pt x="36026" y="25110"/>
                    </a:lnTo>
                    <a:lnTo>
                      <a:pt x="34158" y="21674"/>
                    </a:lnTo>
                    <a:lnTo>
                      <a:pt x="23717" y="24710"/>
                    </a:lnTo>
                    <a:lnTo>
                      <a:pt x="12609" y="2661"/>
                    </a:lnTo>
                    <a:cubicBezTo>
                      <a:pt x="12609" y="2661"/>
                      <a:pt x="10786" y="1"/>
                      <a:pt x="7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6"/>
              <p:cNvSpPr/>
              <p:nvPr/>
            </p:nvSpPr>
            <p:spPr>
              <a:xfrm flipH="1">
                <a:off x="6352341" y="1838113"/>
                <a:ext cx="645079" cy="645458"/>
              </a:xfrm>
              <a:custGeom>
                <a:avLst/>
                <a:gdLst/>
                <a:ahLst/>
                <a:cxnLst/>
                <a:rect l="l" t="t" r="r" b="b"/>
                <a:pathLst>
                  <a:path w="30656" h="30674" extrusionOk="0">
                    <a:moveTo>
                      <a:pt x="7105" y="1"/>
                    </a:moveTo>
                    <a:lnTo>
                      <a:pt x="7139" y="101"/>
                    </a:lnTo>
                    <a:cubicBezTo>
                      <a:pt x="7172" y="167"/>
                      <a:pt x="7206" y="234"/>
                      <a:pt x="7272" y="368"/>
                    </a:cubicBezTo>
                    <a:lnTo>
                      <a:pt x="7773" y="1368"/>
                    </a:lnTo>
                    <a:lnTo>
                      <a:pt x="9641" y="5138"/>
                    </a:lnTo>
                    <a:cubicBezTo>
                      <a:pt x="11275" y="8373"/>
                      <a:pt x="13610" y="13010"/>
                      <a:pt x="16379" y="18581"/>
                    </a:cubicBezTo>
                    <a:lnTo>
                      <a:pt x="16412" y="18647"/>
                    </a:lnTo>
                    <a:lnTo>
                      <a:pt x="16512" y="18614"/>
                    </a:lnTo>
                    <a:lnTo>
                      <a:pt x="26821" y="15607"/>
                    </a:lnTo>
                    <a:lnTo>
                      <a:pt x="26821" y="15607"/>
                    </a:lnTo>
                    <a:lnTo>
                      <a:pt x="30435" y="22147"/>
                    </a:lnTo>
                    <a:lnTo>
                      <a:pt x="30435" y="22147"/>
                    </a:lnTo>
                    <a:cubicBezTo>
                      <a:pt x="30275" y="22657"/>
                      <a:pt x="30115" y="23139"/>
                      <a:pt x="29955" y="23651"/>
                    </a:cubicBezTo>
                    <a:lnTo>
                      <a:pt x="29868" y="23911"/>
                    </a:lnTo>
                    <a:lnTo>
                      <a:pt x="29868" y="23911"/>
                    </a:lnTo>
                    <a:lnTo>
                      <a:pt x="22583" y="27520"/>
                    </a:lnTo>
                    <a:lnTo>
                      <a:pt x="19114" y="29222"/>
                    </a:lnTo>
                    <a:cubicBezTo>
                      <a:pt x="18547" y="29522"/>
                      <a:pt x="17980" y="29789"/>
                      <a:pt x="17413" y="30022"/>
                    </a:cubicBezTo>
                    <a:cubicBezTo>
                      <a:pt x="17279" y="30089"/>
                      <a:pt x="17146" y="30156"/>
                      <a:pt x="16979" y="30222"/>
                    </a:cubicBezTo>
                    <a:cubicBezTo>
                      <a:pt x="16846" y="30289"/>
                      <a:pt x="16679" y="30356"/>
                      <a:pt x="16579" y="30389"/>
                    </a:cubicBezTo>
                    <a:cubicBezTo>
                      <a:pt x="16279" y="30422"/>
                      <a:pt x="15978" y="30489"/>
                      <a:pt x="15678" y="30489"/>
                    </a:cubicBezTo>
                    <a:cubicBezTo>
                      <a:pt x="15532" y="30502"/>
                      <a:pt x="15385" y="30508"/>
                      <a:pt x="15239" y="30508"/>
                    </a:cubicBezTo>
                    <a:cubicBezTo>
                      <a:pt x="14221" y="30508"/>
                      <a:pt x="13222" y="30205"/>
                      <a:pt x="12376" y="29622"/>
                    </a:cubicBezTo>
                    <a:cubicBezTo>
                      <a:pt x="11909" y="29322"/>
                      <a:pt x="11475" y="28955"/>
                      <a:pt x="11108" y="28521"/>
                    </a:cubicBezTo>
                    <a:cubicBezTo>
                      <a:pt x="10942" y="28321"/>
                      <a:pt x="10775" y="28121"/>
                      <a:pt x="10608" y="27887"/>
                    </a:cubicBezTo>
                    <a:lnTo>
                      <a:pt x="10141" y="27220"/>
                    </a:lnTo>
                    <a:lnTo>
                      <a:pt x="6739" y="22283"/>
                    </a:lnTo>
                    <a:lnTo>
                      <a:pt x="1835" y="15145"/>
                    </a:lnTo>
                    <a:lnTo>
                      <a:pt x="467" y="13210"/>
                    </a:lnTo>
                    <a:lnTo>
                      <a:pt x="134" y="12710"/>
                    </a:lnTo>
                    <a:cubicBezTo>
                      <a:pt x="34" y="12610"/>
                      <a:pt x="1" y="12544"/>
                      <a:pt x="0" y="12543"/>
                    </a:cubicBezTo>
                    <a:lnTo>
                      <a:pt x="0" y="12543"/>
                    </a:lnTo>
                    <a:cubicBezTo>
                      <a:pt x="1" y="12544"/>
                      <a:pt x="34" y="12611"/>
                      <a:pt x="100" y="12743"/>
                    </a:cubicBezTo>
                    <a:lnTo>
                      <a:pt x="434" y="13244"/>
                    </a:lnTo>
                    <a:lnTo>
                      <a:pt x="1768" y="15212"/>
                    </a:lnTo>
                    <a:lnTo>
                      <a:pt x="6672" y="22350"/>
                    </a:lnTo>
                    <a:cubicBezTo>
                      <a:pt x="7706" y="23851"/>
                      <a:pt x="8840" y="25519"/>
                      <a:pt x="10041" y="27287"/>
                    </a:cubicBezTo>
                    <a:lnTo>
                      <a:pt x="10508" y="27987"/>
                    </a:lnTo>
                    <a:cubicBezTo>
                      <a:pt x="10675" y="28188"/>
                      <a:pt x="10841" y="28421"/>
                      <a:pt x="11042" y="28621"/>
                    </a:cubicBezTo>
                    <a:cubicBezTo>
                      <a:pt x="11409" y="29055"/>
                      <a:pt x="11842" y="29455"/>
                      <a:pt x="12309" y="29755"/>
                    </a:cubicBezTo>
                    <a:cubicBezTo>
                      <a:pt x="13193" y="30344"/>
                      <a:pt x="14259" y="30673"/>
                      <a:pt x="15323" y="30673"/>
                    </a:cubicBezTo>
                    <a:cubicBezTo>
                      <a:pt x="15464" y="30673"/>
                      <a:pt x="15605" y="30668"/>
                      <a:pt x="15745" y="30656"/>
                    </a:cubicBezTo>
                    <a:cubicBezTo>
                      <a:pt x="16045" y="30656"/>
                      <a:pt x="16345" y="30623"/>
                      <a:pt x="16646" y="30556"/>
                    </a:cubicBezTo>
                    <a:cubicBezTo>
                      <a:pt x="16812" y="30523"/>
                      <a:pt x="16946" y="30456"/>
                      <a:pt x="17113" y="30389"/>
                    </a:cubicBezTo>
                    <a:lnTo>
                      <a:pt x="17513" y="30189"/>
                    </a:lnTo>
                    <a:cubicBezTo>
                      <a:pt x="18080" y="29955"/>
                      <a:pt x="18647" y="29655"/>
                      <a:pt x="19214" y="29388"/>
                    </a:cubicBezTo>
                    <a:lnTo>
                      <a:pt x="22717" y="27687"/>
                    </a:lnTo>
                    <a:lnTo>
                      <a:pt x="30022" y="24051"/>
                    </a:lnTo>
                    <a:lnTo>
                      <a:pt x="30089" y="24051"/>
                    </a:lnTo>
                    <a:lnTo>
                      <a:pt x="30089" y="24018"/>
                    </a:lnTo>
                    <a:lnTo>
                      <a:pt x="30155" y="23718"/>
                    </a:lnTo>
                    <a:cubicBezTo>
                      <a:pt x="30322" y="23184"/>
                      <a:pt x="30489" y="22684"/>
                      <a:pt x="30656" y="22150"/>
                    </a:cubicBezTo>
                    <a:lnTo>
                      <a:pt x="30656" y="22117"/>
                    </a:lnTo>
                    <a:lnTo>
                      <a:pt x="30622" y="22083"/>
                    </a:lnTo>
                    <a:cubicBezTo>
                      <a:pt x="29388" y="19782"/>
                      <a:pt x="28154" y="17580"/>
                      <a:pt x="26986" y="15445"/>
                    </a:cubicBezTo>
                    <a:lnTo>
                      <a:pt x="26953" y="15345"/>
                    </a:lnTo>
                    <a:lnTo>
                      <a:pt x="26853" y="15378"/>
                    </a:lnTo>
                    <a:lnTo>
                      <a:pt x="16503" y="18397"/>
                    </a:lnTo>
                    <a:lnTo>
                      <a:pt x="16503" y="18397"/>
                    </a:lnTo>
                    <a:lnTo>
                      <a:pt x="9741" y="5071"/>
                    </a:lnTo>
                    <a:cubicBezTo>
                      <a:pt x="8907" y="3470"/>
                      <a:pt x="8273" y="2202"/>
                      <a:pt x="7806" y="1335"/>
                    </a:cubicBezTo>
                    <a:lnTo>
                      <a:pt x="7306" y="334"/>
                    </a:lnTo>
                    <a:lnTo>
                      <a:pt x="7172" y="101"/>
                    </a:lnTo>
                    <a:cubicBezTo>
                      <a:pt x="7139" y="67"/>
                      <a:pt x="7139" y="34"/>
                      <a:pt x="7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6"/>
              <p:cNvSpPr/>
              <p:nvPr/>
            </p:nvSpPr>
            <p:spPr>
              <a:xfrm flipH="1">
                <a:off x="6650660" y="2227673"/>
                <a:ext cx="35814" cy="102519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872" extrusionOk="0">
                    <a:moveTo>
                      <a:pt x="1702" y="1"/>
                    </a:moveTo>
                    <a:lnTo>
                      <a:pt x="1702" y="1"/>
                    </a:lnTo>
                    <a:cubicBezTo>
                      <a:pt x="1635" y="1"/>
                      <a:pt x="1368" y="1102"/>
                      <a:pt x="935" y="2436"/>
                    </a:cubicBezTo>
                    <a:cubicBezTo>
                      <a:pt x="468" y="3804"/>
                      <a:pt x="1" y="4838"/>
                      <a:pt x="67" y="4871"/>
                    </a:cubicBezTo>
                    <a:cubicBezTo>
                      <a:pt x="534" y="4137"/>
                      <a:pt x="901" y="3337"/>
                      <a:pt x="1135" y="2503"/>
                    </a:cubicBezTo>
                    <a:cubicBezTo>
                      <a:pt x="1435" y="1702"/>
                      <a:pt x="1635" y="868"/>
                      <a:pt x="17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6"/>
              <p:cNvSpPr/>
              <p:nvPr/>
            </p:nvSpPr>
            <p:spPr>
              <a:xfrm flipH="1">
                <a:off x="6810688" y="2365206"/>
                <a:ext cx="97595" cy="92734"/>
              </a:xfrm>
              <a:custGeom>
                <a:avLst/>
                <a:gdLst/>
                <a:ahLst/>
                <a:cxnLst/>
                <a:rect l="l" t="t" r="r" b="b"/>
                <a:pathLst>
                  <a:path w="4638" h="4407" extrusionOk="0">
                    <a:moveTo>
                      <a:pt x="6" y="0"/>
                    </a:moveTo>
                    <a:cubicBezTo>
                      <a:pt x="3" y="0"/>
                      <a:pt x="2" y="1"/>
                      <a:pt x="1" y="3"/>
                    </a:cubicBezTo>
                    <a:cubicBezTo>
                      <a:pt x="134" y="270"/>
                      <a:pt x="301" y="537"/>
                      <a:pt x="534" y="770"/>
                    </a:cubicBezTo>
                    <a:cubicBezTo>
                      <a:pt x="1001" y="1371"/>
                      <a:pt x="1502" y="1938"/>
                      <a:pt x="2036" y="2471"/>
                    </a:cubicBezTo>
                    <a:cubicBezTo>
                      <a:pt x="2569" y="3038"/>
                      <a:pt x="3170" y="3505"/>
                      <a:pt x="3803" y="3972"/>
                    </a:cubicBezTo>
                    <a:cubicBezTo>
                      <a:pt x="4070" y="4139"/>
                      <a:pt x="4337" y="4306"/>
                      <a:pt x="4637" y="4406"/>
                    </a:cubicBezTo>
                    <a:cubicBezTo>
                      <a:pt x="4404" y="4206"/>
                      <a:pt x="4137" y="4006"/>
                      <a:pt x="3870" y="3839"/>
                    </a:cubicBezTo>
                    <a:cubicBezTo>
                      <a:pt x="3270" y="3372"/>
                      <a:pt x="2736" y="2872"/>
                      <a:pt x="2202" y="2338"/>
                    </a:cubicBezTo>
                    <a:cubicBezTo>
                      <a:pt x="970" y="1106"/>
                      <a:pt x="85" y="0"/>
                      <a:pt x="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6"/>
              <p:cNvSpPr/>
              <p:nvPr/>
            </p:nvSpPr>
            <p:spPr>
              <a:xfrm flipH="1">
                <a:off x="6697795" y="1012658"/>
                <a:ext cx="289103" cy="496982"/>
              </a:xfrm>
              <a:custGeom>
                <a:avLst/>
                <a:gdLst/>
                <a:ahLst/>
                <a:cxnLst/>
                <a:rect l="l" t="t" r="r" b="b"/>
                <a:pathLst>
                  <a:path w="13739" h="23618" extrusionOk="0">
                    <a:moveTo>
                      <a:pt x="7773" y="1"/>
                    </a:moveTo>
                    <a:cubicBezTo>
                      <a:pt x="6339" y="134"/>
                      <a:pt x="5138" y="1168"/>
                      <a:pt x="4838" y="2569"/>
                    </a:cubicBezTo>
                    <a:cubicBezTo>
                      <a:pt x="3136" y="2636"/>
                      <a:pt x="1602" y="3603"/>
                      <a:pt x="835" y="5138"/>
                    </a:cubicBezTo>
                    <a:cubicBezTo>
                      <a:pt x="67" y="6739"/>
                      <a:pt x="134" y="8607"/>
                      <a:pt x="1001" y="10141"/>
                    </a:cubicBezTo>
                    <a:cubicBezTo>
                      <a:pt x="1268" y="10508"/>
                      <a:pt x="1435" y="10942"/>
                      <a:pt x="1502" y="11409"/>
                    </a:cubicBezTo>
                    <a:cubicBezTo>
                      <a:pt x="1502" y="11976"/>
                      <a:pt x="1102" y="12410"/>
                      <a:pt x="801" y="12877"/>
                    </a:cubicBezTo>
                    <a:cubicBezTo>
                      <a:pt x="1" y="14177"/>
                      <a:pt x="67" y="15912"/>
                      <a:pt x="668" y="17313"/>
                    </a:cubicBezTo>
                    <a:cubicBezTo>
                      <a:pt x="1302" y="18714"/>
                      <a:pt x="1735" y="19214"/>
                      <a:pt x="2636" y="19481"/>
                    </a:cubicBezTo>
                    <a:cubicBezTo>
                      <a:pt x="4371" y="20048"/>
                      <a:pt x="2369" y="23618"/>
                      <a:pt x="5271" y="23618"/>
                    </a:cubicBezTo>
                    <a:lnTo>
                      <a:pt x="6126" y="13152"/>
                    </a:lnTo>
                    <a:lnTo>
                      <a:pt x="6126" y="13152"/>
                    </a:lnTo>
                    <a:cubicBezTo>
                      <a:pt x="6203" y="13204"/>
                      <a:pt x="6297" y="13237"/>
                      <a:pt x="6405" y="13243"/>
                    </a:cubicBezTo>
                    <a:cubicBezTo>
                      <a:pt x="6502" y="13266"/>
                      <a:pt x="6594" y="13276"/>
                      <a:pt x="6681" y="13276"/>
                    </a:cubicBezTo>
                    <a:cubicBezTo>
                      <a:pt x="8160" y="13276"/>
                      <a:pt x="8320" y="10223"/>
                      <a:pt x="7973" y="9341"/>
                    </a:cubicBezTo>
                    <a:cubicBezTo>
                      <a:pt x="8607" y="8807"/>
                      <a:pt x="9207" y="8173"/>
                      <a:pt x="9708" y="7506"/>
                    </a:cubicBezTo>
                    <a:cubicBezTo>
                      <a:pt x="10241" y="6439"/>
                      <a:pt x="10508" y="5238"/>
                      <a:pt x="10475" y="4037"/>
                    </a:cubicBezTo>
                    <a:lnTo>
                      <a:pt x="10475" y="4037"/>
                    </a:lnTo>
                    <a:cubicBezTo>
                      <a:pt x="10487" y="4037"/>
                      <a:pt x="10500" y="4038"/>
                      <a:pt x="10513" y="4038"/>
                    </a:cubicBezTo>
                    <a:cubicBezTo>
                      <a:pt x="11207" y="4038"/>
                      <a:pt x="13738" y="3202"/>
                      <a:pt x="13444" y="3136"/>
                    </a:cubicBezTo>
                    <a:cubicBezTo>
                      <a:pt x="12810" y="2936"/>
                      <a:pt x="11509" y="2536"/>
                      <a:pt x="11175" y="1969"/>
                    </a:cubicBezTo>
                    <a:cubicBezTo>
                      <a:pt x="10442" y="768"/>
                      <a:pt x="9174" y="1"/>
                      <a:pt x="77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6"/>
              <p:cNvSpPr/>
              <p:nvPr/>
            </p:nvSpPr>
            <p:spPr>
              <a:xfrm flipH="1">
                <a:off x="6852100" y="1268114"/>
                <a:ext cx="68115" cy="96922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4606" extrusionOk="0">
                    <a:moveTo>
                      <a:pt x="1603" y="1"/>
                    </a:moveTo>
                    <a:cubicBezTo>
                      <a:pt x="1379" y="1"/>
                      <a:pt x="1150" y="54"/>
                      <a:pt x="935" y="169"/>
                    </a:cubicBezTo>
                    <a:cubicBezTo>
                      <a:pt x="401" y="470"/>
                      <a:pt x="1" y="1070"/>
                      <a:pt x="67" y="2238"/>
                    </a:cubicBezTo>
                    <a:cubicBezTo>
                      <a:pt x="132" y="4230"/>
                      <a:pt x="1449" y="4606"/>
                      <a:pt x="2364" y="4606"/>
                    </a:cubicBezTo>
                    <a:cubicBezTo>
                      <a:pt x="2859" y="4606"/>
                      <a:pt x="3236" y="4496"/>
                      <a:pt x="3236" y="4473"/>
                    </a:cubicBezTo>
                    <a:cubicBezTo>
                      <a:pt x="3236" y="4372"/>
                      <a:pt x="3170" y="2705"/>
                      <a:pt x="3103" y="1437"/>
                    </a:cubicBezTo>
                    <a:cubicBezTo>
                      <a:pt x="3052" y="591"/>
                      <a:pt x="2349" y="1"/>
                      <a:pt x="1603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6"/>
              <p:cNvSpPr/>
              <p:nvPr/>
            </p:nvSpPr>
            <p:spPr>
              <a:xfrm flipH="1">
                <a:off x="6872469" y="1287536"/>
                <a:ext cx="30890" cy="5631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2676" extrusionOk="0">
                    <a:moveTo>
                      <a:pt x="786" y="1"/>
                    </a:moveTo>
                    <a:cubicBezTo>
                      <a:pt x="757" y="1"/>
                      <a:pt x="728" y="5"/>
                      <a:pt x="701" y="14"/>
                    </a:cubicBezTo>
                    <a:cubicBezTo>
                      <a:pt x="467" y="47"/>
                      <a:pt x="234" y="247"/>
                      <a:pt x="167" y="514"/>
                    </a:cubicBezTo>
                    <a:cubicBezTo>
                      <a:pt x="34" y="781"/>
                      <a:pt x="0" y="1081"/>
                      <a:pt x="34" y="1348"/>
                    </a:cubicBezTo>
                    <a:cubicBezTo>
                      <a:pt x="67" y="1982"/>
                      <a:pt x="401" y="2549"/>
                      <a:pt x="868" y="2649"/>
                    </a:cubicBezTo>
                    <a:cubicBezTo>
                      <a:pt x="914" y="2668"/>
                      <a:pt x="961" y="2676"/>
                      <a:pt x="1007" y="2676"/>
                    </a:cubicBezTo>
                    <a:cubicBezTo>
                      <a:pt x="1125" y="2676"/>
                      <a:pt x="1238" y="2621"/>
                      <a:pt x="1335" y="2549"/>
                    </a:cubicBezTo>
                    <a:cubicBezTo>
                      <a:pt x="1468" y="2482"/>
                      <a:pt x="1468" y="2415"/>
                      <a:pt x="1468" y="2415"/>
                    </a:cubicBezTo>
                    <a:lnTo>
                      <a:pt x="1468" y="2415"/>
                    </a:lnTo>
                    <a:cubicBezTo>
                      <a:pt x="1468" y="2415"/>
                      <a:pt x="1401" y="2449"/>
                      <a:pt x="1301" y="2482"/>
                    </a:cubicBezTo>
                    <a:cubicBezTo>
                      <a:pt x="1223" y="2521"/>
                      <a:pt x="1145" y="2537"/>
                      <a:pt x="1067" y="2537"/>
                    </a:cubicBezTo>
                    <a:cubicBezTo>
                      <a:pt x="1011" y="2537"/>
                      <a:pt x="956" y="2529"/>
                      <a:pt x="901" y="2515"/>
                    </a:cubicBezTo>
                    <a:cubicBezTo>
                      <a:pt x="467" y="2282"/>
                      <a:pt x="234" y="1815"/>
                      <a:pt x="234" y="1348"/>
                    </a:cubicBezTo>
                    <a:cubicBezTo>
                      <a:pt x="200" y="1081"/>
                      <a:pt x="267" y="814"/>
                      <a:pt x="367" y="581"/>
                    </a:cubicBezTo>
                    <a:cubicBezTo>
                      <a:pt x="401" y="381"/>
                      <a:pt x="534" y="214"/>
                      <a:pt x="734" y="147"/>
                    </a:cubicBezTo>
                    <a:cubicBezTo>
                      <a:pt x="758" y="141"/>
                      <a:pt x="781" y="138"/>
                      <a:pt x="805" y="138"/>
                    </a:cubicBezTo>
                    <a:cubicBezTo>
                      <a:pt x="913" y="138"/>
                      <a:pt x="1013" y="198"/>
                      <a:pt x="1068" y="281"/>
                    </a:cubicBezTo>
                    <a:cubicBezTo>
                      <a:pt x="1101" y="381"/>
                      <a:pt x="1101" y="414"/>
                      <a:pt x="1101" y="447"/>
                    </a:cubicBezTo>
                    <a:cubicBezTo>
                      <a:pt x="1134" y="447"/>
                      <a:pt x="1168" y="381"/>
                      <a:pt x="1134" y="247"/>
                    </a:cubicBezTo>
                    <a:cubicBezTo>
                      <a:pt x="1134" y="180"/>
                      <a:pt x="1068" y="114"/>
                      <a:pt x="1001" y="80"/>
                    </a:cubicBezTo>
                    <a:cubicBezTo>
                      <a:pt x="952" y="32"/>
                      <a:pt x="868" y="1"/>
                      <a:pt x="786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 flipH="1">
                <a:off x="6364966" y="977748"/>
                <a:ext cx="431708" cy="362036"/>
              </a:xfrm>
              <a:custGeom>
                <a:avLst/>
                <a:gdLst/>
                <a:ahLst/>
                <a:cxnLst/>
                <a:rect l="l" t="t" r="r" b="b"/>
                <a:pathLst>
                  <a:path w="20516" h="17205" extrusionOk="0">
                    <a:moveTo>
                      <a:pt x="3760" y="0"/>
                    </a:moveTo>
                    <a:cubicBezTo>
                      <a:pt x="3563" y="0"/>
                      <a:pt x="3365" y="19"/>
                      <a:pt x="3169" y="58"/>
                    </a:cubicBezTo>
                    <a:cubicBezTo>
                      <a:pt x="2469" y="159"/>
                      <a:pt x="1835" y="492"/>
                      <a:pt x="1335" y="959"/>
                    </a:cubicBezTo>
                    <a:cubicBezTo>
                      <a:pt x="935" y="1326"/>
                      <a:pt x="634" y="1726"/>
                      <a:pt x="401" y="2227"/>
                    </a:cubicBezTo>
                    <a:cubicBezTo>
                      <a:pt x="234" y="2494"/>
                      <a:pt x="134" y="2794"/>
                      <a:pt x="34" y="3127"/>
                    </a:cubicBezTo>
                    <a:cubicBezTo>
                      <a:pt x="34" y="3194"/>
                      <a:pt x="1" y="3294"/>
                      <a:pt x="1" y="3394"/>
                    </a:cubicBezTo>
                    <a:lnTo>
                      <a:pt x="1" y="3461"/>
                    </a:lnTo>
                    <a:cubicBezTo>
                      <a:pt x="101" y="3061"/>
                      <a:pt x="267" y="2627"/>
                      <a:pt x="468" y="2260"/>
                    </a:cubicBezTo>
                    <a:cubicBezTo>
                      <a:pt x="701" y="1793"/>
                      <a:pt x="1035" y="1393"/>
                      <a:pt x="1402" y="1059"/>
                    </a:cubicBezTo>
                    <a:cubicBezTo>
                      <a:pt x="1902" y="626"/>
                      <a:pt x="2536" y="325"/>
                      <a:pt x="3203" y="225"/>
                    </a:cubicBezTo>
                    <a:cubicBezTo>
                      <a:pt x="3381" y="196"/>
                      <a:pt x="3559" y="181"/>
                      <a:pt x="3735" y="181"/>
                    </a:cubicBezTo>
                    <a:cubicBezTo>
                      <a:pt x="4354" y="181"/>
                      <a:pt x="4960" y="362"/>
                      <a:pt x="5504" y="726"/>
                    </a:cubicBezTo>
                    <a:cubicBezTo>
                      <a:pt x="5871" y="959"/>
                      <a:pt x="6172" y="1293"/>
                      <a:pt x="6405" y="1693"/>
                    </a:cubicBezTo>
                    <a:cubicBezTo>
                      <a:pt x="6605" y="2160"/>
                      <a:pt x="6905" y="2560"/>
                      <a:pt x="7239" y="2961"/>
                    </a:cubicBezTo>
                    <a:cubicBezTo>
                      <a:pt x="7606" y="3297"/>
                      <a:pt x="8085" y="3465"/>
                      <a:pt x="8573" y="3465"/>
                    </a:cubicBezTo>
                    <a:cubicBezTo>
                      <a:pt x="8618" y="3465"/>
                      <a:pt x="8662" y="3464"/>
                      <a:pt x="8707" y="3461"/>
                    </a:cubicBezTo>
                    <a:cubicBezTo>
                      <a:pt x="9240" y="3428"/>
                      <a:pt x="9774" y="3361"/>
                      <a:pt x="10308" y="3261"/>
                    </a:cubicBezTo>
                    <a:cubicBezTo>
                      <a:pt x="10653" y="3196"/>
                      <a:pt x="11011" y="3159"/>
                      <a:pt x="11366" y="3159"/>
                    </a:cubicBezTo>
                    <a:cubicBezTo>
                      <a:pt x="11560" y="3159"/>
                      <a:pt x="11753" y="3170"/>
                      <a:pt x="11942" y="3194"/>
                    </a:cubicBezTo>
                    <a:cubicBezTo>
                      <a:pt x="12509" y="3261"/>
                      <a:pt x="13010" y="3461"/>
                      <a:pt x="13443" y="3828"/>
                    </a:cubicBezTo>
                    <a:cubicBezTo>
                      <a:pt x="13877" y="4195"/>
                      <a:pt x="14177" y="4662"/>
                      <a:pt x="14377" y="5162"/>
                    </a:cubicBezTo>
                    <a:cubicBezTo>
                      <a:pt x="14544" y="5696"/>
                      <a:pt x="14644" y="6230"/>
                      <a:pt x="14678" y="6763"/>
                    </a:cubicBezTo>
                    <a:cubicBezTo>
                      <a:pt x="14778" y="7831"/>
                      <a:pt x="14678" y="8898"/>
                      <a:pt x="14844" y="9899"/>
                    </a:cubicBezTo>
                    <a:cubicBezTo>
                      <a:pt x="14978" y="10900"/>
                      <a:pt x="15445" y="11767"/>
                      <a:pt x="16179" y="12401"/>
                    </a:cubicBezTo>
                    <a:cubicBezTo>
                      <a:pt x="16913" y="12968"/>
                      <a:pt x="17780" y="13135"/>
                      <a:pt x="18480" y="13435"/>
                    </a:cubicBezTo>
                    <a:cubicBezTo>
                      <a:pt x="19114" y="13602"/>
                      <a:pt x="19681" y="14002"/>
                      <a:pt x="20048" y="14569"/>
                    </a:cubicBezTo>
                    <a:cubicBezTo>
                      <a:pt x="20482" y="15269"/>
                      <a:pt x="20515" y="16170"/>
                      <a:pt x="20115" y="16937"/>
                    </a:cubicBezTo>
                    <a:cubicBezTo>
                      <a:pt x="20015" y="17137"/>
                      <a:pt x="19948" y="17204"/>
                      <a:pt x="19948" y="17204"/>
                    </a:cubicBezTo>
                    <a:cubicBezTo>
                      <a:pt x="20015" y="17137"/>
                      <a:pt x="20082" y="17037"/>
                      <a:pt x="20148" y="16937"/>
                    </a:cubicBezTo>
                    <a:cubicBezTo>
                      <a:pt x="20315" y="16637"/>
                      <a:pt x="20415" y="16337"/>
                      <a:pt x="20448" y="16003"/>
                    </a:cubicBezTo>
                    <a:cubicBezTo>
                      <a:pt x="20515" y="15470"/>
                      <a:pt x="20415" y="14936"/>
                      <a:pt x="20148" y="14502"/>
                    </a:cubicBezTo>
                    <a:cubicBezTo>
                      <a:pt x="19748" y="13902"/>
                      <a:pt x="19181" y="13468"/>
                      <a:pt x="18514" y="13268"/>
                    </a:cubicBezTo>
                    <a:cubicBezTo>
                      <a:pt x="17813" y="12968"/>
                      <a:pt x="16979" y="12801"/>
                      <a:pt x="16279" y="12267"/>
                    </a:cubicBezTo>
                    <a:cubicBezTo>
                      <a:pt x="15578" y="11633"/>
                      <a:pt x="15111" y="10800"/>
                      <a:pt x="15045" y="9866"/>
                    </a:cubicBezTo>
                    <a:cubicBezTo>
                      <a:pt x="14878" y="8865"/>
                      <a:pt x="14978" y="7831"/>
                      <a:pt x="14878" y="6730"/>
                    </a:cubicBezTo>
                    <a:cubicBezTo>
                      <a:pt x="14844" y="6163"/>
                      <a:pt x="14744" y="5596"/>
                      <a:pt x="14544" y="5062"/>
                    </a:cubicBezTo>
                    <a:cubicBezTo>
                      <a:pt x="14344" y="4495"/>
                      <a:pt x="14011" y="3995"/>
                      <a:pt x="13577" y="3594"/>
                    </a:cubicBezTo>
                    <a:cubicBezTo>
                      <a:pt x="13110" y="3227"/>
                      <a:pt x="12543" y="2994"/>
                      <a:pt x="11942" y="2927"/>
                    </a:cubicBezTo>
                    <a:cubicBezTo>
                      <a:pt x="11735" y="2915"/>
                      <a:pt x="11532" y="2907"/>
                      <a:pt x="11330" y="2907"/>
                    </a:cubicBezTo>
                    <a:cubicBezTo>
                      <a:pt x="10980" y="2907"/>
                      <a:pt x="10634" y="2930"/>
                      <a:pt x="10275" y="2994"/>
                    </a:cubicBezTo>
                    <a:cubicBezTo>
                      <a:pt x="9774" y="3094"/>
                      <a:pt x="9240" y="3194"/>
                      <a:pt x="8707" y="3227"/>
                    </a:cubicBezTo>
                    <a:cubicBezTo>
                      <a:pt x="8665" y="3230"/>
                      <a:pt x="8623" y="3232"/>
                      <a:pt x="8582" y="3232"/>
                    </a:cubicBezTo>
                    <a:cubicBezTo>
                      <a:pt x="8129" y="3232"/>
                      <a:pt x="7709" y="3066"/>
                      <a:pt x="7372" y="2760"/>
                    </a:cubicBezTo>
                    <a:cubicBezTo>
                      <a:pt x="7039" y="2393"/>
                      <a:pt x="6772" y="1993"/>
                      <a:pt x="6539" y="1593"/>
                    </a:cubicBezTo>
                    <a:cubicBezTo>
                      <a:pt x="6305" y="1159"/>
                      <a:pt x="6005" y="792"/>
                      <a:pt x="5605" y="559"/>
                    </a:cubicBezTo>
                    <a:cubicBezTo>
                      <a:pt x="5043" y="201"/>
                      <a:pt x="4403" y="0"/>
                      <a:pt x="3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6"/>
              <p:cNvSpPr/>
              <p:nvPr/>
            </p:nvSpPr>
            <p:spPr>
              <a:xfrm flipH="1">
                <a:off x="6393752" y="1174811"/>
                <a:ext cx="153737" cy="299729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14244" extrusionOk="0">
                    <a:moveTo>
                      <a:pt x="100" y="0"/>
                    </a:moveTo>
                    <a:cubicBezTo>
                      <a:pt x="67" y="67"/>
                      <a:pt x="34" y="134"/>
                      <a:pt x="0" y="200"/>
                    </a:cubicBezTo>
                    <a:cubicBezTo>
                      <a:pt x="0" y="367"/>
                      <a:pt x="0" y="534"/>
                      <a:pt x="0" y="701"/>
                    </a:cubicBezTo>
                    <a:cubicBezTo>
                      <a:pt x="34" y="1368"/>
                      <a:pt x="200" y="1968"/>
                      <a:pt x="501" y="2569"/>
                    </a:cubicBezTo>
                    <a:cubicBezTo>
                      <a:pt x="701" y="2969"/>
                      <a:pt x="968" y="3336"/>
                      <a:pt x="1268" y="3669"/>
                    </a:cubicBezTo>
                    <a:cubicBezTo>
                      <a:pt x="1601" y="4036"/>
                      <a:pt x="2002" y="4337"/>
                      <a:pt x="2435" y="4603"/>
                    </a:cubicBezTo>
                    <a:cubicBezTo>
                      <a:pt x="2902" y="4870"/>
                      <a:pt x="3269" y="5304"/>
                      <a:pt x="3436" y="5804"/>
                    </a:cubicBezTo>
                    <a:cubicBezTo>
                      <a:pt x="3503" y="6405"/>
                      <a:pt x="3503" y="6972"/>
                      <a:pt x="3436" y="7572"/>
                    </a:cubicBezTo>
                    <a:cubicBezTo>
                      <a:pt x="3403" y="7872"/>
                      <a:pt x="3403" y="8173"/>
                      <a:pt x="3469" y="8506"/>
                    </a:cubicBezTo>
                    <a:cubicBezTo>
                      <a:pt x="3536" y="8806"/>
                      <a:pt x="3670" y="9073"/>
                      <a:pt x="3870" y="9340"/>
                    </a:cubicBezTo>
                    <a:cubicBezTo>
                      <a:pt x="4270" y="9740"/>
                      <a:pt x="4770" y="10041"/>
                      <a:pt x="5304" y="10274"/>
                    </a:cubicBezTo>
                    <a:cubicBezTo>
                      <a:pt x="5738" y="10441"/>
                      <a:pt x="6171" y="10708"/>
                      <a:pt x="6538" y="11008"/>
                    </a:cubicBezTo>
                    <a:cubicBezTo>
                      <a:pt x="6872" y="11308"/>
                      <a:pt x="7039" y="11675"/>
                      <a:pt x="7105" y="12109"/>
                    </a:cubicBezTo>
                    <a:cubicBezTo>
                      <a:pt x="7172" y="12743"/>
                      <a:pt x="6972" y="13343"/>
                      <a:pt x="6538" y="13810"/>
                    </a:cubicBezTo>
                    <a:cubicBezTo>
                      <a:pt x="6372" y="13977"/>
                      <a:pt x="6205" y="14110"/>
                      <a:pt x="6005" y="14244"/>
                    </a:cubicBezTo>
                    <a:cubicBezTo>
                      <a:pt x="6005" y="14244"/>
                      <a:pt x="6071" y="14210"/>
                      <a:pt x="6171" y="14177"/>
                    </a:cubicBezTo>
                    <a:cubicBezTo>
                      <a:pt x="6338" y="14110"/>
                      <a:pt x="6472" y="14010"/>
                      <a:pt x="6605" y="13877"/>
                    </a:cubicBezTo>
                    <a:cubicBezTo>
                      <a:pt x="7072" y="13410"/>
                      <a:pt x="7306" y="12743"/>
                      <a:pt x="7239" y="12109"/>
                    </a:cubicBezTo>
                    <a:cubicBezTo>
                      <a:pt x="7239" y="11875"/>
                      <a:pt x="7172" y="11675"/>
                      <a:pt x="7105" y="11475"/>
                    </a:cubicBezTo>
                    <a:cubicBezTo>
                      <a:pt x="6972" y="11242"/>
                      <a:pt x="6839" y="11041"/>
                      <a:pt x="6672" y="10875"/>
                    </a:cubicBezTo>
                    <a:cubicBezTo>
                      <a:pt x="6271" y="10541"/>
                      <a:pt x="5838" y="10274"/>
                      <a:pt x="5371" y="10074"/>
                    </a:cubicBezTo>
                    <a:cubicBezTo>
                      <a:pt x="4870" y="9874"/>
                      <a:pt x="4403" y="9574"/>
                      <a:pt x="4037" y="9207"/>
                    </a:cubicBezTo>
                    <a:cubicBezTo>
                      <a:pt x="3703" y="8740"/>
                      <a:pt x="3570" y="8139"/>
                      <a:pt x="3636" y="7572"/>
                    </a:cubicBezTo>
                    <a:cubicBezTo>
                      <a:pt x="3736" y="6972"/>
                      <a:pt x="3736" y="6371"/>
                      <a:pt x="3636" y="5771"/>
                    </a:cubicBezTo>
                    <a:cubicBezTo>
                      <a:pt x="3570" y="5471"/>
                      <a:pt x="3436" y="5204"/>
                      <a:pt x="3236" y="4970"/>
                    </a:cubicBezTo>
                    <a:cubicBezTo>
                      <a:pt x="3036" y="4770"/>
                      <a:pt x="2836" y="4603"/>
                      <a:pt x="2602" y="4437"/>
                    </a:cubicBezTo>
                    <a:cubicBezTo>
                      <a:pt x="2169" y="4203"/>
                      <a:pt x="1768" y="3903"/>
                      <a:pt x="1435" y="3536"/>
                    </a:cubicBezTo>
                    <a:cubicBezTo>
                      <a:pt x="1134" y="3236"/>
                      <a:pt x="868" y="2869"/>
                      <a:pt x="667" y="2502"/>
                    </a:cubicBezTo>
                    <a:cubicBezTo>
                      <a:pt x="367" y="1935"/>
                      <a:pt x="200" y="1334"/>
                      <a:pt x="134" y="701"/>
                    </a:cubicBezTo>
                    <a:cubicBezTo>
                      <a:pt x="100" y="267"/>
                      <a:pt x="100" y="0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6"/>
              <p:cNvSpPr/>
              <p:nvPr/>
            </p:nvSpPr>
            <p:spPr>
              <a:xfrm flipH="1">
                <a:off x="6798757" y="1046599"/>
                <a:ext cx="243588" cy="399871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19003" extrusionOk="0">
                    <a:moveTo>
                      <a:pt x="11039" y="0"/>
                    </a:moveTo>
                    <a:cubicBezTo>
                      <a:pt x="10893" y="0"/>
                      <a:pt x="10745" y="16"/>
                      <a:pt x="10608" y="55"/>
                    </a:cubicBezTo>
                    <a:cubicBezTo>
                      <a:pt x="10241" y="156"/>
                      <a:pt x="9908" y="322"/>
                      <a:pt x="9607" y="589"/>
                    </a:cubicBezTo>
                    <a:cubicBezTo>
                      <a:pt x="9224" y="940"/>
                      <a:pt x="8964" y="1383"/>
                      <a:pt x="8883" y="1888"/>
                    </a:cubicBezTo>
                    <a:lnTo>
                      <a:pt x="8883" y="1888"/>
                    </a:lnTo>
                    <a:cubicBezTo>
                      <a:pt x="8830" y="1886"/>
                      <a:pt x="8776" y="1885"/>
                      <a:pt x="8723" y="1885"/>
                    </a:cubicBezTo>
                    <a:cubicBezTo>
                      <a:pt x="8068" y="1885"/>
                      <a:pt x="7443" y="2023"/>
                      <a:pt x="6872" y="2324"/>
                    </a:cubicBezTo>
                    <a:cubicBezTo>
                      <a:pt x="6105" y="2691"/>
                      <a:pt x="5471" y="3291"/>
                      <a:pt x="5071" y="4058"/>
                    </a:cubicBezTo>
                    <a:cubicBezTo>
                      <a:pt x="4637" y="4926"/>
                      <a:pt x="4537" y="5893"/>
                      <a:pt x="4737" y="6827"/>
                    </a:cubicBezTo>
                    <a:cubicBezTo>
                      <a:pt x="4837" y="7327"/>
                      <a:pt x="5037" y="7761"/>
                      <a:pt x="5138" y="8228"/>
                    </a:cubicBezTo>
                    <a:cubicBezTo>
                      <a:pt x="5304" y="8695"/>
                      <a:pt x="5271" y="9195"/>
                      <a:pt x="5071" y="9662"/>
                    </a:cubicBezTo>
                    <a:cubicBezTo>
                      <a:pt x="4904" y="9929"/>
                      <a:pt x="4604" y="10129"/>
                      <a:pt x="4304" y="10163"/>
                    </a:cubicBezTo>
                    <a:cubicBezTo>
                      <a:pt x="4214" y="10172"/>
                      <a:pt x="4125" y="10176"/>
                      <a:pt x="4035" y="10176"/>
                    </a:cubicBezTo>
                    <a:cubicBezTo>
                      <a:pt x="3791" y="10176"/>
                      <a:pt x="3547" y="10145"/>
                      <a:pt x="3303" y="10096"/>
                    </a:cubicBezTo>
                    <a:cubicBezTo>
                      <a:pt x="3181" y="10084"/>
                      <a:pt x="3054" y="10076"/>
                      <a:pt x="2926" y="10076"/>
                    </a:cubicBezTo>
                    <a:cubicBezTo>
                      <a:pt x="2705" y="10076"/>
                      <a:pt x="2480" y="10099"/>
                      <a:pt x="2269" y="10163"/>
                    </a:cubicBezTo>
                    <a:cubicBezTo>
                      <a:pt x="1935" y="10296"/>
                      <a:pt x="1635" y="10496"/>
                      <a:pt x="1435" y="10797"/>
                    </a:cubicBezTo>
                    <a:cubicBezTo>
                      <a:pt x="1068" y="11330"/>
                      <a:pt x="968" y="12031"/>
                      <a:pt x="1135" y="12631"/>
                    </a:cubicBezTo>
                    <a:cubicBezTo>
                      <a:pt x="1288" y="13182"/>
                      <a:pt x="1553" y="13649"/>
                      <a:pt x="1880" y="14083"/>
                    </a:cubicBezTo>
                    <a:lnTo>
                      <a:pt x="1880" y="14083"/>
                    </a:lnTo>
                    <a:cubicBezTo>
                      <a:pt x="1058" y="14382"/>
                      <a:pt x="450" y="15050"/>
                      <a:pt x="167" y="15867"/>
                    </a:cubicBezTo>
                    <a:cubicBezTo>
                      <a:pt x="1" y="16534"/>
                      <a:pt x="67" y="17268"/>
                      <a:pt x="434" y="17868"/>
                    </a:cubicBezTo>
                    <a:cubicBezTo>
                      <a:pt x="634" y="18235"/>
                      <a:pt x="968" y="18569"/>
                      <a:pt x="1335" y="18802"/>
                    </a:cubicBezTo>
                    <a:cubicBezTo>
                      <a:pt x="1435" y="18869"/>
                      <a:pt x="1535" y="18902"/>
                      <a:pt x="1635" y="18969"/>
                    </a:cubicBezTo>
                    <a:cubicBezTo>
                      <a:pt x="1668" y="18969"/>
                      <a:pt x="1702" y="18969"/>
                      <a:pt x="1735" y="19002"/>
                    </a:cubicBezTo>
                    <a:cubicBezTo>
                      <a:pt x="1768" y="18969"/>
                      <a:pt x="1602" y="18936"/>
                      <a:pt x="1368" y="18702"/>
                    </a:cubicBezTo>
                    <a:cubicBezTo>
                      <a:pt x="1035" y="18469"/>
                      <a:pt x="734" y="18135"/>
                      <a:pt x="534" y="17768"/>
                    </a:cubicBezTo>
                    <a:cubicBezTo>
                      <a:pt x="234" y="17201"/>
                      <a:pt x="134" y="16501"/>
                      <a:pt x="334" y="15867"/>
                    </a:cubicBezTo>
                    <a:cubicBezTo>
                      <a:pt x="601" y="15066"/>
                      <a:pt x="1268" y="14432"/>
                      <a:pt x="2102" y="14166"/>
                    </a:cubicBezTo>
                    <a:lnTo>
                      <a:pt x="2202" y="14132"/>
                    </a:lnTo>
                    <a:lnTo>
                      <a:pt x="2135" y="14032"/>
                    </a:lnTo>
                    <a:cubicBezTo>
                      <a:pt x="1768" y="13599"/>
                      <a:pt x="1535" y="13098"/>
                      <a:pt x="1368" y="12564"/>
                    </a:cubicBezTo>
                    <a:cubicBezTo>
                      <a:pt x="1201" y="11997"/>
                      <a:pt x="1301" y="11364"/>
                      <a:pt x="1668" y="10897"/>
                    </a:cubicBezTo>
                    <a:cubicBezTo>
                      <a:pt x="1835" y="10630"/>
                      <a:pt x="2069" y="10463"/>
                      <a:pt x="2369" y="10363"/>
                    </a:cubicBezTo>
                    <a:cubicBezTo>
                      <a:pt x="2559" y="10299"/>
                      <a:pt x="2763" y="10276"/>
                      <a:pt x="2963" y="10276"/>
                    </a:cubicBezTo>
                    <a:cubicBezTo>
                      <a:pt x="3079" y="10276"/>
                      <a:pt x="3193" y="10284"/>
                      <a:pt x="3303" y="10296"/>
                    </a:cubicBezTo>
                    <a:cubicBezTo>
                      <a:pt x="3571" y="10345"/>
                      <a:pt x="3822" y="10376"/>
                      <a:pt x="4081" y="10376"/>
                    </a:cubicBezTo>
                    <a:cubicBezTo>
                      <a:pt x="4176" y="10376"/>
                      <a:pt x="4272" y="10372"/>
                      <a:pt x="4370" y="10363"/>
                    </a:cubicBezTo>
                    <a:cubicBezTo>
                      <a:pt x="4737" y="10296"/>
                      <a:pt x="5071" y="10063"/>
                      <a:pt x="5271" y="9729"/>
                    </a:cubicBezTo>
                    <a:cubicBezTo>
                      <a:pt x="5504" y="9229"/>
                      <a:pt x="5538" y="8662"/>
                      <a:pt x="5371" y="8161"/>
                    </a:cubicBezTo>
                    <a:cubicBezTo>
                      <a:pt x="5238" y="7661"/>
                      <a:pt x="5037" y="7194"/>
                      <a:pt x="4937" y="6727"/>
                    </a:cubicBezTo>
                    <a:cubicBezTo>
                      <a:pt x="4737" y="5860"/>
                      <a:pt x="4837" y="4926"/>
                      <a:pt x="5271" y="4125"/>
                    </a:cubicBezTo>
                    <a:cubicBezTo>
                      <a:pt x="5638" y="3391"/>
                      <a:pt x="6205" y="2791"/>
                      <a:pt x="6939" y="2457"/>
                    </a:cubicBezTo>
                    <a:cubicBezTo>
                      <a:pt x="7480" y="2157"/>
                      <a:pt x="8102" y="2019"/>
                      <a:pt x="8708" y="2019"/>
                    </a:cubicBezTo>
                    <a:cubicBezTo>
                      <a:pt x="8774" y="2019"/>
                      <a:pt x="8841" y="2020"/>
                      <a:pt x="8907" y="2024"/>
                    </a:cubicBezTo>
                    <a:lnTo>
                      <a:pt x="8974" y="2024"/>
                    </a:lnTo>
                    <a:lnTo>
                      <a:pt x="8974" y="1957"/>
                    </a:lnTo>
                    <a:cubicBezTo>
                      <a:pt x="9040" y="1456"/>
                      <a:pt x="9274" y="989"/>
                      <a:pt x="9674" y="689"/>
                    </a:cubicBezTo>
                    <a:cubicBezTo>
                      <a:pt x="9941" y="422"/>
                      <a:pt x="10275" y="222"/>
                      <a:pt x="10641" y="122"/>
                    </a:cubicBezTo>
                    <a:cubicBezTo>
                      <a:pt x="10817" y="83"/>
                      <a:pt x="11005" y="67"/>
                      <a:pt x="11190" y="67"/>
                    </a:cubicBezTo>
                    <a:cubicBezTo>
                      <a:pt x="11321" y="67"/>
                      <a:pt x="11451" y="75"/>
                      <a:pt x="11575" y="89"/>
                    </a:cubicBezTo>
                    <a:cubicBezTo>
                      <a:pt x="11509" y="55"/>
                      <a:pt x="11409" y="22"/>
                      <a:pt x="11342" y="22"/>
                    </a:cubicBezTo>
                    <a:cubicBezTo>
                      <a:pt x="11245" y="8"/>
                      <a:pt x="11143" y="0"/>
                      <a:pt x="11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/>
              <p:cNvSpPr/>
              <p:nvPr/>
            </p:nvSpPr>
            <p:spPr>
              <a:xfrm flipH="1">
                <a:off x="6793139" y="1061097"/>
                <a:ext cx="154452" cy="316584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15045" extrusionOk="0">
                    <a:moveTo>
                      <a:pt x="7339" y="0"/>
                    </a:moveTo>
                    <a:lnTo>
                      <a:pt x="7339" y="0"/>
                    </a:lnTo>
                    <a:cubicBezTo>
                      <a:pt x="7273" y="34"/>
                      <a:pt x="7206" y="67"/>
                      <a:pt x="7139" y="100"/>
                    </a:cubicBezTo>
                    <a:cubicBezTo>
                      <a:pt x="6939" y="167"/>
                      <a:pt x="6806" y="300"/>
                      <a:pt x="6672" y="501"/>
                    </a:cubicBezTo>
                    <a:cubicBezTo>
                      <a:pt x="6321" y="916"/>
                      <a:pt x="6184" y="1698"/>
                      <a:pt x="6348" y="2583"/>
                    </a:cubicBezTo>
                    <a:lnTo>
                      <a:pt x="6348" y="2583"/>
                    </a:lnTo>
                    <a:cubicBezTo>
                      <a:pt x="5408" y="2829"/>
                      <a:pt x="4663" y="3488"/>
                      <a:pt x="4270" y="4403"/>
                    </a:cubicBezTo>
                    <a:cubicBezTo>
                      <a:pt x="4170" y="4637"/>
                      <a:pt x="4104" y="4937"/>
                      <a:pt x="4104" y="5237"/>
                    </a:cubicBezTo>
                    <a:cubicBezTo>
                      <a:pt x="4104" y="5504"/>
                      <a:pt x="4137" y="5804"/>
                      <a:pt x="4204" y="6071"/>
                    </a:cubicBezTo>
                    <a:cubicBezTo>
                      <a:pt x="4270" y="6638"/>
                      <a:pt x="4437" y="7239"/>
                      <a:pt x="4104" y="7706"/>
                    </a:cubicBezTo>
                    <a:cubicBezTo>
                      <a:pt x="3703" y="8206"/>
                      <a:pt x="3236" y="8573"/>
                      <a:pt x="2669" y="8807"/>
                    </a:cubicBezTo>
                    <a:cubicBezTo>
                      <a:pt x="2102" y="9040"/>
                      <a:pt x="1602" y="9374"/>
                      <a:pt x="1202" y="9807"/>
                    </a:cubicBezTo>
                    <a:cubicBezTo>
                      <a:pt x="468" y="10508"/>
                      <a:pt x="34" y="11475"/>
                      <a:pt x="34" y="12509"/>
                    </a:cubicBezTo>
                    <a:cubicBezTo>
                      <a:pt x="1" y="13176"/>
                      <a:pt x="168" y="13844"/>
                      <a:pt x="501" y="14444"/>
                    </a:cubicBezTo>
                    <a:cubicBezTo>
                      <a:pt x="601" y="14611"/>
                      <a:pt x="701" y="14744"/>
                      <a:pt x="801" y="14878"/>
                    </a:cubicBezTo>
                    <a:cubicBezTo>
                      <a:pt x="835" y="14944"/>
                      <a:pt x="901" y="14978"/>
                      <a:pt x="935" y="15044"/>
                    </a:cubicBezTo>
                    <a:cubicBezTo>
                      <a:pt x="968" y="15011"/>
                      <a:pt x="768" y="14811"/>
                      <a:pt x="568" y="14411"/>
                    </a:cubicBezTo>
                    <a:cubicBezTo>
                      <a:pt x="301" y="13810"/>
                      <a:pt x="134" y="13143"/>
                      <a:pt x="168" y="12509"/>
                    </a:cubicBezTo>
                    <a:cubicBezTo>
                      <a:pt x="201" y="11542"/>
                      <a:pt x="601" y="10608"/>
                      <a:pt x="1302" y="9907"/>
                    </a:cubicBezTo>
                    <a:cubicBezTo>
                      <a:pt x="1735" y="9540"/>
                      <a:pt x="2202" y="9207"/>
                      <a:pt x="2736" y="8973"/>
                    </a:cubicBezTo>
                    <a:cubicBezTo>
                      <a:pt x="3336" y="8740"/>
                      <a:pt x="3870" y="8340"/>
                      <a:pt x="4270" y="7839"/>
                    </a:cubicBezTo>
                    <a:cubicBezTo>
                      <a:pt x="4437" y="7572"/>
                      <a:pt x="4537" y="7239"/>
                      <a:pt x="4504" y="6939"/>
                    </a:cubicBezTo>
                    <a:cubicBezTo>
                      <a:pt x="4504" y="6638"/>
                      <a:pt x="4437" y="6338"/>
                      <a:pt x="4404" y="6071"/>
                    </a:cubicBezTo>
                    <a:cubicBezTo>
                      <a:pt x="4337" y="5771"/>
                      <a:pt x="4304" y="5504"/>
                      <a:pt x="4304" y="5237"/>
                    </a:cubicBezTo>
                    <a:cubicBezTo>
                      <a:pt x="4304" y="4971"/>
                      <a:pt x="4371" y="4704"/>
                      <a:pt x="4471" y="4470"/>
                    </a:cubicBezTo>
                    <a:cubicBezTo>
                      <a:pt x="4804" y="3603"/>
                      <a:pt x="5538" y="2969"/>
                      <a:pt x="6439" y="2736"/>
                    </a:cubicBezTo>
                    <a:lnTo>
                      <a:pt x="6505" y="2736"/>
                    </a:lnTo>
                    <a:lnTo>
                      <a:pt x="6505" y="2635"/>
                    </a:lnTo>
                    <a:cubicBezTo>
                      <a:pt x="6305" y="1935"/>
                      <a:pt x="6372" y="1168"/>
                      <a:pt x="6739" y="534"/>
                    </a:cubicBezTo>
                    <a:cubicBezTo>
                      <a:pt x="6906" y="300"/>
                      <a:pt x="7106" y="134"/>
                      <a:pt x="7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 flipH="1">
                <a:off x="6876678" y="1699316"/>
                <a:ext cx="149528" cy="97406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4629" extrusionOk="0">
                    <a:moveTo>
                      <a:pt x="155" y="0"/>
                    </a:moveTo>
                    <a:cubicBezTo>
                      <a:pt x="101" y="0"/>
                      <a:pt x="51" y="9"/>
                      <a:pt x="1" y="25"/>
                    </a:cubicBezTo>
                    <a:cubicBezTo>
                      <a:pt x="1" y="59"/>
                      <a:pt x="468" y="125"/>
                      <a:pt x="1235" y="326"/>
                    </a:cubicBezTo>
                    <a:cubicBezTo>
                      <a:pt x="3203" y="893"/>
                      <a:pt x="4971" y="2027"/>
                      <a:pt x="6305" y="3628"/>
                    </a:cubicBezTo>
                    <a:cubicBezTo>
                      <a:pt x="6806" y="4228"/>
                      <a:pt x="7039" y="4629"/>
                      <a:pt x="7072" y="4629"/>
                    </a:cubicBezTo>
                    <a:cubicBezTo>
                      <a:pt x="7106" y="4629"/>
                      <a:pt x="7039" y="4495"/>
                      <a:pt x="6906" y="4295"/>
                    </a:cubicBezTo>
                    <a:cubicBezTo>
                      <a:pt x="6772" y="4028"/>
                      <a:pt x="6605" y="3761"/>
                      <a:pt x="6405" y="3528"/>
                    </a:cubicBezTo>
                    <a:cubicBezTo>
                      <a:pt x="5138" y="1827"/>
                      <a:pt x="3303" y="659"/>
                      <a:pt x="1268" y="192"/>
                    </a:cubicBezTo>
                    <a:cubicBezTo>
                      <a:pt x="968" y="92"/>
                      <a:pt x="635" y="59"/>
                      <a:pt x="334" y="25"/>
                    </a:cubicBezTo>
                    <a:cubicBezTo>
                      <a:pt x="268" y="9"/>
                      <a:pt x="209" y="0"/>
                      <a:pt x="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 flipH="1">
                <a:off x="5992261" y="1972175"/>
                <a:ext cx="135493" cy="204281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9708" extrusionOk="0">
                    <a:moveTo>
                      <a:pt x="6439" y="1"/>
                    </a:moveTo>
                    <a:lnTo>
                      <a:pt x="1502" y="5872"/>
                    </a:lnTo>
                    <a:lnTo>
                      <a:pt x="1" y="9708"/>
                    </a:lnTo>
                    <a:cubicBezTo>
                      <a:pt x="1" y="9708"/>
                      <a:pt x="3904" y="8540"/>
                      <a:pt x="6439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 flipH="1">
                <a:off x="5937509" y="1703357"/>
                <a:ext cx="419756" cy="614904"/>
              </a:xfrm>
              <a:custGeom>
                <a:avLst/>
                <a:gdLst/>
                <a:ahLst/>
                <a:cxnLst/>
                <a:rect l="l" t="t" r="r" b="b"/>
                <a:pathLst>
                  <a:path w="19948" h="29222" extrusionOk="0">
                    <a:moveTo>
                      <a:pt x="18747" y="0"/>
                    </a:moveTo>
                    <a:cubicBezTo>
                      <a:pt x="18747" y="0"/>
                      <a:pt x="8740" y="6672"/>
                      <a:pt x="8540" y="6705"/>
                    </a:cubicBezTo>
                    <a:cubicBezTo>
                      <a:pt x="8339" y="6738"/>
                      <a:pt x="0" y="28654"/>
                      <a:pt x="0" y="28654"/>
                    </a:cubicBezTo>
                    <a:lnTo>
                      <a:pt x="1034" y="29221"/>
                    </a:lnTo>
                    <a:lnTo>
                      <a:pt x="9907" y="7639"/>
                    </a:lnTo>
                    <a:lnTo>
                      <a:pt x="19948" y="267"/>
                    </a:lnTo>
                    <a:lnTo>
                      <a:pt x="187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 flipH="1">
                <a:off x="5933995" y="1708954"/>
                <a:ext cx="407130" cy="622627"/>
              </a:xfrm>
              <a:custGeom>
                <a:avLst/>
                <a:gdLst/>
                <a:ahLst/>
                <a:cxnLst/>
                <a:rect l="l" t="t" r="r" b="b"/>
                <a:pathLst>
                  <a:path w="19348" h="29589" extrusionOk="0">
                    <a:moveTo>
                      <a:pt x="19181" y="1"/>
                    </a:moveTo>
                    <a:lnTo>
                      <a:pt x="9174" y="7340"/>
                    </a:lnTo>
                    <a:lnTo>
                      <a:pt x="0" y="29589"/>
                    </a:lnTo>
                    <a:lnTo>
                      <a:pt x="0" y="29589"/>
                    </a:lnTo>
                    <a:lnTo>
                      <a:pt x="10007" y="22517"/>
                    </a:lnTo>
                    <a:cubicBezTo>
                      <a:pt x="10007" y="22517"/>
                      <a:pt x="19347" y="1"/>
                      <a:pt x="19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 flipH="1">
                <a:off x="6125629" y="1972175"/>
                <a:ext cx="303938" cy="317300"/>
              </a:xfrm>
              <a:custGeom>
                <a:avLst/>
                <a:gdLst/>
                <a:ahLst/>
                <a:cxnLst/>
                <a:rect l="l" t="t" r="r" b="b"/>
                <a:pathLst>
                  <a:path w="14444" h="15079" extrusionOk="0">
                    <a:moveTo>
                      <a:pt x="14277" y="1"/>
                    </a:moveTo>
                    <a:lnTo>
                      <a:pt x="8206" y="3604"/>
                    </a:lnTo>
                    <a:lnTo>
                      <a:pt x="8206" y="3604"/>
                    </a:lnTo>
                    <a:lnTo>
                      <a:pt x="9274" y="568"/>
                    </a:lnTo>
                    <a:cubicBezTo>
                      <a:pt x="9274" y="568"/>
                      <a:pt x="9178" y="523"/>
                      <a:pt x="9040" y="523"/>
                    </a:cubicBezTo>
                    <a:cubicBezTo>
                      <a:pt x="8842" y="523"/>
                      <a:pt x="8556" y="616"/>
                      <a:pt x="8340" y="1068"/>
                    </a:cubicBezTo>
                    <a:cubicBezTo>
                      <a:pt x="7806" y="2236"/>
                      <a:pt x="6138" y="3503"/>
                      <a:pt x="5337" y="4004"/>
                    </a:cubicBezTo>
                    <a:cubicBezTo>
                      <a:pt x="4637" y="4437"/>
                      <a:pt x="3303" y="7473"/>
                      <a:pt x="3303" y="7473"/>
                    </a:cubicBezTo>
                    <a:lnTo>
                      <a:pt x="0" y="9208"/>
                    </a:lnTo>
                    <a:lnTo>
                      <a:pt x="3136" y="15078"/>
                    </a:lnTo>
                    <a:lnTo>
                      <a:pt x="11542" y="11076"/>
                    </a:lnTo>
                    <a:cubicBezTo>
                      <a:pt x="11542" y="11076"/>
                      <a:pt x="13210" y="9308"/>
                      <a:pt x="13377" y="8374"/>
                    </a:cubicBezTo>
                    <a:cubicBezTo>
                      <a:pt x="13477" y="7840"/>
                      <a:pt x="13443" y="7273"/>
                      <a:pt x="13276" y="6772"/>
                    </a:cubicBezTo>
                    <a:cubicBezTo>
                      <a:pt x="13543" y="6005"/>
                      <a:pt x="12843" y="5171"/>
                      <a:pt x="12843" y="5171"/>
                    </a:cubicBezTo>
                    <a:cubicBezTo>
                      <a:pt x="13210" y="4704"/>
                      <a:pt x="13543" y="4237"/>
                      <a:pt x="13844" y="3737"/>
                    </a:cubicBezTo>
                    <a:cubicBezTo>
                      <a:pt x="14210" y="3070"/>
                      <a:pt x="13477" y="2636"/>
                      <a:pt x="13477" y="2636"/>
                    </a:cubicBezTo>
                    <a:cubicBezTo>
                      <a:pt x="13477" y="2636"/>
                      <a:pt x="13469" y="2639"/>
                      <a:pt x="13461" y="2639"/>
                    </a:cubicBezTo>
                    <a:cubicBezTo>
                      <a:pt x="13423" y="2639"/>
                      <a:pt x="13367" y="2571"/>
                      <a:pt x="13944" y="1802"/>
                    </a:cubicBezTo>
                    <a:cubicBezTo>
                      <a:pt x="14311" y="1302"/>
                      <a:pt x="14444" y="601"/>
                      <a:pt x="14277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 flipH="1">
                <a:off x="6214070" y="2022719"/>
                <a:ext cx="76511" cy="47051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2236" extrusionOk="0">
                    <a:moveTo>
                      <a:pt x="3636" y="1"/>
                    </a:moveTo>
                    <a:cubicBezTo>
                      <a:pt x="2969" y="268"/>
                      <a:pt x="2335" y="634"/>
                      <a:pt x="1768" y="1035"/>
                    </a:cubicBezTo>
                    <a:cubicBezTo>
                      <a:pt x="1134" y="1368"/>
                      <a:pt x="534" y="1769"/>
                      <a:pt x="0" y="2236"/>
                    </a:cubicBezTo>
                    <a:cubicBezTo>
                      <a:pt x="667" y="1935"/>
                      <a:pt x="1301" y="1602"/>
                      <a:pt x="1868" y="1202"/>
                    </a:cubicBezTo>
                    <a:cubicBezTo>
                      <a:pt x="2502" y="868"/>
                      <a:pt x="3069" y="468"/>
                      <a:pt x="3636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 flipH="1">
                <a:off x="6143873" y="2020614"/>
                <a:ext cx="68809" cy="67399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3203" extrusionOk="0">
                    <a:moveTo>
                      <a:pt x="3270" y="1"/>
                    </a:moveTo>
                    <a:lnTo>
                      <a:pt x="3270" y="1"/>
                    </a:lnTo>
                    <a:cubicBezTo>
                      <a:pt x="2669" y="434"/>
                      <a:pt x="2102" y="968"/>
                      <a:pt x="1568" y="1502"/>
                    </a:cubicBezTo>
                    <a:cubicBezTo>
                      <a:pt x="1001" y="2035"/>
                      <a:pt x="468" y="2602"/>
                      <a:pt x="1" y="3203"/>
                    </a:cubicBezTo>
                    <a:cubicBezTo>
                      <a:pt x="634" y="2736"/>
                      <a:pt x="1202" y="2236"/>
                      <a:pt x="1735" y="1668"/>
                    </a:cubicBezTo>
                    <a:cubicBezTo>
                      <a:pt x="2302" y="1168"/>
                      <a:pt x="2803" y="601"/>
                      <a:pt x="3270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 flipH="1">
                <a:off x="6152984" y="2074673"/>
                <a:ext cx="34426" cy="40717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1935" extrusionOk="0">
                    <a:moveTo>
                      <a:pt x="1635" y="0"/>
                    </a:moveTo>
                    <a:lnTo>
                      <a:pt x="1635" y="0"/>
                    </a:lnTo>
                    <a:cubicBezTo>
                      <a:pt x="1301" y="267"/>
                      <a:pt x="1001" y="567"/>
                      <a:pt x="734" y="901"/>
                    </a:cubicBezTo>
                    <a:cubicBezTo>
                      <a:pt x="434" y="1201"/>
                      <a:pt x="201" y="1535"/>
                      <a:pt x="1" y="1935"/>
                    </a:cubicBezTo>
                    <a:cubicBezTo>
                      <a:pt x="334" y="1668"/>
                      <a:pt x="668" y="1368"/>
                      <a:pt x="901" y="1034"/>
                    </a:cubicBezTo>
                    <a:cubicBezTo>
                      <a:pt x="1201" y="734"/>
                      <a:pt x="1435" y="400"/>
                      <a:pt x="1635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 flipH="1">
                <a:off x="6148775" y="2111792"/>
                <a:ext cx="21085" cy="26135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242" extrusionOk="0">
                    <a:moveTo>
                      <a:pt x="950" y="0"/>
                    </a:moveTo>
                    <a:cubicBezTo>
                      <a:pt x="863" y="0"/>
                      <a:pt x="617" y="197"/>
                      <a:pt x="401" y="538"/>
                    </a:cubicBezTo>
                    <a:cubicBezTo>
                      <a:pt x="167" y="871"/>
                      <a:pt x="0" y="1205"/>
                      <a:pt x="67" y="1238"/>
                    </a:cubicBezTo>
                    <a:cubicBezTo>
                      <a:pt x="73" y="1240"/>
                      <a:pt x="79" y="1241"/>
                      <a:pt x="85" y="1241"/>
                    </a:cubicBezTo>
                    <a:cubicBezTo>
                      <a:pt x="186" y="1241"/>
                      <a:pt x="347" y="986"/>
                      <a:pt x="568" y="671"/>
                    </a:cubicBezTo>
                    <a:cubicBezTo>
                      <a:pt x="801" y="304"/>
                      <a:pt x="1001" y="37"/>
                      <a:pt x="968" y="4"/>
                    </a:cubicBezTo>
                    <a:cubicBezTo>
                      <a:pt x="963" y="2"/>
                      <a:pt x="957" y="0"/>
                      <a:pt x="950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 flipH="1">
                <a:off x="5981719" y="1823383"/>
                <a:ext cx="141805" cy="28359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13477" extrusionOk="0">
                    <a:moveTo>
                      <a:pt x="5971" y="0"/>
                    </a:moveTo>
                    <a:cubicBezTo>
                      <a:pt x="4904" y="100"/>
                      <a:pt x="4737" y="867"/>
                      <a:pt x="4770" y="1802"/>
                    </a:cubicBezTo>
                    <a:cubicBezTo>
                      <a:pt x="4803" y="2235"/>
                      <a:pt x="5137" y="3736"/>
                      <a:pt x="5137" y="3736"/>
                    </a:cubicBezTo>
                    <a:lnTo>
                      <a:pt x="4803" y="5471"/>
                    </a:lnTo>
                    <a:cubicBezTo>
                      <a:pt x="4737" y="4604"/>
                      <a:pt x="4537" y="3736"/>
                      <a:pt x="4136" y="2936"/>
                    </a:cubicBezTo>
                    <a:cubicBezTo>
                      <a:pt x="4048" y="2784"/>
                      <a:pt x="3916" y="2728"/>
                      <a:pt x="3774" y="2728"/>
                    </a:cubicBezTo>
                    <a:cubicBezTo>
                      <a:pt x="3541" y="2728"/>
                      <a:pt x="3281" y="2878"/>
                      <a:pt x="3136" y="3002"/>
                    </a:cubicBezTo>
                    <a:cubicBezTo>
                      <a:pt x="2735" y="3403"/>
                      <a:pt x="2935" y="3903"/>
                      <a:pt x="3102" y="5204"/>
                    </a:cubicBezTo>
                    <a:cubicBezTo>
                      <a:pt x="3369" y="7672"/>
                      <a:pt x="3269" y="8039"/>
                      <a:pt x="3269" y="8039"/>
                    </a:cubicBezTo>
                    <a:cubicBezTo>
                      <a:pt x="3236" y="7139"/>
                      <a:pt x="3002" y="6205"/>
                      <a:pt x="2569" y="5404"/>
                    </a:cubicBezTo>
                    <a:cubicBezTo>
                      <a:pt x="2386" y="5039"/>
                      <a:pt x="2163" y="4817"/>
                      <a:pt x="1931" y="4817"/>
                    </a:cubicBezTo>
                    <a:cubicBezTo>
                      <a:pt x="1866" y="4817"/>
                      <a:pt x="1800" y="4834"/>
                      <a:pt x="1735" y="4870"/>
                    </a:cubicBezTo>
                    <a:cubicBezTo>
                      <a:pt x="1468" y="5004"/>
                      <a:pt x="1101" y="5604"/>
                      <a:pt x="1368" y="6538"/>
                    </a:cubicBezTo>
                    <a:cubicBezTo>
                      <a:pt x="1901" y="8273"/>
                      <a:pt x="2035" y="9374"/>
                      <a:pt x="1968" y="9874"/>
                    </a:cubicBezTo>
                    <a:cubicBezTo>
                      <a:pt x="1635" y="9407"/>
                      <a:pt x="1334" y="8907"/>
                      <a:pt x="1101" y="8406"/>
                    </a:cubicBezTo>
                    <a:cubicBezTo>
                      <a:pt x="1034" y="8189"/>
                      <a:pt x="859" y="8081"/>
                      <a:pt x="680" y="8081"/>
                    </a:cubicBezTo>
                    <a:cubicBezTo>
                      <a:pt x="500" y="8081"/>
                      <a:pt x="317" y="8189"/>
                      <a:pt x="234" y="8406"/>
                    </a:cubicBezTo>
                    <a:cubicBezTo>
                      <a:pt x="0" y="9007"/>
                      <a:pt x="100" y="9207"/>
                      <a:pt x="567" y="10908"/>
                    </a:cubicBezTo>
                    <a:cubicBezTo>
                      <a:pt x="801" y="11775"/>
                      <a:pt x="1168" y="13477"/>
                      <a:pt x="1168" y="13477"/>
                    </a:cubicBezTo>
                    <a:cubicBezTo>
                      <a:pt x="1168" y="13477"/>
                      <a:pt x="4303" y="11041"/>
                      <a:pt x="4737" y="9941"/>
                    </a:cubicBezTo>
                    <a:cubicBezTo>
                      <a:pt x="4803" y="9707"/>
                      <a:pt x="6738" y="6672"/>
                      <a:pt x="6738" y="5471"/>
                    </a:cubicBezTo>
                    <a:lnTo>
                      <a:pt x="6738" y="3269"/>
                    </a:lnTo>
                    <a:lnTo>
                      <a:pt x="5971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 flipH="1">
                <a:off x="6008401" y="1939201"/>
                <a:ext cx="19675" cy="10045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774" extrusionOk="0">
                    <a:moveTo>
                      <a:pt x="234" y="0"/>
                    </a:moveTo>
                    <a:cubicBezTo>
                      <a:pt x="334" y="834"/>
                      <a:pt x="468" y="1668"/>
                      <a:pt x="634" y="2502"/>
                    </a:cubicBezTo>
                    <a:cubicBezTo>
                      <a:pt x="668" y="2669"/>
                      <a:pt x="701" y="2836"/>
                      <a:pt x="701" y="2969"/>
                    </a:cubicBezTo>
                    <a:cubicBezTo>
                      <a:pt x="701" y="3136"/>
                      <a:pt x="701" y="3269"/>
                      <a:pt x="668" y="3403"/>
                    </a:cubicBezTo>
                    <a:cubicBezTo>
                      <a:pt x="568" y="3636"/>
                      <a:pt x="468" y="3903"/>
                      <a:pt x="334" y="4136"/>
                    </a:cubicBezTo>
                    <a:cubicBezTo>
                      <a:pt x="201" y="4337"/>
                      <a:pt x="101" y="4537"/>
                      <a:pt x="1" y="4770"/>
                    </a:cubicBezTo>
                    <a:cubicBezTo>
                      <a:pt x="3" y="4773"/>
                      <a:pt x="6" y="4774"/>
                      <a:pt x="10" y="4774"/>
                    </a:cubicBezTo>
                    <a:cubicBezTo>
                      <a:pt x="63" y="4774"/>
                      <a:pt x="251" y="4577"/>
                      <a:pt x="468" y="4237"/>
                    </a:cubicBezTo>
                    <a:cubicBezTo>
                      <a:pt x="634" y="4003"/>
                      <a:pt x="768" y="3736"/>
                      <a:pt x="835" y="3469"/>
                    </a:cubicBezTo>
                    <a:cubicBezTo>
                      <a:pt x="901" y="3303"/>
                      <a:pt x="935" y="3136"/>
                      <a:pt x="935" y="2969"/>
                    </a:cubicBezTo>
                    <a:cubicBezTo>
                      <a:pt x="901" y="2802"/>
                      <a:pt x="868" y="2635"/>
                      <a:pt x="868" y="2469"/>
                    </a:cubicBezTo>
                    <a:cubicBezTo>
                      <a:pt x="734" y="1601"/>
                      <a:pt x="534" y="767"/>
                      <a:pt x="234" y="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 flipH="1">
                <a:off x="6036472" y="1934277"/>
                <a:ext cx="35814" cy="116533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5538" extrusionOk="0">
                    <a:moveTo>
                      <a:pt x="33" y="1"/>
                    </a:moveTo>
                    <a:cubicBezTo>
                      <a:pt x="0" y="1"/>
                      <a:pt x="434" y="1202"/>
                      <a:pt x="901" y="2736"/>
                    </a:cubicBezTo>
                    <a:cubicBezTo>
                      <a:pt x="1134" y="3503"/>
                      <a:pt x="1334" y="4204"/>
                      <a:pt x="1468" y="4704"/>
                    </a:cubicBezTo>
                    <a:cubicBezTo>
                      <a:pt x="1535" y="4971"/>
                      <a:pt x="1601" y="5238"/>
                      <a:pt x="1701" y="5538"/>
                    </a:cubicBezTo>
                    <a:cubicBezTo>
                      <a:pt x="1701" y="5238"/>
                      <a:pt x="1701" y="4971"/>
                      <a:pt x="1601" y="4704"/>
                    </a:cubicBezTo>
                    <a:cubicBezTo>
                      <a:pt x="1535" y="4170"/>
                      <a:pt x="1334" y="3470"/>
                      <a:pt x="1101" y="2703"/>
                    </a:cubicBezTo>
                    <a:cubicBezTo>
                      <a:pt x="867" y="1769"/>
                      <a:pt x="500" y="835"/>
                      <a:pt x="33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 flipH="1">
                <a:off x="6065952" y="2000961"/>
                <a:ext cx="34426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4004" extrusionOk="0">
                    <a:moveTo>
                      <a:pt x="1" y="1"/>
                    </a:moveTo>
                    <a:cubicBezTo>
                      <a:pt x="34" y="234"/>
                      <a:pt x="101" y="434"/>
                      <a:pt x="201" y="634"/>
                    </a:cubicBezTo>
                    <a:cubicBezTo>
                      <a:pt x="368" y="968"/>
                      <a:pt x="668" y="1435"/>
                      <a:pt x="935" y="1969"/>
                    </a:cubicBezTo>
                    <a:cubicBezTo>
                      <a:pt x="1168" y="2402"/>
                      <a:pt x="1368" y="2869"/>
                      <a:pt x="1469" y="3370"/>
                    </a:cubicBezTo>
                    <a:cubicBezTo>
                      <a:pt x="1469" y="3570"/>
                      <a:pt x="1502" y="3770"/>
                      <a:pt x="1535" y="4003"/>
                    </a:cubicBezTo>
                    <a:cubicBezTo>
                      <a:pt x="1635" y="3770"/>
                      <a:pt x="1635" y="3570"/>
                      <a:pt x="1602" y="3336"/>
                    </a:cubicBezTo>
                    <a:cubicBezTo>
                      <a:pt x="1535" y="2836"/>
                      <a:pt x="1402" y="2302"/>
                      <a:pt x="1135" y="1869"/>
                    </a:cubicBezTo>
                    <a:cubicBezTo>
                      <a:pt x="835" y="1335"/>
                      <a:pt x="535" y="868"/>
                      <a:pt x="334" y="534"/>
                    </a:cubicBezTo>
                    <a:cubicBezTo>
                      <a:pt x="134" y="201"/>
                      <a:pt x="34" y="1"/>
                      <a:pt x="1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 flipH="1">
                <a:off x="6480784" y="4484354"/>
                <a:ext cx="414158" cy="120047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5705" extrusionOk="0">
                    <a:moveTo>
                      <a:pt x="9407" y="0"/>
                    </a:moveTo>
                    <a:cubicBezTo>
                      <a:pt x="7671" y="691"/>
                      <a:pt x="5830" y="1040"/>
                      <a:pt x="3991" y="1040"/>
                    </a:cubicBezTo>
                    <a:cubicBezTo>
                      <a:pt x="2897" y="1040"/>
                      <a:pt x="1804" y="916"/>
                      <a:pt x="734" y="668"/>
                    </a:cubicBezTo>
                    <a:lnTo>
                      <a:pt x="1" y="467"/>
                    </a:lnTo>
                    <a:lnTo>
                      <a:pt x="1" y="5638"/>
                    </a:lnTo>
                    <a:lnTo>
                      <a:pt x="19681" y="5704"/>
                    </a:lnTo>
                    <a:cubicBezTo>
                      <a:pt x="19581" y="3836"/>
                      <a:pt x="9407" y="0"/>
                      <a:pt x="94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9" name="Google Shape;3401;p68">
            <a:extLst>
              <a:ext uri="{FF2B5EF4-FFF2-40B4-BE49-F238E27FC236}">
                <a16:creationId xmlns:a16="http://schemas.microsoft.com/office/drawing/2014/main" id="{00BC44CC-25EC-46A6-B7DC-CB4B4242096D}"/>
              </a:ext>
            </a:extLst>
          </p:cNvPr>
          <p:cNvSpPr txBox="1">
            <a:spLocks/>
          </p:cNvSpPr>
          <p:nvPr/>
        </p:nvSpPr>
        <p:spPr>
          <a:xfrm>
            <a:off x="585944" y="1727545"/>
            <a:ext cx="5037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s-BO" dirty="0"/>
              <a:t>GRACIAS...!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42"/>
          <p:cNvGrpSpPr/>
          <p:nvPr/>
        </p:nvGrpSpPr>
        <p:grpSpPr>
          <a:xfrm>
            <a:off x="740922" y="1842759"/>
            <a:ext cx="788849" cy="760098"/>
            <a:chOff x="-388600" y="1376275"/>
            <a:chExt cx="1108500" cy="1108500"/>
          </a:xfrm>
        </p:grpSpPr>
        <p:sp>
          <p:nvSpPr>
            <p:cNvPr id="1060" name="Google Shape;1060;p42"/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42"/>
          <p:cNvSpPr txBox="1">
            <a:spLocks noGrp="1"/>
          </p:cNvSpPr>
          <p:nvPr>
            <p:ph type="title" idx="2"/>
          </p:nvPr>
        </p:nvSpPr>
        <p:spPr>
          <a:xfrm>
            <a:off x="720000" y="733783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BO" sz="3600" dirty="0"/>
              <a:t>Requisitos para la instalación</a:t>
            </a:r>
          </a:p>
        </p:txBody>
      </p:sp>
      <p:sp>
        <p:nvSpPr>
          <p:cNvPr id="1073" name="Google Shape;1073;p42"/>
          <p:cNvSpPr txBox="1">
            <a:spLocks noGrp="1"/>
          </p:cNvSpPr>
          <p:nvPr>
            <p:ph type="subTitle" idx="1"/>
          </p:nvPr>
        </p:nvSpPr>
        <p:spPr>
          <a:xfrm>
            <a:off x="278546" y="2844631"/>
            <a:ext cx="1711476" cy="277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Preparación del entorno</a:t>
            </a:r>
            <a:endParaRPr sz="1600" dirty="0"/>
          </a:p>
        </p:txBody>
      </p:sp>
      <p:sp>
        <p:nvSpPr>
          <p:cNvPr id="1075" name="Google Shape;1075;p42"/>
          <p:cNvSpPr txBox="1">
            <a:spLocks noGrp="1"/>
          </p:cNvSpPr>
          <p:nvPr>
            <p:ph type="title"/>
          </p:nvPr>
        </p:nvSpPr>
        <p:spPr>
          <a:xfrm>
            <a:off x="802505" y="1959678"/>
            <a:ext cx="686603" cy="526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grpSp>
        <p:nvGrpSpPr>
          <p:cNvPr id="33" name="Google Shape;1059;p42">
            <a:extLst>
              <a:ext uri="{FF2B5EF4-FFF2-40B4-BE49-F238E27FC236}">
                <a16:creationId xmlns:a16="http://schemas.microsoft.com/office/drawing/2014/main" id="{A2456D34-ED35-4E77-B8AD-C3161CCA562E}"/>
              </a:ext>
            </a:extLst>
          </p:cNvPr>
          <p:cNvGrpSpPr/>
          <p:nvPr/>
        </p:nvGrpSpPr>
        <p:grpSpPr>
          <a:xfrm>
            <a:off x="2505644" y="1842759"/>
            <a:ext cx="788849" cy="760098"/>
            <a:chOff x="-388600" y="1376275"/>
            <a:chExt cx="1108500" cy="1108500"/>
          </a:xfrm>
        </p:grpSpPr>
        <p:sp>
          <p:nvSpPr>
            <p:cNvPr id="34" name="Google Shape;1060;p42">
              <a:extLst>
                <a:ext uri="{FF2B5EF4-FFF2-40B4-BE49-F238E27FC236}">
                  <a16:creationId xmlns:a16="http://schemas.microsoft.com/office/drawing/2014/main" id="{167EEF79-B3BD-42E3-BEDC-BED873BE4233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1;p42">
              <a:extLst>
                <a:ext uri="{FF2B5EF4-FFF2-40B4-BE49-F238E27FC236}">
                  <a16:creationId xmlns:a16="http://schemas.microsoft.com/office/drawing/2014/main" id="{50C93A6A-026D-4B87-889E-59F2B3CAC8C8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073;p42">
            <a:extLst>
              <a:ext uri="{FF2B5EF4-FFF2-40B4-BE49-F238E27FC236}">
                <a16:creationId xmlns:a16="http://schemas.microsoft.com/office/drawing/2014/main" id="{11D8C636-4DE1-47A8-BD17-58FB893855C5}"/>
              </a:ext>
            </a:extLst>
          </p:cNvPr>
          <p:cNvSpPr txBox="1">
            <a:spLocks/>
          </p:cNvSpPr>
          <p:nvPr/>
        </p:nvSpPr>
        <p:spPr>
          <a:xfrm>
            <a:off x="2043268" y="2844631"/>
            <a:ext cx="1713600" cy="27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Creación de la base de datos</a:t>
            </a:r>
            <a:endParaRPr lang="es-BO" sz="1600" dirty="0"/>
          </a:p>
        </p:txBody>
      </p:sp>
      <p:sp>
        <p:nvSpPr>
          <p:cNvPr id="38" name="Google Shape;1075;p42">
            <a:extLst>
              <a:ext uri="{FF2B5EF4-FFF2-40B4-BE49-F238E27FC236}">
                <a16:creationId xmlns:a16="http://schemas.microsoft.com/office/drawing/2014/main" id="{80340D5A-0C1B-465D-A46E-590F631B0D05}"/>
              </a:ext>
            </a:extLst>
          </p:cNvPr>
          <p:cNvSpPr txBox="1">
            <a:spLocks/>
          </p:cNvSpPr>
          <p:nvPr/>
        </p:nvSpPr>
        <p:spPr>
          <a:xfrm>
            <a:off x="2567227" y="1959678"/>
            <a:ext cx="686603" cy="52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/>
              <a:t>0</a:t>
            </a:r>
            <a:r>
              <a:rPr lang="en-001" sz="2400" dirty="0"/>
              <a:t>2</a:t>
            </a:r>
            <a:endParaRPr lang="en" sz="2400" dirty="0"/>
          </a:p>
        </p:txBody>
      </p:sp>
      <p:grpSp>
        <p:nvGrpSpPr>
          <p:cNvPr id="39" name="Google Shape;1059;p42">
            <a:extLst>
              <a:ext uri="{FF2B5EF4-FFF2-40B4-BE49-F238E27FC236}">
                <a16:creationId xmlns:a16="http://schemas.microsoft.com/office/drawing/2014/main" id="{65418DD9-FECB-46E0-B02D-27E56C80E7B1}"/>
              </a:ext>
            </a:extLst>
          </p:cNvPr>
          <p:cNvGrpSpPr/>
          <p:nvPr/>
        </p:nvGrpSpPr>
        <p:grpSpPr>
          <a:xfrm>
            <a:off x="4264413" y="1842759"/>
            <a:ext cx="788849" cy="760098"/>
            <a:chOff x="-388600" y="1376275"/>
            <a:chExt cx="1108500" cy="1108500"/>
          </a:xfrm>
        </p:grpSpPr>
        <p:sp>
          <p:nvSpPr>
            <p:cNvPr id="40" name="Google Shape;1060;p42">
              <a:extLst>
                <a:ext uri="{FF2B5EF4-FFF2-40B4-BE49-F238E27FC236}">
                  <a16:creationId xmlns:a16="http://schemas.microsoft.com/office/drawing/2014/main" id="{DA0A21E1-4E4F-4CB6-96A9-C8FDFA13BC2E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1;p42">
              <a:extLst>
                <a:ext uri="{FF2B5EF4-FFF2-40B4-BE49-F238E27FC236}">
                  <a16:creationId xmlns:a16="http://schemas.microsoft.com/office/drawing/2014/main" id="{3CFE7A02-58DA-44BA-8BF4-349D9A7F78DF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073;p42">
            <a:extLst>
              <a:ext uri="{FF2B5EF4-FFF2-40B4-BE49-F238E27FC236}">
                <a16:creationId xmlns:a16="http://schemas.microsoft.com/office/drawing/2014/main" id="{2A2187ED-73E7-43BA-B3DC-8FA2C50C6816}"/>
              </a:ext>
            </a:extLst>
          </p:cNvPr>
          <p:cNvSpPr txBox="1">
            <a:spLocks/>
          </p:cNvSpPr>
          <p:nvPr/>
        </p:nvSpPr>
        <p:spPr>
          <a:xfrm>
            <a:off x="3802037" y="2844631"/>
            <a:ext cx="1713600" cy="27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Instalación de Aimeos</a:t>
            </a:r>
            <a:endParaRPr lang="es-BO" sz="1600" dirty="0"/>
          </a:p>
        </p:txBody>
      </p:sp>
      <p:sp>
        <p:nvSpPr>
          <p:cNvPr id="44" name="Google Shape;1075;p42">
            <a:extLst>
              <a:ext uri="{FF2B5EF4-FFF2-40B4-BE49-F238E27FC236}">
                <a16:creationId xmlns:a16="http://schemas.microsoft.com/office/drawing/2014/main" id="{24529CD0-74B4-4E59-BC39-2CE25ADEA1A5}"/>
              </a:ext>
            </a:extLst>
          </p:cNvPr>
          <p:cNvSpPr txBox="1">
            <a:spLocks/>
          </p:cNvSpPr>
          <p:nvPr/>
        </p:nvSpPr>
        <p:spPr>
          <a:xfrm>
            <a:off x="4325996" y="1959678"/>
            <a:ext cx="686603" cy="52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/>
              <a:t>0</a:t>
            </a:r>
            <a:r>
              <a:rPr lang="en-001" sz="2400" dirty="0"/>
              <a:t>3</a:t>
            </a:r>
            <a:endParaRPr lang="en" sz="2400" dirty="0"/>
          </a:p>
        </p:txBody>
      </p:sp>
      <p:grpSp>
        <p:nvGrpSpPr>
          <p:cNvPr id="45" name="Google Shape;1059;p42">
            <a:extLst>
              <a:ext uri="{FF2B5EF4-FFF2-40B4-BE49-F238E27FC236}">
                <a16:creationId xmlns:a16="http://schemas.microsoft.com/office/drawing/2014/main" id="{584EE459-7A03-4B2E-91D3-4BB20D38762B}"/>
              </a:ext>
            </a:extLst>
          </p:cNvPr>
          <p:cNvGrpSpPr/>
          <p:nvPr/>
        </p:nvGrpSpPr>
        <p:grpSpPr>
          <a:xfrm>
            <a:off x="6031259" y="1873384"/>
            <a:ext cx="788849" cy="760098"/>
            <a:chOff x="-388600" y="1376275"/>
            <a:chExt cx="1108500" cy="1108500"/>
          </a:xfrm>
        </p:grpSpPr>
        <p:sp>
          <p:nvSpPr>
            <p:cNvPr id="46" name="Google Shape;1060;p42">
              <a:extLst>
                <a:ext uri="{FF2B5EF4-FFF2-40B4-BE49-F238E27FC236}">
                  <a16:creationId xmlns:a16="http://schemas.microsoft.com/office/drawing/2014/main" id="{775C3674-87D5-4A3D-A6B8-573919962FDE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1;p42">
              <a:extLst>
                <a:ext uri="{FF2B5EF4-FFF2-40B4-BE49-F238E27FC236}">
                  <a16:creationId xmlns:a16="http://schemas.microsoft.com/office/drawing/2014/main" id="{80FA02B1-1220-48D5-85D5-E9AE5B792D80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1073;p42">
            <a:extLst>
              <a:ext uri="{FF2B5EF4-FFF2-40B4-BE49-F238E27FC236}">
                <a16:creationId xmlns:a16="http://schemas.microsoft.com/office/drawing/2014/main" id="{D32AE815-A382-4D35-8924-21A4216C4F26}"/>
              </a:ext>
            </a:extLst>
          </p:cNvPr>
          <p:cNvSpPr txBox="1">
            <a:spLocks/>
          </p:cNvSpPr>
          <p:nvPr/>
        </p:nvSpPr>
        <p:spPr>
          <a:xfrm>
            <a:off x="5568883" y="2875256"/>
            <a:ext cx="1713600" cy="27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Configuración del proyecto</a:t>
            </a:r>
            <a:endParaRPr lang="es-BO" sz="1600" dirty="0"/>
          </a:p>
        </p:txBody>
      </p:sp>
      <p:sp>
        <p:nvSpPr>
          <p:cNvPr id="50" name="Google Shape;1075;p42">
            <a:extLst>
              <a:ext uri="{FF2B5EF4-FFF2-40B4-BE49-F238E27FC236}">
                <a16:creationId xmlns:a16="http://schemas.microsoft.com/office/drawing/2014/main" id="{62070AFA-8BD0-402D-B585-6FEA4324AEF6}"/>
              </a:ext>
            </a:extLst>
          </p:cNvPr>
          <p:cNvSpPr txBox="1">
            <a:spLocks/>
          </p:cNvSpPr>
          <p:nvPr/>
        </p:nvSpPr>
        <p:spPr>
          <a:xfrm>
            <a:off x="6092842" y="1990303"/>
            <a:ext cx="686603" cy="52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/>
              <a:t>0</a:t>
            </a:r>
            <a:r>
              <a:rPr lang="en-001" sz="2400" dirty="0"/>
              <a:t>4</a:t>
            </a:r>
            <a:endParaRPr lang="en" sz="2400" dirty="0"/>
          </a:p>
        </p:txBody>
      </p:sp>
      <p:grpSp>
        <p:nvGrpSpPr>
          <p:cNvPr id="51" name="Google Shape;1059;p42">
            <a:extLst>
              <a:ext uri="{FF2B5EF4-FFF2-40B4-BE49-F238E27FC236}">
                <a16:creationId xmlns:a16="http://schemas.microsoft.com/office/drawing/2014/main" id="{72F9EF2F-0312-4F31-8BB9-79765869037E}"/>
              </a:ext>
            </a:extLst>
          </p:cNvPr>
          <p:cNvGrpSpPr/>
          <p:nvPr/>
        </p:nvGrpSpPr>
        <p:grpSpPr>
          <a:xfrm>
            <a:off x="7675814" y="1873384"/>
            <a:ext cx="788849" cy="760098"/>
            <a:chOff x="-388600" y="1376275"/>
            <a:chExt cx="1108500" cy="1108500"/>
          </a:xfrm>
        </p:grpSpPr>
        <p:sp>
          <p:nvSpPr>
            <p:cNvPr id="52" name="Google Shape;1060;p42">
              <a:extLst>
                <a:ext uri="{FF2B5EF4-FFF2-40B4-BE49-F238E27FC236}">
                  <a16:creationId xmlns:a16="http://schemas.microsoft.com/office/drawing/2014/main" id="{6123A230-3FEB-4A59-B303-037173498498}"/>
                </a:ext>
              </a:extLst>
            </p:cNvPr>
            <p:cNvSpPr/>
            <p:nvPr/>
          </p:nvSpPr>
          <p:spPr>
            <a:xfrm>
              <a:off x="-388600" y="1376275"/>
              <a:ext cx="1108500" cy="110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61;p42">
              <a:extLst>
                <a:ext uri="{FF2B5EF4-FFF2-40B4-BE49-F238E27FC236}">
                  <a16:creationId xmlns:a16="http://schemas.microsoft.com/office/drawing/2014/main" id="{ED850EB9-D01C-4AB9-BB9A-15DB8D62B3FB}"/>
                </a:ext>
              </a:extLst>
            </p:cNvPr>
            <p:cNvSpPr/>
            <p:nvPr/>
          </p:nvSpPr>
          <p:spPr>
            <a:xfrm>
              <a:off x="-359200" y="1390975"/>
              <a:ext cx="1079100" cy="1079100"/>
            </a:xfrm>
            <a:prstGeom prst="arc">
              <a:avLst>
                <a:gd name="adj1" fmla="val 16200000"/>
                <a:gd name="adj2" fmla="val 5314865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1073;p42">
            <a:extLst>
              <a:ext uri="{FF2B5EF4-FFF2-40B4-BE49-F238E27FC236}">
                <a16:creationId xmlns:a16="http://schemas.microsoft.com/office/drawing/2014/main" id="{FA159C97-150D-4E1E-AD15-0E783315BC3D}"/>
              </a:ext>
            </a:extLst>
          </p:cNvPr>
          <p:cNvSpPr txBox="1">
            <a:spLocks/>
          </p:cNvSpPr>
          <p:nvPr/>
        </p:nvSpPr>
        <p:spPr>
          <a:xfrm>
            <a:off x="7213438" y="2875256"/>
            <a:ext cx="1713600" cy="277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E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Pasos finales y ejecución</a:t>
            </a:r>
            <a:endParaRPr lang="es-BO" sz="1600" dirty="0"/>
          </a:p>
        </p:txBody>
      </p:sp>
      <p:sp>
        <p:nvSpPr>
          <p:cNvPr id="56" name="Google Shape;1075;p42">
            <a:extLst>
              <a:ext uri="{FF2B5EF4-FFF2-40B4-BE49-F238E27FC236}">
                <a16:creationId xmlns:a16="http://schemas.microsoft.com/office/drawing/2014/main" id="{88811608-37A1-4C79-BFB7-BD8E6BBBD690}"/>
              </a:ext>
            </a:extLst>
          </p:cNvPr>
          <p:cNvSpPr txBox="1">
            <a:spLocks/>
          </p:cNvSpPr>
          <p:nvPr/>
        </p:nvSpPr>
        <p:spPr>
          <a:xfrm>
            <a:off x="7737397" y="1990303"/>
            <a:ext cx="686603" cy="52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sz="2400" dirty="0"/>
              <a:t>0</a:t>
            </a:r>
            <a:r>
              <a:rPr lang="en-001" sz="2400" dirty="0"/>
              <a:t>5</a:t>
            </a:r>
            <a:endParaRPr lang="en" sz="2400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EEAF6285-8E19-4526-B475-66ABD4E05D9D}"/>
              </a:ext>
            </a:extLst>
          </p:cNvPr>
          <p:cNvSpPr/>
          <p:nvPr/>
        </p:nvSpPr>
        <p:spPr>
          <a:xfrm>
            <a:off x="1741722" y="2053503"/>
            <a:ext cx="603092" cy="3998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0" name="Flecha: a la derecha 59">
            <a:extLst>
              <a:ext uri="{FF2B5EF4-FFF2-40B4-BE49-F238E27FC236}">
                <a16:creationId xmlns:a16="http://schemas.microsoft.com/office/drawing/2014/main" id="{2E8B5354-30CF-49E0-ADA6-3591F9496748}"/>
              </a:ext>
            </a:extLst>
          </p:cNvPr>
          <p:cNvSpPr/>
          <p:nvPr/>
        </p:nvSpPr>
        <p:spPr>
          <a:xfrm>
            <a:off x="3530767" y="2058524"/>
            <a:ext cx="603092" cy="3998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DE339443-98A4-4C06-BAD5-1B84D1A5FF85}"/>
              </a:ext>
            </a:extLst>
          </p:cNvPr>
          <p:cNvSpPr/>
          <p:nvPr/>
        </p:nvSpPr>
        <p:spPr>
          <a:xfrm>
            <a:off x="5242762" y="2059874"/>
            <a:ext cx="603092" cy="3998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2" name="Flecha: a la derecha 61">
            <a:extLst>
              <a:ext uri="{FF2B5EF4-FFF2-40B4-BE49-F238E27FC236}">
                <a16:creationId xmlns:a16="http://schemas.microsoft.com/office/drawing/2014/main" id="{15EF9654-5239-41D0-AF89-F7862BAD095A}"/>
              </a:ext>
            </a:extLst>
          </p:cNvPr>
          <p:cNvSpPr/>
          <p:nvPr/>
        </p:nvSpPr>
        <p:spPr>
          <a:xfrm>
            <a:off x="6980937" y="2053503"/>
            <a:ext cx="603092" cy="39986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pic>
        <p:nvPicPr>
          <p:cNvPr id="3074" name="Picture 2" descr="XAMPP: Una Solución Integral para Desarrolladores – DRAFT Design Web © ·  Diseño Web &amp; Software">
            <a:extLst>
              <a:ext uri="{FF2B5EF4-FFF2-40B4-BE49-F238E27FC236}">
                <a16:creationId xmlns:a16="http://schemas.microsoft.com/office/drawing/2014/main" id="{18E68E21-382C-422A-A959-B6A4D09B7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49" y="3558516"/>
            <a:ext cx="691901" cy="6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mposer - Wikipedia, la enciclopedia libre">
            <a:extLst>
              <a:ext uri="{FF2B5EF4-FFF2-40B4-BE49-F238E27FC236}">
                <a16:creationId xmlns:a16="http://schemas.microsoft.com/office/drawing/2014/main" id="{0A96FB3B-4206-44B0-99F8-086D4B0DB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193" y="3473229"/>
            <a:ext cx="631311" cy="74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ómo Instalar Node.js y npm en Windows, macOS y Linux">
            <a:extLst>
              <a:ext uri="{FF2B5EF4-FFF2-40B4-BE49-F238E27FC236}">
                <a16:creationId xmlns:a16="http://schemas.microsoft.com/office/drawing/2014/main" id="{BFFCA9AC-1F88-428F-9B4D-2B819C4D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38" y="4290260"/>
            <a:ext cx="1162248" cy="69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pMyAdmin - Wikipedia, la enciclopedia libre">
            <a:extLst>
              <a:ext uri="{FF2B5EF4-FFF2-40B4-BE49-F238E27FC236}">
                <a16:creationId xmlns:a16="http://schemas.microsoft.com/office/drawing/2014/main" id="{92374604-139C-4EB8-B3DD-AB235583C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50" y="3753982"/>
            <a:ext cx="1347787" cy="79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15 comandos de símbolo de sistema de Windows muy útiles | PatxiRedes">
            <a:extLst>
              <a:ext uri="{FF2B5EF4-FFF2-40B4-BE49-F238E27FC236}">
                <a16:creationId xmlns:a16="http://schemas.microsoft.com/office/drawing/2014/main" id="{8F292C51-FA91-4DE9-A384-0669D075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96" y="3768870"/>
            <a:ext cx="1918684" cy="9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9C326-43C9-418F-A8B7-5A97876CEF5D}"/>
              </a:ext>
            </a:extLst>
          </p:cNvPr>
          <p:cNvSpPr txBox="1"/>
          <p:nvPr/>
        </p:nvSpPr>
        <p:spPr>
          <a:xfrm>
            <a:off x="3856095" y="3901913"/>
            <a:ext cx="1812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1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s-ES" sz="1200" b="1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composer</a:t>
            </a:r>
            <a:r>
              <a:rPr lang="es-ES" sz="100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001" sz="100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001" sz="10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s-ES" sz="1200" b="1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create-project aimeos/aimeos myshop</a:t>
            </a:r>
            <a:endParaRPr lang="es-BO" sz="1200" b="1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s-BO" dirty="0"/>
          </a:p>
        </p:txBody>
      </p:sp>
      <p:pic>
        <p:nvPicPr>
          <p:cNvPr id="3084" name="Picture 12" descr="PHP Conexión y Insercion de datos en DB usando Mysqli. - Cal y Mayor">
            <a:extLst>
              <a:ext uri="{FF2B5EF4-FFF2-40B4-BE49-F238E27FC236}">
                <a16:creationId xmlns:a16="http://schemas.microsoft.com/office/drawing/2014/main" id="{08C4C253-AECA-4306-8D97-B18A313D4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" t="15624" r="62224" b="59807"/>
          <a:stretch/>
        </p:blipFill>
        <p:spPr bwMode="auto">
          <a:xfrm>
            <a:off x="5886420" y="3727107"/>
            <a:ext cx="1450155" cy="9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DA9F39E8-C972-4C0E-AF03-93BDCDF164AF}"/>
              </a:ext>
            </a:extLst>
          </p:cNvPr>
          <p:cNvSpPr txBox="1"/>
          <p:nvPr/>
        </p:nvSpPr>
        <p:spPr>
          <a:xfrm>
            <a:off x="7394400" y="3942618"/>
            <a:ext cx="1812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001" sz="1200" b="1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s-ES" sz="1200" b="1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npm</a:t>
            </a:r>
            <a:r>
              <a:rPr lang="es-ES" sz="1200" b="1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1200" b="1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install</a:t>
            </a:r>
            <a:endParaRPr lang="en-001" sz="1200" b="1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BO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B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BO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</a:t>
            </a:r>
            <a:r>
              <a:rPr lang="es-B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écnico en CONTROL DE CALIDAD - Centro Educativo Empresarial">
            <a:extLst>
              <a:ext uri="{FF2B5EF4-FFF2-40B4-BE49-F238E27FC236}">
                <a16:creationId xmlns:a16="http://schemas.microsoft.com/office/drawing/2014/main" id="{F1636A5A-BA0D-4AD5-9D7C-EA1A0618E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4" y="488700"/>
            <a:ext cx="8137265" cy="4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8" name="Google Shape;1208;p45"/>
          <p:cNvSpPr txBox="1">
            <a:spLocks noGrp="1"/>
          </p:cNvSpPr>
          <p:nvPr>
            <p:ph type="title"/>
          </p:nvPr>
        </p:nvSpPr>
        <p:spPr>
          <a:xfrm>
            <a:off x="717125" y="616200"/>
            <a:ext cx="2924700" cy="23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BO" sz="3600" dirty="0">
                <a:solidFill>
                  <a:schemeClr val="bg1"/>
                </a:solidFill>
              </a:rPr>
              <a:t>Diagramas del Software </a:t>
            </a:r>
          </a:p>
        </p:txBody>
      </p:sp>
      <p:sp>
        <p:nvSpPr>
          <p:cNvPr id="1209" name="Google Shape;1209;p45"/>
          <p:cNvSpPr/>
          <p:nvPr/>
        </p:nvSpPr>
        <p:spPr>
          <a:xfrm flipH="1">
            <a:off x="2739048" y="3601005"/>
            <a:ext cx="389774" cy="453045"/>
          </a:xfrm>
          <a:custGeom>
            <a:avLst/>
            <a:gdLst/>
            <a:ahLst/>
            <a:cxnLst/>
            <a:rect l="l" t="t" r="r" b="b"/>
            <a:pathLst>
              <a:path w="5905" h="7306" extrusionOk="0">
                <a:moveTo>
                  <a:pt x="0" y="7305"/>
                </a:moveTo>
                <a:lnTo>
                  <a:pt x="5905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3"/>
          <p:cNvSpPr txBox="1">
            <a:spLocks noGrp="1"/>
          </p:cNvSpPr>
          <p:nvPr>
            <p:ph type="title"/>
          </p:nvPr>
        </p:nvSpPr>
        <p:spPr>
          <a:xfrm>
            <a:off x="331199" y="114205"/>
            <a:ext cx="7178023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Diagrama de casos de uso</a:t>
            </a:r>
          </a:p>
        </p:txBody>
      </p:sp>
      <p:pic>
        <p:nvPicPr>
          <p:cNvPr id="114" name="image5.png">
            <a:extLst>
              <a:ext uri="{FF2B5EF4-FFF2-40B4-BE49-F238E27FC236}">
                <a16:creationId xmlns:a16="http://schemas.microsoft.com/office/drawing/2014/main" id="{2274DAEF-BDF5-46F5-81B3-C3BC4A08016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82988" y="668458"/>
            <a:ext cx="7178023" cy="4360837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621600" y="358200"/>
            <a:ext cx="5289600" cy="5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Diagrama de Componentes </a:t>
            </a:r>
          </a:p>
        </p:txBody>
      </p:sp>
      <p:pic>
        <p:nvPicPr>
          <p:cNvPr id="84" name="image2.png">
            <a:extLst>
              <a:ext uri="{FF2B5EF4-FFF2-40B4-BE49-F238E27FC236}">
                <a16:creationId xmlns:a16="http://schemas.microsoft.com/office/drawing/2014/main" id="{54C374C3-4286-4F08-8F9F-9E5D8243066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58685" y="907200"/>
            <a:ext cx="5826630" cy="40104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161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43"/>
          <p:cNvSpPr txBox="1">
            <a:spLocks noGrp="1"/>
          </p:cNvSpPr>
          <p:nvPr>
            <p:ph type="title"/>
          </p:nvPr>
        </p:nvSpPr>
        <p:spPr>
          <a:xfrm>
            <a:off x="331199" y="114205"/>
            <a:ext cx="7178023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Diagrama de Despliegue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4B46CE1-096F-4DE3-9F43-1D6C0D12A2E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98874" y="816109"/>
            <a:ext cx="5746252" cy="421318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790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9"/>
          <p:cNvSpPr txBox="1">
            <a:spLocks noGrp="1"/>
          </p:cNvSpPr>
          <p:nvPr>
            <p:ph type="title"/>
          </p:nvPr>
        </p:nvSpPr>
        <p:spPr>
          <a:xfrm>
            <a:off x="621600" y="358200"/>
            <a:ext cx="5289600" cy="5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BO" sz="2800" dirty="0"/>
              <a:t>Diagrama </a:t>
            </a:r>
            <a:r>
              <a:rPr lang="en-001" sz="2800" dirty="0"/>
              <a:t>e</a:t>
            </a:r>
            <a:r>
              <a:rPr lang="es-BO" sz="2800" dirty="0" err="1"/>
              <a:t>ntidad</a:t>
            </a:r>
            <a:r>
              <a:rPr lang="es-BO" sz="2800" dirty="0"/>
              <a:t> </a:t>
            </a:r>
            <a:r>
              <a:rPr lang="en-001" sz="2800" dirty="0"/>
              <a:t>r</a:t>
            </a:r>
            <a:r>
              <a:rPr lang="es-BO" sz="2800" dirty="0"/>
              <a:t>elación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C038D512-D7DA-41E0-A088-D1CFF1BD798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2530799" y="-1525366"/>
            <a:ext cx="4082402" cy="894753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47018873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Quality Day by Slidesgo">
  <a:themeElements>
    <a:clrScheme name="Simple Light">
      <a:dk1>
        <a:srgbClr val="263238"/>
      </a:dk1>
      <a:lt1>
        <a:srgbClr val="FFFFFF"/>
      </a:lt1>
      <a:dk2>
        <a:srgbClr val="FF725E"/>
      </a:dk2>
      <a:lt2>
        <a:srgbClr val="DD523F"/>
      </a:lt2>
      <a:accent1>
        <a:srgbClr val="E0E0E0"/>
      </a:accent1>
      <a:accent2>
        <a:srgbClr val="455A64"/>
      </a:accent2>
      <a:accent3>
        <a:srgbClr val="263238"/>
      </a:accent3>
      <a:accent4>
        <a:srgbClr val="FFFFFF"/>
      </a:accent4>
      <a:accent5>
        <a:srgbClr val="FF725E"/>
      </a:accent5>
      <a:accent6>
        <a:srgbClr val="DD523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2914</Words>
  <Application>Microsoft Office PowerPoint</Application>
  <PresentationFormat>Presentación en pantalla (16:9)</PresentationFormat>
  <Paragraphs>717</Paragraphs>
  <Slides>38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Palanquin Dark</vt:lpstr>
      <vt:lpstr>Poppins</vt:lpstr>
      <vt:lpstr>Wingdings</vt:lpstr>
      <vt:lpstr>Times New Roman</vt:lpstr>
      <vt:lpstr>Courier New</vt:lpstr>
      <vt:lpstr>World Quality Day by Slidesgo</vt:lpstr>
      <vt:lpstr>Evaluación de calidad del software Aimeos Laravel</vt:lpstr>
      <vt:lpstr>Contenido</vt:lpstr>
      <vt:lpstr>Introducción</vt:lpstr>
      <vt:lpstr>Requisitos para la instalación</vt:lpstr>
      <vt:lpstr>Diagramas del Software </vt:lpstr>
      <vt:lpstr>Diagrama de casos de uso</vt:lpstr>
      <vt:lpstr>Diagrama de Componentes </vt:lpstr>
      <vt:lpstr>Diagrama de Despliegue</vt:lpstr>
      <vt:lpstr>Diagrama entidad relación</vt:lpstr>
      <vt:lpstr>Modelo de Calidad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Niveles de puntuación de las métricas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Resultados – Calidad Interna</vt:lpstr>
      <vt:lpstr>Resultados – Calidad externa</vt:lpstr>
      <vt:lpstr>Resultados – Calidad de Uso</vt:lpstr>
      <vt:lpstr>Recomendaciones</vt:lpstr>
      <vt:lpstr>Conclusión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de calidad del software Aimeos Laravel</dc:title>
  <dc:creator>msi</dc:creator>
  <cp:lastModifiedBy>diego.solorzano.arancibia@gmail.com</cp:lastModifiedBy>
  <cp:revision>18</cp:revision>
  <dcterms:modified xsi:type="dcterms:W3CDTF">2025-09-12T05:34:54Z</dcterms:modified>
</cp:coreProperties>
</file>