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FFCC"/>
    <a:srgbClr val="CC6600"/>
    <a:srgbClr val="6699FF"/>
    <a:srgbClr val="0000FF"/>
    <a:srgbClr val="99CC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34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0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93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40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1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801A-83CF-41D0-B9B5-C2A56521FCBA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FD51-702C-4C46-AD70-6A36DB6B6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648112" y="1436914"/>
            <a:ext cx="437214" cy="437214"/>
          </a:xfrm>
          <a:prstGeom prst="round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68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648112" y="564841"/>
            <a:ext cx="437214" cy="4372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584283" y="1436914"/>
            <a:ext cx="437214" cy="4372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glow rad="139700">
              <a:srgbClr val="FFC000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520454" y="1436914"/>
            <a:ext cx="437214" cy="43721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glow rad="139700">
              <a:schemeClr val="accent4">
                <a:satMod val="175000"/>
                <a:alpha val="65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437828" y="1436914"/>
            <a:ext cx="437214" cy="43721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139700">
              <a:srgbClr val="92D050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4348709" y="1436914"/>
            <a:ext cx="437214" cy="43721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139700">
              <a:srgbClr val="92D050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259590" y="1436914"/>
            <a:ext cx="437214" cy="43721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170471" y="1436914"/>
            <a:ext cx="437214" cy="437214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CC00CC">
                <a:alpha val="64706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7081352" y="1436914"/>
            <a:ext cx="437214" cy="437214"/>
          </a:xfrm>
          <a:prstGeom prst="roundRect">
            <a:avLst/>
          </a:prstGeom>
          <a:solidFill>
            <a:srgbClr val="CC00CC"/>
          </a:solidFill>
          <a:ln>
            <a:noFill/>
          </a:ln>
          <a:effectLst>
            <a:glow rad="139700">
              <a:srgbClr val="CC00CC">
                <a:alpha val="64706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7992233" y="1436914"/>
            <a:ext cx="437214" cy="437214"/>
          </a:xfrm>
          <a:prstGeom prst="roundRect">
            <a:avLst/>
          </a:prstGeom>
          <a:solidFill>
            <a:srgbClr val="99CCFF"/>
          </a:solidFill>
          <a:ln>
            <a:noFill/>
          </a:ln>
          <a:effectLst>
            <a:glow rad="139700">
              <a:srgbClr val="99CCFF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8903114" y="1436914"/>
            <a:ext cx="437214" cy="437214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glow rad="139700">
              <a:srgbClr val="6699FF">
                <a:alpha val="64706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9813995" y="1436914"/>
            <a:ext cx="437214" cy="437214"/>
          </a:xfrm>
          <a:prstGeom prst="roundRect">
            <a:avLst/>
          </a:prstGeom>
          <a:solidFill>
            <a:srgbClr val="CC6600"/>
          </a:solidFill>
          <a:ln>
            <a:noFill/>
          </a:ln>
          <a:effectLst>
            <a:glow rad="139700">
              <a:srgbClr val="CC6600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0724876" y="1436914"/>
            <a:ext cx="437214" cy="437214"/>
          </a:xfrm>
          <a:prstGeom prst="roundRect">
            <a:avLst/>
          </a:prstGeom>
          <a:solidFill>
            <a:srgbClr val="FF99CC"/>
          </a:solidFill>
          <a:ln>
            <a:noFill/>
          </a:ln>
          <a:effectLst>
            <a:glow rad="139700">
              <a:srgbClr val="FF99CC">
                <a:alpha val="65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etal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60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</dc:creator>
  <cp:lastModifiedBy>DAVID</cp:lastModifiedBy>
  <cp:revision>4</cp:revision>
  <dcterms:created xsi:type="dcterms:W3CDTF">2020-05-16T10:37:27Z</dcterms:created>
  <dcterms:modified xsi:type="dcterms:W3CDTF">2020-05-16T10:57:39Z</dcterms:modified>
</cp:coreProperties>
</file>