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8" r:id="rId2"/>
  </p:sldIdLst>
  <p:sldSz cx="7199313" cy="6119813"/>
  <p:notesSz cx="6858000" cy="9144000"/>
  <p:defaultTextStyle>
    <a:defPPr>
      <a:defRPr lang="en-US"/>
    </a:defPPr>
    <a:lvl1pPr marL="0" algn="l" defTabSz="336520" rtl="0" eaLnBrk="1" latinLnBrk="0" hangingPunct="1">
      <a:defRPr sz="1324" kern="1200">
        <a:solidFill>
          <a:schemeClr val="tx1"/>
        </a:solidFill>
        <a:latin typeface="+mn-lt"/>
        <a:ea typeface="+mn-ea"/>
        <a:cs typeface="+mn-cs"/>
      </a:defRPr>
    </a:lvl1pPr>
    <a:lvl2pPr marL="336520" algn="l" defTabSz="336520" rtl="0" eaLnBrk="1" latinLnBrk="0" hangingPunct="1">
      <a:defRPr sz="1324" kern="1200">
        <a:solidFill>
          <a:schemeClr val="tx1"/>
        </a:solidFill>
        <a:latin typeface="+mn-lt"/>
        <a:ea typeface="+mn-ea"/>
        <a:cs typeface="+mn-cs"/>
      </a:defRPr>
    </a:lvl2pPr>
    <a:lvl3pPr marL="673037" algn="l" defTabSz="336520" rtl="0" eaLnBrk="1" latinLnBrk="0" hangingPunct="1">
      <a:defRPr sz="1324" kern="1200">
        <a:solidFill>
          <a:schemeClr val="tx1"/>
        </a:solidFill>
        <a:latin typeface="+mn-lt"/>
        <a:ea typeface="+mn-ea"/>
        <a:cs typeface="+mn-cs"/>
      </a:defRPr>
    </a:lvl3pPr>
    <a:lvl4pPr marL="1009557" algn="l" defTabSz="336520" rtl="0" eaLnBrk="1" latinLnBrk="0" hangingPunct="1">
      <a:defRPr sz="1324" kern="1200">
        <a:solidFill>
          <a:schemeClr val="tx1"/>
        </a:solidFill>
        <a:latin typeface="+mn-lt"/>
        <a:ea typeface="+mn-ea"/>
        <a:cs typeface="+mn-cs"/>
      </a:defRPr>
    </a:lvl4pPr>
    <a:lvl5pPr marL="1346073" algn="l" defTabSz="336520" rtl="0" eaLnBrk="1" latinLnBrk="0" hangingPunct="1">
      <a:defRPr sz="1324" kern="1200">
        <a:solidFill>
          <a:schemeClr val="tx1"/>
        </a:solidFill>
        <a:latin typeface="+mn-lt"/>
        <a:ea typeface="+mn-ea"/>
        <a:cs typeface="+mn-cs"/>
      </a:defRPr>
    </a:lvl5pPr>
    <a:lvl6pPr marL="1682591" algn="l" defTabSz="336520" rtl="0" eaLnBrk="1" latinLnBrk="0" hangingPunct="1">
      <a:defRPr sz="1324" kern="1200">
        <a:solidFill>
          <a:schemeClr val="tx1"/>
        </a:solidFill>
        <a:latin typeface="+mn-lt"/>
        <a:ea typeface="+mn-ea"/>
        <a:cs typeface="+mn-cs"/>
      </a:defRPr>
    </a:lvl6pPr>
    <a:lvl7pPr marL="2019112" algn="l" defTabSz="336520" rtl="0" eaLnBrk="1" latinLnBrk="0" hangingPunct="1">
      <a:defRPr sz="1324" kern="1200">
        <a:solidFill>
          <a:schemeClr val="tx1"/>
        </a:solidFill>
        <a:latin typeface="+mn-lt"/>
        <a:ea typeface="+mn-ea"/>
        <a:cs typeface="+mn-cs"/>
      </a:defRPr>
    </a:lvl7pPr>
    <a:lvl8pPr marL="2355628" algn="l" defTabSz="336520" rtl="0" eaLnBrk="1" latinLnBrk="0" hangingPunct="1">
      <a:defRPr sz="1324" kern="1200">
        <a:solidFill>
          <a:schemeClr val="tx1"/>
        </a:solidFill>
        <a:latin typeface="+mn-lt"/>
        <a:ea typeface="+mn-ea"/>
        <a:cs typeface="+mn-cs"/>
      </a:defRPr>
    </a:lvl8pPr>
    <a:lvl9pPr marL="2692148" algn="l" defTabSz="336520" rtl="0" eaLnBrk="1" latinLnBrk="0" hangingPunct="1">
      <a:defRPr sz="1324"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AA8D0EE1-E75E-4D00-9258-5B12362EA102}">
          <p14:sldIdLst>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269"/>
    <a:srgbClr val="FF9900"/>
    <a:srgbClr val="FF0000"/>
    <a:srgbClr val="0FDBFC"/>
    <a:srgbClr val="00E2D5"/>
    <a:srgbClr val="21A68F"/>
    <a:srgbClr val="00DDD4"/>
    <a:srgbClr val="12D1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35" autoAdjust="0"/>
    <p:restoredTop sz="94660"/>
  </p:normalViewPr>
  <p:slideViewPr>
    <p:cSldViewPr snapToGrid="0">
      <p:cViewPr varScale="1">
        <p:scale>
          <a:sx n="134" d="100"/>
          <a:sy n="134" d="100"/>
        </p:scale>
        <p:origin x="195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rotWithShape="1">
          <a:blip r:embed="rId2">
            <a:extLst>
              <a:ext uri="{28A0092B-C50C-407E-A947-70E740481C1C}">
                <a14:useLocalDpi xmlns:a14="http://schemas.microsoft.com/office/drawing/2010/main" val="0"/>
              </a:ext>
            </a:extLst>
          </a:blip>
          <a:srcRect t="49895" b="38952"/>
          <a:stretch/>
        </p:blipFill>
        <p:spPr>
          <a:xfrm>
            <a:off x="0" y="5514754"/>
            <a:ext cx="7199313" cy="134680"/>
          </a:xfrm>
          <a:prstGeom prst="rect">
            <a:avLst/>
          </a:prstGeom>
        </p:spPr>
      </p:pic>
      <p:sp>
        <p:nvSpPr>
          <p:cNvPr id="2" name="Title 1"/>
          <p:cNvSpPr>
            <a:spLocks noGrp="1"/>
          </p:cNvSpPr>
          <p:nvPr>
            <p:ph type="ctrTitle"/>
          </p:nvPr>
        </p:nvSpPr>
        <p:spPr>
          <a:xfrm>
            <a:off x="719932" y="1609289"/>
            <a:ext cx="5759450" cy="1628645"/>
          </a:xfrm>
        </p:spPr>
        <p:txBody>
          <a:bodyPr anchor="b">
            <a:normAutofit/>
          </a:bodyPr>
          <a:lstStyle>
            <a:lvl1pPr algn="l">
              <a:defRPr sz="4724"/>
            </a:lvl1pPr>
          </a:lstStyle>
          <a:p>
            <a:r>
              <a:rPr lang="fr-FR" smtClean="0"/>
              <a:t>Modifiez le style du titre</a:t>
            </a:r>
            <a:endParaRPr lang="en-US" dirty="0"/>
          </a:p>
        </p:txBody>
      </p:sp>
      <p:sp>
        <p:nvSpPr>
          <p:cNvPr id="3" name="Subtitle 2"/>
          <p:cNvSpPr>
            <a:spLocks noGrp="1"/>
          </p:cNvSpPr>
          <p:nvPr>
            <p:ph type="subTitle" idx="1"/>
          </p:nvPr>
        </p:nvSpPr>
        <p:spPr>
          <a:xfrm>
            <a:off x="719932" y="3241235"/>
            <a:ext cx="5759450" cy="611981"/>
          </a:xfrm>
        </p:spPr>
        <p:txBody>
          <a:bodyPr>
            <a:normAutofit/>
          </a:bodyPr>
          <a:lstStyle>
            <a:lvl1pPr marL="0" indent="0" algn="l">
              <a:buNone/>
              <a:defRPr sz="1575"/>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4670555" y="3858432"/>
            <a:ext cx="1808827" cy="325823"/>
          </a:xfrm>
        </p:spPr>
        <p:txBody>
          <a:bodyPr/>
          <a:lstStyle/>
          <a:p>
            <a:fld id="{48A87A34-81AB-432B-8DAE-1953F412C126}" type="datetimeFigureOut">
              <a:rPr lang="en-US" smtClean="0"/>
              <a:t>6/15/2020</a:t>
            </a:fld>
            <a:endParaRPr lang="en-US" dirty="0"/>
          </a:p>
        </p:txBody>
      </p:sp>
      <p:sp>
        <p:nvSpPr>
          <p:cNvPr id="5" name="Footer Placeholder 4"/>
          <p:cNvSpPr>
            <a:spLocks noGrp="1"/>
          </p:cNvSpPr>
          <p:nvPr>
            <p:ph type="ftr" sz="quarter" idx="11"/>
          </p:nvPr>
        </p:nvSpPr>
        <p:spPr>
          <a:xfrm>
            <a:off x="719931" y="3858433"/>
            <a:ext cx="3842633" cy="325823"/>
          </a:xfrm>
        </p:spPr>
        <p:txBody>
          <a:bodyPr/>
          <a:lstStyle/>
          <a:p>
            <a:endParaRPr lang="en-US" dirty="0"/>
          </a:p>
        </p:txBody>
      </p:sp>
      <p:sp>
        <p:nvSpPr>
          <p:cNvPr id="6" name="Slide Number Placeholder 5"/>
          <p:cNvSpPr>
            <a:spLocks noGrp="1"/>
          </p:cNvSpPr>
          <p:nvPr>
            <p:ph type="sldNum" sz="quarter" idx="12"/>
          </p:nvPr>
        </p:nvSpPr>
        <p:spPr>
          <a:xfrm>
            <a:off x="4769545" y="1276851"/>
            <a:ext cx="1709837" cy="325823"/>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372896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67951" y="4191743"/>
            <a:ext cx="6264349" cy="731161"/>
          </a:xfrm>
        </p:spPr>
        <p:txBody>
          <a:bodyPr anchor="b"/>
          <a:lstStyle>
            <a:lvl1pPr algn="l">
              <a:defRPr sz="2519"/>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67951" y="871868"/>
            <a:ext cx="6259450" cy="3040250"/>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67956" y="4922903"/>
            <a:ext cx="6263402" cy="666526"/>
          </a:xfrm>
        </p:spPr>
        <p:txBody>
          <a:bodyPr/>
          <a:lstStyle>
            <a:lvl1pPr marL="0" indent="0" algn="l">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3228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8113"/>
            <a:ext cx="7199313" cy="1661700"/>
          </a:xfrm>
          <a:prstGeom prst="rect">
            <a:avLst/>
          </a:prstGeom>
        </p:spPr>
      </p:pic>
      <p:sp>
        <p:nvSpPr>
          <p:cNvPr id="2" name="Title 1"/>
          <p:cNvSpPr>
            <a:spLocks noGrp="1"/>
          </p:cNvSpPr>
          <p:nvPr>
            <p:ph type="title"/>
          </p:nvPr>
        </p:nvSpPr>
        <p:spPr>
          <a:xfrm>
            <a:off x="467956" y="672424"/>
            <a:ext cx="6263402" cy="2500813"/>
          </a:xfrm>
        </p:spPr>
        <p:txBody>
          <a:bodyPr anchor="ctr"/>
          <a:lstStyle>
            <a:lvl1pPr algn="l">
              <a:defRPr sz="2519"/>
            </a:lvl1pPr>
          </a:lstStyle>
          <a:p>
            <a:r>
              <a:rPr lang="fr-FR" smtClean="0"/>
              <a:t>Modifiez le style du titre</a:t>
            </a:r>
            <a:endParaRPr lang="en-US" dirty="0"/>
          </a:p>
        </p:txBody>
      </p:sp>
      <p:sp>
        <p:nvSpPr>
          <p:cNvPr id="4" name="Text Placeholder 3"/>
          <p:cNvSpPr>
            <a:spLocks noGrp="1"/>
          </p:cNvSpPr>
          <p:nvPr>
            <p:ph type="body" sz="half" idx="2"/>
          </p:nvPr>
        </p:nvSpPr>
        <p:spPr>
          <a:xfrm>
            <a:off x="539949" y="3256345"/>
            <a:ext cx="6119416" cy="1187601"/>
          </a:xfrm>
        </p:spPr>
        <p:txBody>
          <a:bodyPr anchor="ct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fr-FR" smtClean="0"/>
              <a:t>Modifier les styles du texte du masque</a:t>
            </a:r>
          </a:p>
        </p:txBody>
      </p:sp>
      <p:sp>
        <p:nvSpPr>
          <p:cNvPr id="5" name="Date Placeholder 4"/>
          <p:cNvSpPr>
            <a:spLocks noGrp="1"/>
          </p:cNvSpPr>
          <p:nvPr>
            <p:ph type="dt" sz="half" idx="10"/>
          </p:nvPr>
        </p:nvSpPr>
        <p:spPr>
          <a:xfrm>
            <a:off x="4379248" y="339991"/>
            <a:ext cx="1718836" cy="325823"/>
          </a:xfrm>
        </p:spPr>
        <p:txBody>
          <a:bodyPr/>
          <a:lstStyle>
            <a:lvl1pPr algn="r">
              <a:defRPr/>
            </a:lvl1pPr>
          </a:lstStyle>
          <a:p>
            <a:fld id="{48A87A34-81AB-432B-8DAE-1953F412C126}" type="datetimeFigureOut">
              <a:rPr lang="en-US" smtClean="0"/>
              <a:pPr/>
              <a:t>6/15/2020</a:t>
            </a:fld>
            <a:endParaRPr lang="en-US" dirty="0"/>
          </a:p>
        </p:txBody>
      </p:sp>
      <p:sp>
        <p:nvSpPr>
          <p:cNvPr id="6" name="Footer Placeholder 5"/>
          <p:cNvSpPr>
            <a:spLocks noGrp="1"/>
          </p:cNvSpPr>
          <p:nvPr>
            <p:ph type="ftr" sz="quarter" idx="11"/>
          </p:nvPr>
        </p:nvSpPr>
        <p:spPr>
          <a:xfrm>
            <a:off x="467955" y="339991"/>
            <a:ext cx="3803303" cy="325823"/>
          </a:xfrm>
        </p:spPr>
        <p:txBody>
          <a:bodyPr/>
          <a:lstStyle/>
          <a:p>
            <a:endParaRPr lang="en-US" dirty="0"/>
          </a:p>
        </p:txBody>
      </p:sp>
      <p:sp>
        <p:nvSpPr>
          <p:cNvPr id="7" name="Slide Number Placeholder 6"/>
          <p:cNvSpPr>
            <a:spLocks noGrp="1"/>
          </p:cNvSpPr>
          <p:nvPr>
            <p:ph type="sldNum" sz="quarter" idx="12"/>
          </p:nvPr>
        </p:nvSpPr>
        <p:spPr>
          <a:xfrm>
            <a:off x="6206074" y="339991"/>
            <a:ext cx="525284" cy="325823"/>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697367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8113"/>
            <a:ext cx="7199313" cy="1661700"/>
          </a:xfrm>
          <a:prstGeom prst="rect">
            <a:avLst/>
          </a:prstGeom>
        </p:spPr>
      </p:pic>
      <p:sp>
        <p:nvSpPr>
          <p:cNvPr id="2" name="Title 1"/>
          <p:cNvSpPr>
            <a:spLocks noGrp="1"/>
          </p:cNvSpPr>
          <p:nvPr>
            <p:ph type="title"/>
          </p:nvPr>
        </p:nvSpPr>
        <p:spPr>
          <a:xfrm>
            <a:off x="604943" y="672425"/>
            <a:ext cx="5994428" cy="2459556"/>
          </a:xfrm>
        </p:spPr>
        <p:txBody>
          <a:bodyPr anchor="ctr"/>
          <a:lstStyle>
            <a:lvl1pPr algn="l">
              <a:defRPr sz="2519"/>
            </a:lvl1pPr>
          </a:lstStyle>
          <a:p>
            <a:r>
              <a:rPr lang="fr-FR" smtClean="0"/>
              <a:t>Modifiez le style du titre</a:t>
            </a:r>
            <a:endParaRPr lang="en-US" dirty="0"/>
          </a:p>
        </p:txBody>
      </p:sp>
      <p:sp>
        <p:nvSpPr>
          <p:cNvPr id="12" name="Text Placeholder 3"/>
          <p:cNvSpPr>
            <a:spLocks noGrp="1"/>
          </p:cNvSpPr>
          <p:nvPr>
            <p:ph type="body" sz="half" idx="13"/>
          </p:nvPr>
        </p:nvSpPr>
        <p:spPr>
          <a:xfrm>
            <a:off x="769926" y="3131981"/>
            <a:ext cx="5664461" cy="396604"/>
          </a:xfrm>
        </p:spPr>
        <p:txBody>
          <a:bodyPr anchor="t">
            <a:normAutofit/>
          </a:bodyPr>
          <a:lstStyle>
            <a:lvl1pPr marL="0" indent="0">
              <a:buNone/>
              <a:defRPr sz="1102"/>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fr-FR" smtClean="0"/>
              <a:t>Modifier les styles du texte du masque</a:t>
            </a:r>
          </a:p>
        </p:txBody>
      </p:sp>
      <p:sp>
        <p:nvSpPr>
          <p:cNvPr id="4" name="Text Placeholder 3"/>
          <p:cNvSpPr>
            <a:spLocks noGrp="1"/>
          </p:cNvSpPr>
          <p:nvPr>
            <p:ph type="body" sz="half" idx="2"/>
          </p:nvPr>
        </p:nvSpPr>
        <p:spPr>
          <a:xfrm>
            <a:off x="539949" y="3725249"/>
            <a:ext cx="6124417" cy="732865"/>
          </a:xfrm>
        </p:spPr>
        <p:txBody>
          <a:bodyPr anchor="ctr">
            <a:normAutofit/>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fr-FR" smtClean="0"/>
              <a:t>Modifier les styles du texte du masque</a:t>
            </a:r>
          </a:p>
        </p:txBody>
      </p:sp>
      <p:sp>
        <p:nvSpPr>
          <p:cNvPr id="5" name="Date Placeholder 4"/>
          <p:cNvSpPr>
            <a:spLocks noGrp="1"/>
          </p:cNvSpPr>
          <p:nvPr>
            <p:ph type="dt" sz="half" idx="10"/>
          </p:nvPr>
        </p:nvSpPr>
        <p:spPr>
          <a:xfrm>
            <a:off x="4379248" y="339991"/>
            <a:ext cx="1718836" cy="325823"/>
          </a:xfrm>
        </p:spPr>
        <p:txBody>
          <a:bodyPr/>
          <a:lstStyle>
            <a:lvl1pPr algn="r">
              <a:defRPr/>
            </a:lvl1pPr>
          </a:lstStyle>
          <a:p>
            <a:fld id="{48A87A34-81AB-432B-8DAE-1953F412C126}" type="datetimeFigureOut">
              <a:rPr lang="en-US" smtClean="0"/>
              <a:pPr/>
              <a:t>6/15/2020</a:t>
            </a:fld>
            <a:endParaRPr lang="en-US" dirty="0"/>
          </a:p>
        </p:txBody>
      </p:sp>
      <p:sp>
        <p:nvSpPr>
          <p:cNvPr id="6" name="Footer Placeholder 5"/>
          <p:cNvSpPr>
            <a:spLocks noGrp="1"/>
          </p:cNvSpPr>
          <p:nvPr>
            <p:ph type="ftr" sz="quarter" idx="11"/>
          </p:nvPr>
        </p:nvSpPr>
        <p:spPr>
          <a:xfrm>
            <a:off x="467955" y="338596"/>
            <a:ext cx="3803303" cy="325823"/>
          </a:xfrm>
        </p:spPr>
        <p:txBody>
          <a:bodyPr/>
          <a:lstStyle/>
          <a:p>
            <a:endParaRPr lang="en-US" dirty="0"/>
          </a:p>
        </p:txBody>
      </p:sp>
      <p:sp>
        <p:nvSpPr>
          <p:cNvPr id="7" name="Slide Number Placeholder 6"/>
          <p:cNvSpPr>
            <a:spLocks noGrp="1"/>
          </p:cNvSpPr>
          <p:nvPr>
            <p:ph type="sldNum" sz="quarter" idx="12"/>
          </p:nvPr>
        </p:nvSpPr>
        <p:spPr>
          <a:xfrm>
            <a:off x="6206074" y="339991"/>
            <a:ext cx="525284" cy="325823"/>
          </a:xfrm>
        </p:spPr>
        <p:txBody>
          <a:bodyPr/>
          <a:lstStyle/>
          <a:p>
            <a:fld id="{6D22F896-40B5-4ADD-8801-0D06FADFA095}" type="slidenum">
              <a:rPr lang="en-US" smtClean="0"/>
              <a:t>‹N°›</a:t>
            </a:fld>
            <a:endParaRPr lang="en-US" dirty="0"/>
          </a:p>
        </p:txBody>
      </p:sp>
      <p:sp>
        <p:nvSpPr>
          <p:cNvPr id="13" name="TextBox 12"/>
          <p:cNvSpPr txBox="1"/>
          <p:nvPr/>
        </p:nvSpPr>
        <p:spPr>
          <a:xfrm>
            <a:off x="182233" y="720778"/>
            <a:ext cx="359966" cy="521831"/>
          </a:xfrm>
          <a:prstGeom prst="rect">
            <a:avLst/>
          </a:prstGeom>
        </p:spPr>
        <p:txBody>
          <a:bodyPr vert="horz" lIns="71993" tIns="35997" rIns="71993" bIns="3599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298" dirty="0">
                <a:solidFill>
                  <a:schemeClr val="tx1"/>
                </a:solidFill>
                <a:effectLst/>
              </a:rPr>
              <a:t>“</a:t>
            </a:r>
          </a:p>
        </p:txBody>
      </p:sp>
      <p:sp>
        <p:nvSpPr>
          <p:cNvPr id="14" name="TextBox 13"/>
          <p:cNvSpPr txBox="1"/>
          <p:nvPr/>
        </p:nvSpPr>
        <p:spPr>
          <a:xfrm>
            <a:off x="6414138" y="2696118"/>
            <a:ext cx="359966" cy="521831"/>
          </a:xfrm>
          <a:prstGeom prst="rect">
            <a:avLst/>
          </a:prstGeom>
        </p:spPr>
        <p:txBody>
          <a:bodyPr vert="horz" lIns="71993" tIns="35997" rIns="71993" bIns="3599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298" dirty="0">
                <a:solidFill>
                  <a:schemeClr val="tx1"/>
                </a:solidFill>
                <a:effectLst/>
              </a:rPr>
              <a:t>”</a:t>
            </a:r>
          </a:p>
        </p:txBody>
      </p:sp>
    </p:spTree>
    <p:extLst>
      <p:ext uri="{BB962C8B-B14F-4D97-AF65-F5344CB8AC3E}">
        <p14:creationId xmlns:p14="http://schemas.microsoft.com/office/powerpoint/2010/main" val="1249010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8113"/>
            <a:ext cx="7199313" cy="1661700"/>
          </a:xfrm>
          <a:prstGeom prst="rect">
            <a:avLst/>
          </a:prstGeom>
        </p:spPr>
      </p:pic>
      <p:sp>
        <p:nvSpPr>
          <p:cNvPr id="2" name="Title 1"/>
          <p:cNvSpPr>
            <a:spLocks noGrp="1"/>
          </p:cNvSpPr>
          <p:nvPr>
            <p:ph type="title"/>
          </p:nvPr>
        </p:nvSpPr>
        <p:spPr>
          <a:xfrm>
            <a:off x="539949" y="1003641"/>
            <a:ext cx="6121291" cy="2241464"/>
          </a:xfrm>
        </p:spPr>
        <p:txBody>
          <a:bodyPr anchor="b"/>
          <a:lstStyle>
            <a:lvl1pPr algn="l">
              <a:defRPr sz="2519"/>
            </a:lvl1pPr>
          </a:lstStyle>
          <a:p>
            <a:r>
              <a:rPr lang="fr-FR" smtClean="0"/>
              <a:t>Modifiez le style du titre</a:t>
            </a:r>
            <a:endParaRPr lang="en-US" dirty="0"/>
          </a:p>
        </p:txBody>
      </p:sp>
      <p:sp>
        <p:nvSpPr>
          <p:cNvPr id="4" name="Text Placeholder 3"/>
          <p:cNvSpPr>
            <a:spLocks noGrp="1"/>
          </p:cNvSpPr>
          <p:nvPr>
            <p:ph type="body" sz="half" idx="2"/>
          </p:nvPr>
        </p:nvSpPr>
        <p:spPr>
          <a:xfrm>
            <a:off x="539942" y="3255616"/>
            <a:ext cx="6120367" cy="892259"/>
          </a:xfrm>
        </p:spPr>
        <p:txBody>
          <a:bodyPr anchor="t"/>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fr-FR" smtClean="0"/>
              <a:t>Modifier les styles du texte du masque</a:t>
            </a:r>
          </a:p>
        </p:txBody>
      </p:sp>
      <p:sp>
        <p:nvSpPr>
          <p:cNvPr id="5" name="Date Placeholder 4"/>
          <p:cNvSpPr>
            <a:spLocks noGrp="1"/>
          </p:cNvSpPr>
          <p:nvPr>
            <p:ph type="dt" sz="half" idx="10"/>
          </p:nvPr>
        </p:nvSpPr>
        <p:spPr>
          <a:xfrm>
            <a:off x="4379248" y="338102"/>
            <a:ext cx="1718836" cy="325823"/>
          </a:xfrm>
        </p:spPr>
        <p:txBody>
          <a:bodyPr/>
          <a:lstStyle>
            <a:lvl1pPr algn="r">
              <a:defRPr/>
            </a:lvl1pPr>
          </a:lstStyle>
          <a:p>
            <a:fld id="{48A87A34-81AB-432B-8DAE-1953F412C126}" type="datetimeFigureOut">
              <a:rPr lang="en-US" smtClean="0"/>
              <a:pPr/>
              <a:t>6/15/2020</a:t>
            </a:fld>
            <a:endParaRPr lang="en-US" dirty="0"/>
          </a:p>
        </p:txBody>
      </p:sp>
      <p:sp>
        <p:nvSpPr>
          <p:cNvPr id="6" name="Footer Placeholder 5"/>
          <p:cNvSpPr>
            <a:spLocks noGrp="1"/>
          </p:cNvSpPr>
          <p:nvPr>
            <p:ph type="ftr" sz="quarter" idx="11"/>
          </p:nvPr>
        </p:nvSpPr>
        <p:spPr>
          <a:xfrm>
            <a:off x="467955" y="338102"/>
            <a:ext cx="3803303" cy="325823"/>
          </a:xfrm>
        </p:spPr>
        <p:txBody>
          <a:bodyPr/>
          <a:lstStyle/>
          <a:p>
            <a:endParaRPr lang="en-US" dirty="0"/>
          </a:p>
        </p:txBody>
      </p:sp>
      <p:sp>
        <p:nvSpPr>
          <p:cNvPr id="7" name="Slide Number Placeholder 6"/>
          <p:cNvSpPr>
            <a:spLocks noGrp="1"/>
          </p:cNvSpPr>
          <p:nvPr>
            <p:ph type="sldNum" sz="quarter" idx="12"/>
          </p:nvPr>
        </p:nvSpPr>
        <p:spPr>
          <a:xfrm>
            <a:off x="6206074" y="339991"/>
            <a:ext cx="525284" cy="325823"/>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935306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709838" y="679980"/>
            <a:ext cx="5021520" cy="116352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467956" y="1965051"/>
            <a:ext cx="2015808" cy="550872"/>
          </a:xfrm>
        </p:spPr>
        <p:txBody>
          <a:bodyPr anchor="b">
            <a:noAutofit/>
          </a:bodyPr>
          <a:lstStyle>
            <a:lvl1pPr marL="0" indent="0">
              <a:buNone/>
              <a:defRPr sz="1890" b="0">
                <a:solidFill>
                  <a:schemeClr val="tx1"/>
                </a:solidFill>
              </a:defRPr>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fr-FR" smtClean="0"/>
              <a:t>Modifier les styles du texte du masque</a:t>
            </a:r>
          </a:p>
        </p:txBody>
      </p:sp>
      <p:sp>
        <p:nvSpPr>
          <p:cNvPr id="8" name="Text Placeholder 3"/>
          <p:cNvSpPr>
            <a:spLocks noGrp="1"/>
          </p:cNvSpPr>
          <p:nvPr>
            <p:ph type="body" sz="half" idx="15"/>
          </p:nvPr>
        </p:nvSpPr>
        <p:spPr>
          <a:xfrm>
            <a:off x="467955" y="2591920"/>
            <a:ext cx="2015808" cy="2997512"/>
          </a:xfrm>
        </p:spPr>
        <p:txBody>
          <a:bodyPr anchor="t">
            <a:normAutofit/>
          </a:bodyPr>
          <a:lstStyle>
            <a:lvl1pPr marL="0" indent="0">
              <a:buNone/>
              <a:defRPr sz="1102"/>
            </a:lvl1pPr>
            <a:lvl2pPr marL="359954" indent="0">
              <a:buNone/>
              <a:defRPr sz="945"/>
            </a:lvl2pPr>
            <a:lvl3pPr marL="719907" indent="0">
              <a:buNone/>
              <a:defRPr sz="787"/>
            </a:lvl3pPr>
            <a:lvl4pPr marL="1079861" indent="0">
              <a:buNone/>
              <a:defRPr sz="709"/>
            </a:lvl4pPr>
            <a:lvl5pPr marL="1439814" indent="0">
              <a:buNone/>
              <a:defRPr sz="709"/>
            </a:lvl5pPr>
            <a:lvl6pPr marL="1799768" indent="0">
              <a:buNone/>
              <a:defRPr sz="709"/>
            </a:lvl6pPr>
            <a:lvl7pPr marL="2159721" indent="0">
              <a:buNone/>
              <a:defRPr sz="709"/>
            </a:lvl7pPr>
            <a:lvl8pPr marL="2519675" indent="0">
              <a:buNone/>
              <a:defRPr sz="709"/>
            </a:lvl8pPr>
            <a:lvl9pPr marL="2879628" indent="0">
              <a:buNone/>
              <a:defRPr sz="709"/>
            </a:lvl9pPr>
          </a:lstStyle>
          <a:p>
            <a:pPr lvl="0"/>
            <a:r>
              <a:rPr lang="fr-FR" smtClean="0"/>
              <a:t>Modifier les styles du texte du masque</a:t>
            </a:r>
          </a:p>
        </p:txBody>
      </p:sp>
      <p:sp>
        <p:nvSpPr>
          <p:cNvPr id="9" name="Text Placeholder 4"/>
          <p:cNvSpPr>
            <a:spLocks noGrp="1"/>
          </p:cNvSpPr>
          <p:nvPr>
            <p:ph type="body" sz="quarter" idx="3"/>
          </p:nvPr>
        </p:nvSpPr>
        <p:spPr>
          <a:xfrm>
            <a:off x="2599938" y="1964384"/>
            <a:ext cx="2015808" cy="559095"/>
          </a:xfrm>
        </p:spPr>
        <p:txBody>
          <a:bodyPr anchor="b">
            <a:noAutofit/>
          </a:bodyPr>
          <a:lstStyle>
            <a:lvl1pPr marL="0" indent="0">
              <a:buNone/>
              <a:defRPr sz="1890" b="0">
                <a:solidFill>
                  <a:schemeClr val="tx1"/>
                </a:solidFill>
              </a:defRPr>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fr-FR" smtClean="0"/>
              <a:t>Modifier les styles du texte du masque</a:t>
            </a:r>
          </a:p>
        </p:txBody>
      </p:sp>
      <p:sp>
        <p:nvSpPr>
          <p:cNvPr id="10" name="Text Placeholder 3"/>
          <p:cNvSpPr>
            <a:spLocks noGrp="1"/>
          </p:cNvSpPr>
          <p:nvPr>
            <p:ph type="body" sz="half" idx="16"/>
          </p:nvPr>
        </p:nvSpPr>
        <p:spPr>
          <a:xfrm>
            <a:off x="2598792" y="2591477"/>
            <a:ext cx="2015808" cy="2997952"/>
          </a:xfrm>
        </p:spPr>
        <p:txBody>
          <a:bodyPr anchor="t">
            <a:normAutofit/>
          </a:bodyPr>
          <a:lstStyle>
            <a:lvl1pPr marL="0" indent="0">
              <a:buNone/>
              <a:defRPr sz="1102"/>
            </a:lvl1pPr>
            <a:lvl2pPr marL="359954" indent="0">
              <a:buNone/>
              <a:defRPr sz="945"/>
            </a:lvl2pPr>
            <a:lvl3pPr marL="719907" indent="0">
              <a:buNone/>
              <a:defRPr sz="787"/>
            </a:lvl3pPr>
            <a:lvl4pPr marL="1079861" indent="0">
              <a:buNone/>
              <a:defRPr sz="709"/>
            </a:lvl4pPr>
            <a:lvl5pPr marL="1439814" indent="0">
              <a:buNone/>
              <a:defRPr sz="709"/>
            </a:lvl5pPr>
            <a:lvl6pPr marL="1799768" indent="0">
              <a:buNone/>
              <a:defRPr sz="709"/>
            </a:lvl6pPr>
            <a:lvl7pPr marL="2159721" indent="0">
              <a:buNone/>
              <a:defRPr sz="709"/>
            </a:lvl7pPr>
            <a:lvl8pPr marL="2519675" indent="0">
              <a:buNone/>
              <a:defRPr sz="709"/>
            </a:lvl8pPr>
            <a:lvl9pPr marL="2879628" indent="0">
              <a:buNone/>
              <a:defRPr sz="709"/>
            </a:lvl9pPr>
          </a:lstStyle>
          <a:p>
            <a:pPr lvl="0"/>
            <a:r>
              <a:rPr lang="fr-FR" smtClean="0"/>
              <a:t>Modifier les styles du texte du masque</a:t>
            </a:r>
          </a:p>
        </p:txBody>
      </p:sp>
      <p:sp>
        <p:nvSpPr>
          <p:cNvPr id="11" name="Text Placeholder 4"/>
          <p:cNvSpPr>
            <a:spLocks noGrp="1"/>
          </p:cNvSpPr>
          <p:nvPr>
            <p:ph type="body" sz="quarter" idx="13"/>
          </p:nvPr>
        </p:nvSpPr>
        <p:spPr>
          <a:xfrm>
            <a:off x="4715549" y="1956828"/>
            <a:ext cx="2015808" cy="559095"/>
          </a:xfrm>
        </p:spPr>
        <p:txBody>
          <a:bodyPr anchor="b">
            <a:noAutofit/>
          </a:bodyPr>
          <a:lstStyle>
            <a:lvl1pPr marL="0" indent="0">
              <a:buNone/>
              <a:defRPr sz="1890" b="0">
                <a:solidFill>
                  <a:schemeClr val="tx1"/>
                </a:solidFill>
              </a:defRPr>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fr-FR" smtClean="0"/>
              <a:t>Modifier les styles du texte du masque</a:t>
            </a:r>
          </a:p>
        </p:txBody>
      </p:sp>
      <p:sp>
        <p:nvSpPr>
          <p:cNvPr id="12" name="Text Placeholder 3"/>
          <p:cNvSpPr>
            <a:spLocks noGrp="1"/>
          </p:cNvSpPr>
          <p:nvPr>
            <p:ph type="body" sz="half" idx="17"/>
          </p:nvPr>
        </p:nvSpPr>
        <p:spPr>
          <a:xfrm>
            <a:off x="4715550" y="2591920"/>
            <a:ext cx="2015808" cy="2997512"/>
          </a:xfrm>
        </p:spPr>
        <p:txBody>
          <a:bodyPr anchor="t">
            <a:normAutofit/>
          </a:bodyPr>
          <a:lstStyle>
            <a:lvl1pPr marL="0" indent="0">
              <a:buNone/>
              <a:defRPr sz="1102"/>
            </a:lvl1pPr>
            <a:lvl2pPr marL="359954" indent="0">
              <a:buNone/>
              <a:defRPr sz="945"/>
            </a:lvl2pPr>
            <a:lvl3pPr marL="719907" indent="0">
              <a:buNone/>
              <a:defRPr sz="787"/>
            </a:lvl3pPr>
            <a:lvl4pPr marL="1079861" indent="0">
              <a:buNone/>
              <a:defRPr sz="709"/>
            </a:lvl4pPr>
            <a:lvl5pPr marL="1439814" indent="0">
              <a:buNone/>
              <a:defRPr sz="709"/>
            </a:lvl5pPr>
            <a:lvl6pPr marL="1799768" indent="0">
              <a:buNone/>
              <a:defRPr sz="709"/>
            </a:lvl6pPr>
            <a:lvl7pPr marL="2159721" indent="0">
              <a:buNone/>
              <a:defRPr sz="709"/>
            </a:lvl7pPr>
            <a:lvl8pPr marL="2519675" indent="0">
              <a:buNone/>
              <a:defRPr sz="709"/>
            </a:lvl8pPr>
            <a:lvl9pPr marL="2879628" indent="0">
              <a:buNone/>
              <a:defRPr sz="709"/>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668846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709838" y="679979"/>
            <a:ext cx="5024705" cy="1155965"/>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467955" y="3670585"/>
            <a:ext cx="2015808" cy="609273"/>
          </a:xfrm>
        </p:spPr>
        <p:txBody>
          <a:bodyPr anchor="b">
            <a:noAutofit/>
          </a:bodyPr>
          <a:lstStyle>
            <a:lvl1pPr marL="0" indent="0">
              <a:buNone/>
              <a:defRPr sz="1890" b="0">
                <a:solidFill>
                  <a:schemeClr val="tx1"/>
                </a:solidFill>
              </a:defRPr>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467955" y="2080736"/>
            <a:ext cx="2015808" cy="1345056"/>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60"/>
            </a:lvl1pPr>
            <a:lvl2pPr marL="359954" indent="0">
              <a:buNone/>
              <a:defRPr sz="1260"/>
            </a:lvl2pPr>
            <a:lvl3pPr marL="719907" indent="0">
              <a:buNone/>
              <a:defRPr sz="1260"/>
            </a:lvl3pPr>
            <a:lvl4pPr marL="1079861" indent="0">
              <a:buNone/>
              <a:defRPr sz="1260"/>
            </a:lvl4pPr>
            <a:lvl5pPr marL="1439814" indent="0">
              <a:buNone/>
              <a:defRPr sz="1260"/>
            </a:lvl5pPr>
            <a:lvl6pPr marL="1799768" indent="0">
              <a:buNone/>
              <a:defRPr sz="1260"/>
            </a:lvl6pPr>
            <a:lvl7pPr marL="2159721" indent="0">
              <a:buNone/>
              <a:defRPr sz="1260"/>
            </a:lvl7pPr>
            <a:lvl8pPr marL="2519675" indent="0">
              <a:buNone/>
              <a:defRPr sz="1260"/>
            </a:lvl8pPr>
            <a:lvl9pPr marL="2879628" indent="0">
              <a:buNone/>
              <a:defRPr sz="126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467955" y="4279857"/>
            <a:ext cx="2015808" cy="1309573"/>
          </a:xfrm>
        </p:spPr>
        <p:txBody>
          <a:bodyPr anchor="t">
            <a:normAutofit/>
          </a:bodyPr>
          <a:lstStyle>
            <a:lvl1pPr marL="0" indent="0">
              <a:buNone/>
              <a:defRPr sz="1102"/>
            </a:lvl1pPr>
            <a:lvl2pPr marL="359954" indent="0">
              <a:buNone/>
              <a:defRPr sz="945"/>
            </a:lvl2pPr>
            <a:lvl3pPr marL="719907" indent="0">
              <a:buNone/>
              <a:defRPr sz="787"/>
            </a:lvl3pPr>
            <a:lvl4pPr marL="1079861" indent="0">
              <a:buNone/>
              <a:defRPr sz="709"/>
            </a:lvl4pPr>
            <a:lvl5pPr marL="1439814" indent="0">
              <a:buNone/>
              <a:defRPr sz="709"/>
            </a:lvl5pPr>
            <a:lvl6pPr marL="1799768" indent="0">
              <a:buNone/>
              <a:defRPr sz="709"/>
            </a:lvl6pPr>
            <a:lvl7pPr marL="2159721" indent="0">
              <a:buNone/>
              <a:defRPr sz="709"/>
            </a:lvl7pPr>
            <a:lvl8pPr marL="2519675" indent="0">
              <a:buNone/>
              <a:defRPr sz="709"/>
            </a:lvl8pPr>
            <a:lvl9pPr marL="2879628" indent="0">
              <a:buNone/>
              <a:defRPr sz="709"/>
            </a:lvl9pPr>
          </a:lstStyle>
          <a:p>
            <a:pPr lvl="0"/>
            <a:r>
              <a:rPr lang="fr-FR" smtClean="0"/>
              <a:t>Modifier les styles du texte du masque</a:t>
            </a:r>
          </a:p>
        </p:txBody>
      </p:sp>
      <p:sp>
        <p:nvSpPr>
          <p:cNvPr id="22" name="Text Placeholder 4"/>
          <p:cNvSpPr>
            <a:spLocks noGrp="1"/>
          </p:cNvSpPr>
          <p:nvPr>
            <p:ph type="body" sz="quarter" idx="3"/>
          </p:nvPr>
        </p:nvSpPr>
        <p:spPr>
          <a:xfrm>
            <a:off x="2591778" y="3670585"/>
            <a:ext cx="2015808" cy="609273"/>
          </a:xfrm>
        </p:spPr>
        <p:txBody>
          <a:bodyPr anchor="b">
            <a:noAutofit/>
          </a:bodyPr>
          <a:lstStyle>
            <a:lvl1pPr marL="0" indent="0">
              <a:buNone/>
              <a:defRPr sz="1890" b="0">
                <a:solidFill>
                  <a:schemeClr val="tx1"/>
                </a:solidFill>
              </a:defRPr>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2591778" y="2080737"/>
            <a:ext cx="2015808" cy="134734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60"/>
            </a:lvl1pPr>
            <a:lvl2pPr marL="359954" indent="0">
              <a:buNone/>
              <a:defRPr sz="1260"/>
            </a:lvl2pPr>
            <a:lvl3pPr marL="719907" indent="0">
              <a:buNone/>
              <a:defRPr sz="1260"/>
            </a:lvl3pPr>
            <a:lvl4pPr marL="1079861" indent="0">
              <a:buNone/>
              <a:defRPr sz="1260"/>
            </a:lvl4pPr>
            <a:lvl5pPr marL="1439814" indent="0">
              <a:buNone/>
              <a:defRPr sz="1260"/>
            </a:lvl5pPr>
            <a:lvl6pPr marL="1799768" indent="0">
              <a:buNone/>
              <a:defRPr sz="1260"/>
            </a:lvl6pPr>
            <a:lvl7pPr marL="2159721" indent="0">
              <a:buNone/>
              <a:defRPr sz="1260"/>
            </a:lvl7pPr>
            <a:lvl8pPr marL="2519675" indent="0">
              <a:buNone/>
              <a:defRPr sz="1260"/>
            </a:lvl8pPr>
            <a:lvl9pPr marL="2879628" indent="0">
              <a:buNone/>
              <a:defRPr sz="126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2590979" y="4279856"/>
            <a:ext cx="2015808" cy="1309573"/>
          </a:xfrm>
        </p:spPr>
        <p:txBody>
          <a:bodyPr anchor="t">
            <a:normAutofit/>
          </a:bodyPr>
          <a:lstStyle>
            <a:lvl1pPr marL="0" indent="0">
              <a:buNone/>
              <a:defRPr sz="1102"/>
            </a:lvl1pPr>
            <a:lvl2pPr marL="359954" indent="0">
              <a:buNone/>
              <a:defRPr sz="945"/>
            </a:lvl2pPr>
            <a:lvl3pPr marL="719907" indent="0">
              <a:buNone/>
              <a:defRPr sz="787"/>
            </a:lvl3pPr>
            <a:lvl4pPr marL="1079861" indent="0">
              <a:buNone/>
              <a:defRPr sz="709"/>
            </a:lvl4pPr>
            <a:lvl5pPr marL="1439814" indent="0">
              <a:buNone/>
              <a:defRPr sz="709"/>
            </a:lvl5pPr>
            <a:lvl6pPr marL="1799768" indent="0">
              <a:buNone/>
              <a:defRPr sz="709"/>
            </a:lvl6pPr>
            <a:lvl7pPr marL="2159721" indent="0">
              <a:buNone/>
              <a:defRPr sz="709"/>
            </a:lvl7pPr>
            <a:lvl8pPr marL="2519675" indent="0">
              <a:buNone/>
              <a:defRPr sz="709"/>
            </a:lvl8pPr>
            <a:lvl9pPr marL="2879628" indent="0">
              <a:buNone/>
              <a:defRPr sz="709"/>
            </a:lvl9pPr>
          </a:lstStyle>
          <a:p>
            <a:pPr lvl="0"/>
            <a:r>
              <a:rPr lang="fr-FR" smtClean="0"/>
              <a:t>Modifier les styles du texte du masque</a:t>
            </a:r>
          </a:p>
        </p:txBody>
      </p:sp>
      <p:sp>
        <p:nvSpPr>
          <p:cNvPr id="25" name="Text Placeholder 4"/>
          <p:cNvSpPr>
            <a:spLocks noGrp="1"/>
          </p:cNvSpPr>
          <p:nvPr>
            <p:ph type="body" sz="quarter" idx="13"/>
          </p:nvPr>
        </p:nvSpPr>
        <p:spPr>
          <a:xfrm>
            <a:off x="4718735" y="3670585"/>
            <a:ext cx="2015808" cy="609273"/>
          </a:xfrm>
        </p:spPr>
        <p:txBody>
          <a:bodyPr anchor="b">
            <a:noAutofit/>
          </a:bodyPr>
          <a:lstStyle>
            <a:lvl1pPr marL="0" indent="0">
              <a:buNone/>
              <a:defRPr sz="1890" b="0">
                <a:solidFill>
                  <a:schemeClr val="tx1"/>
                </a:solidFill>
              </a:defRPr>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4718734" y="2080738"/>
            <a:ext cx="2015808" cy="1346501"/>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60"/>
            </a:lvl1pPr>
            <a:lvl2pPr marL="359954" indent="0">
              <a:buNone/>
              <a:defRPr sz="1260"/>
            </a:lvl2pPr>
            <a:lvl3pPr marL="719907" indent="0">
              <a:buNone/>
              <a:defRPr sz="1260"/>
            </a:lvl3pPr>
            <a:lvl4pPr marL="1079861" indent="0">
              <a:buNone/>
              <a:defRPr sz="1260"/>
            </a:lvl4pPr>
            <a:lvl5pPr marL="1439814" indent="0">
              <a:buNone/>
              <a:defRPr sz="1260"/>
            </a:lvl5pPr>
            <a:lvl6pPr marL="1799768" indent="0">
              <a:buNone/>
              <a:defRPr sz="1260"/>
            </a:lvl6pPr>
            <a:lvl7pPr marL="2159721" indent="0">
              <a:buNone/>
              <a:defRPr sz="1260"/>
            </a:lvl7pPr>
            <a:lvl8pPr marL="2519675" indent="0">
              <a:buNone/>
              <a:defRPr sz="1260"/>
            </a:lvl8pPr>
            <a:lvl9pPr marL="2879628" indent="0">
              <a:buNone/>
              <a:defRPr sz="126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4718661" y="4279854"/>
            <a:ext cx="2015808" cy="1309573"/>
          </a:xfrm>
        </p:spPr>
        <p:txBody>
          <a:bodyPr anchor="t">
            <a:normAutofit/>
          </a:bodyPr>
          <a:lstStyle>
            <a:lvl1pPr marL="0" indent="0">
              <a:buNone/>
              <a:defRPr sz="1102"/>
            </a:lvl1pPr>
            <a:lvl2pPr marL="359954" indent="0">
              <a:buNone/>
              <a:defRPr sz="945"/>
            </a:lvl2pPr>
            <a:lvl3pPr marL="719907" indent="0">
              <a:buNone/>
              <a:defRPr sz="787"/>
            </a:lvl3pPr>
            <a:lvl4pPr marL="1079861" indent="0">
              <a:buNone/>
              <a:defRPr sz="709"/>
            </a:lvl4pPr>
            <a:lvl5pPr marL="1439814" indent="0">
              <a:buNone/>
              <a:defRPr sz="709"/>
            </a:lvl5pPr>
            <a:lvl6pPr marL="1799768" indent="0">
              <a:buNone/>
              <a:defRPr sz="709"/>
            </a:lvl6pPr>
            <a:lvl7pPr marL="2159721" indent="0">
              <a:buNone/>
              <a:defRPr sz="709"/>
            </a:lvl7pPr>
            <a:lvl8pPr marL="2519675" indent="0">
              <a:buNone/>
              <a:defRPr sz="709"/>
            </a:lvl8pPr>
            <a:lvl9pPr marL="2879628" indent="0">
              <a:buNone/>
              <a:defRPr sz="709"/>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525498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467956" y="1958340"/>
            <a:ext cx="6263402" cy="3631089"/>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673341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8113"/>
            <a:ext cx="7199313" cy="1661700"/>
          </a:xfrm>
          <a:prstGeom prst="rect">
            <a:avLst/>
          </a:prstGeom>
        </p:spPr>
      </p:pic>
      <p:sp>
        <p:nvSpPr>
          <p:cNvPr id="2" name="Vertical Title 1"/>
          <p:cNvSpPr>
            <a:spLocks noGrp="1"/>
          </p:cNvSpPr>
          <p:nvPr>
            <p:ph type="title" orient="vert"/>
          </p:nvPr>
        </p:nvSpPr>
        <p:spPr>
          <a:xfrm>
            <a:off x="5516474" y="666757"/>
            <a:ext cx="1214884" cy="3791353"/>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467956" y="665814"/>
            <a:ext cx="4942863" cy="3792296"/>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4379248" y="339991"/>
            <a:ext cx="1718836" cy="325823"/>
          </a:xfrm>
        </p:spPr>
        <p:txBody>
          <a:bodyPr/>
          <a:lstStyle>
            <a:lvl1pPr algn="r">
              <a:defRPr/>
            </a:lvl1pPr>
          </a:lstStyle>
          <a:p>
            <a:fld id="{48A87A34-81AB-432B-8DAE-1953F412C126}" type="datetimeFigureOut">
              <a:rPr lang="en-US" smtClean="0"/>
              <a:pPr/>
              <a:t>6/15/2020</a:t>
            </a:fld>
            <a:endParaRPr lang="en-US" dirty="0"/>
          </a:p>
        </p:txBody>
      </p:sp>
      <p:sp>
        <p:nvSpPr>
          <p:cNvPr id="5" name="Footer Placeholder 4"/>
          <p:cNvSpPr>
            <a:spLocks noGrp="1"/>
          </p:cNvSpPr>
          <p:nvPr>
            <p:ph type="ftr" sz="quarter" idx="11"/>
          </p:nvPr>
        </p:nvSpPr>
        <p:spPr>
          <a:xfrm>
            <a:off x="467955" y="339991"/>
            <a:ext cx="3803303" cy="325823"/>
          </a:xfrm>
        </p:spPr>
        <p:txBody>
          <a:bodyPr/>
          <a:lstStyle/>
          <a:p>
            <a:endParaRPr lang="en-US" dirty="0"/>
          </a:p>
        </p:txBody>
      </p:sp>
      <p:sp>
        <p:nvSpPr>
          <p:cNvPr id="6" name="Slide Number Placeholder 5"/>
          <p:cNvSpPr>
            <a:spLocks noGrp="1"/>
          </p:cNvSpPr>
          <p:nvPr>
            <p:ph type="sldNum" sz="quarter" idx="12"/>
          </p:nvPr>
        </p:nvSpPr>
        <p:spPr>
          <a:xfrm>
            <a:off x="6206074" y="339991"/>
            <a:ext cx="525284" cy="325823"/>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16401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54292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8113"/>
            <a:ext cx="7199313" cy="1661700"/>
          </a:xfrm>
          <a:prstGeom prst="rect">
            <a:avLst/>
          </a:prstGeom>
        </p:spPr>
      </p:pic>
      <p:sp>
        <p:nvSpPr>
          <p:cNvPr id="2" name="Title 1"/>
          <p:cNvSpPr>
            <a:spLocks noGrp="1"/>
          </p:cNvSpPr>
          <p:nvPr>
            <p:ph type="title"/>
          </p:nvPr>
        </p:nvSpPr>
        <p:spPr>
          <a:xfrm>
            <a:off x="467956" y="672425"/>
            <a:ext cx="6263402" cy="2500338"/>
          </a:xfrm>
        </p:spPr>
        <p:txBody>
          <a:bodyPr anchor="b">
            <a:normAutofit/>
          </a:bodyPr>
          <a:lstStyle>
            <a:lvl1pPr algn="r">
              <a:defRPr sz="3149"/>
            </a:lvl1pPr>
          </a:lstStyle>
          <a:p>
            <a:r>
              <a:rPr lang="fr-FR" smtClean="0"/>
              <a:t>Modifiez le style du titre</a:t>
            </a:r>
            <a:endParaRPr lang="en-US" dirty="0"/>
          </a:p>
        </p:txBody>
      </p:sp>
      <p:sp>
        <p:nvSpPr>
          <p:cNvPr id="3" name="Text Placeholder 2"/>
          <p:cNvSpPr>
            <a:spLocks noGrp="1"/>
          </p:cNvSpPr>
          <p:nvPr>
            <p:ph type="body" idx="1"/>
          </p:nvPr>
        </p:nvSpPr>
        <p:spPr>
          <a:xfrm>
            <a:off x="467956" y="3249735"/>
            <a:ext cx="6263403" cy="1208377"/>
          </a:xfrm>
        </p:spPr>
        <p:txBody>
          <a:bodyPr>
            <a:normAutofit/>
          </a:bodyPr>
          <a:lstStyle>
            <a:lvl1pPr marL="0" indent="0" algn="r">
              <a:buNone/>
              <a:defRPr sz="1732">
                <a:solidFill>
                  <a:schemeClr val="tx1">
                    <a:tint val="75000"/>
                  </a:schemeClr>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4379248" y="339991"/>
            <a:ext cx="1718836" cy="325823"/>
          </a:xfrm>
        </p:spPr>
        <p:txBody>
          <a:bodyPr/>
          <a:lstStyle>
            <a:lvl1pPr algn="r">
              <a:defRPr/>
            </a:lvl1pPr>
          </a:lstStyle>
          <a:p>
            <a:fld id="{48A87A34-81AB-432B-8DAE-1953F412C126}" type="datetimeFigureOut">
              <a:rPr lang="en-US" smtClean="0"/>
              <a:pPr/>
              <a:t>6/15/2020</a:t>
            </a:fld>
            <a:endParaRPr lang="en-US" dirty="0"/>
          </a:p>
        </p:txBody>
      </p:sp>
      <p:sp>
        <p:nvSpPr>
          <p:cNvPr id="5" name="Footer Placeholder 4"/>
          <p:cNvSpPr>
            <a:spLocks noGrp="1"/>
          </p:cNvSpPr>
          <p:nvPr>
            <p:ph type="ftr" sz="quarter" idx="11"/>
          </p:nvPr>
        </p:nvSpPr>
        <p:spPr>
          <a:xfrm>
            <a:off x="467955" y="339991"/>
            <a:ext cx="3803303" cy="325823"/>
          </a:xfrm>
        </p:spPr>
        <p:txBody>
          <a:bodyPr/>
          <a:lstStyle/>
          <a:p>
            <a:endParaRPr lang="en-US" dirty="0"/>
          </a:p>
        </p:txBody>
      </p:sp>
      <p:sp>
        <p:nvSpPr>
          <p:cNvPr id="6" name="Slide Number Placeholder 5"/>
          <p:cNvSpPr>
            <a:spLocks noGrp="1"/>
          </p:cNvSpPr>
          <p:nvPr>
            <p:ph type="sldNum" sz="quarter" idx="12"/>
          </p:nvPr>
        </p:nvSpPr>
        <p:spPr>
          <a:xfrm>
            <a:off x="6206074" y="339991"/>
            <a:ext cx="525283" cy="325823"/>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28430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467956" y="1958340"/>
            <a:ext cx="3078902" cy="363108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654847" y="1958340"/>
            <a:ext cx="3076510" cy="363108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17390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709837" y="679979"/>
            <a:ext cx="5021521" cy="115596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646615" y="1948740"/>
            <a:ext cx="2900242" cy="735227"/>
          </a:xfrm>
        </p:spPr>
        <p:txBody>
          <a:bodyPr anchor="b">
            <a:normAutofit/>
          </a:bodyPr>
          <a:lstStyle>
            <a:lvl1pPr marL="0" indent="0">
              <a:buNone/>
              <a:defRPr sz="2204" b="0">
                <a:solidFill>
                  <a:schemeClr val="tx1"/>
                </a:solidFill>
              </a:defRPr>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fr-FR" smtClean="0"/>
              <a:t>Modifier les styles du texte du masque</a:t>
            </a:r>
          </a:p>
        </p:txBody>
      </p:sp>
      <p:sp>
        <p:nvSpPr>
          <p:cNvPr id="4" name="Content Placeholder 3"/>
          <p:cNvSpPr>
            <a:spLocks noGrp="1"/>
          </p:cNvSpPr>
          <p:nvPr>
            <p:ph sz="half" idx="2"/>
          </p:nvPr>
        </p:nvSpPr>
        <p:spPr>
          <a:xfrm>
            <a:off x="467955" y="2795471"/>
            <a:ext cx="3078902" cy="279395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33507" y="1948740"/>
            <a:ext cx="2897850" cy="735227"/>
          </a:xfrm>
        </p:spPr>
        <p:txBody>
          <a:bodyPr anchor="b">
            <a:normAutofit/>
          </a:bodyPr>
          <a:lstStyle>
            <a:lvl1pPr marL="0" indent="0">
              <a:buNone/>
              <a:defRPr sz="2204" b="0">
                <a:solidFill>
                  <a:schemeClr val="tx1"/>
                </a:solidFill>
              </a:defRPr>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fr-FR" smtClean="0"/>
              <a:t>Modifier les styles du texte du masque</a:t>
            </a:r>
          </a:p>
        </p:txBody>
      </p:sp>
      <p:sp>
        <p:nvSpPr>
          <p:cNvPr id="6" name="Content Placeholder 5"/>
          <p:cNvSpPr>
            <a:spLocks noGrp="1"/>
          </p:cNvSpPr>
          <p:nvPr>
            <p:ph sz="quarter" idx="4"/>
          </p:nvPr>
        </p:nvSpPr>
        <p:spPr>
          <a:xfrm>
            <a:off x="3654847" y="2795471"/>
            <a:ext cx="3076510" cy="279395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55418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09739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56020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67955" y="1359959"/>
            <a:ext cx="2429768" cy="1427956"/>
          </a:xfrm>
        </p:spPr>
        <p:txBody>
          <a:bodyPr anchor="b"/>
          <a:lstStyle>
            <a:lvl1pPr algn="l">
              <a:defRPr sz="2519"/>
            </a:lvl1pPr>
          </a:lstStyle>
          <a:p>
            <a:r>
              <a:rPr lang="fr-FR" smtClean="0"/>
              <a:t>Modifiez le style du titre</a:t>
            </a:r>
            <a:endParaRPr lang="en-US" dirty="0"/>
          </a:p>
        </p:txBody>
      </p:sp>
      <p:sp>
        <p:nvSpPr>
          <p:cNvPr id="3" name="Content Placeholder 2"/>
          <p:cNvSpPr>
            <a:spLocks noGrp="1"/>
          </p:cNvSpPr>
          <p:nvPr>
            <p:ph idx="1"/>
          </p:nvPr>
        </p:nvSpPr>
        <p:spPr>
          <a:xfrm>
            <a:off x="3059708" y="666379"/>
            <a:ext cx="3671650" cy="4923050"/>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67955" y="2787915"/>
            <a:ext cx="2429768" cy="2801514"/>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98128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67955" y="1359959"/>
            <a:ext cx="3208930" cy="1427956"/>
          </a:xfrm>
        </p:spPr>
        <p:txBody>
          <a:bodyPr anchor="b"/>
          <a:lstStyle>
            <a:lvl1pPr algn="l">
              <a:defRPr sz="2519"/>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840203" y="670379"/>
            <a:ext cx="2892822" cy="4919050"/>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67955" y="2787915"/>
            <a:ext cx="3208930" cy="2801514"/>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607339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7199313" cy="964721"/>
          </a:xfrm>
          <a:prstGeom prst="rect">
            <a:avLst/>
          </a:prstGeom>
        </p:spPr>
      </p:pic>
      <p:sp>
        <p:nvSpPr>
          <p:cNvPr id="2" name="Title Placeholder 1"/>
          <p:cNvSpPr>
            <a:spLocks noGrp="1"/>
          </p:cNvSpPr>
          <p:nvPr>
            <p:ph type="title"/>
          </p:nvPr>
        </p:nvSpPr>
        <p:spPr>
          <a:xfrm>
            <a:off x="1709837" y="682097"/>
            <a:ext cx="5021521" cy="115384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67956" y="1958340"/>
            <a:ext cx="6263402" cy="3631089"/>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048518" y="5672162"/>
            <a:ext cx="1682839" cy="325823"/>
          </a:xfrm>
          <a:prstGeom prst="rect">
            <a:avLst/>
          </a:prstGeom>
        </p:spPr>
        <p:txBody>
          <a:bodyPr vert="horz" lIns="91440" tIns="45720" rIns="91440" bIns="45720" rtlCol="0" anchor="ctr"/>
          <a:lstStyle>
            <a:lvl1pPr algn="r">
              <a:defRPr sz="827">
                <a:solidFill>
                  <a:schemeClr val="tx1">
                    <a:tint val="75000"/>
                  </a:schemeClr>
                </a:solidFill>
              </a:defRPr>
            </a:lvl1pPr>
          </a:lstStyle>
          <a:p>
            <a:fld id="{48A87A34-81AB-432B-8DAE-1953F412C126}" type="datetimeFigureOut">
              <a:rPr lang="en-US" smtClean="0"/>
              <a:pPr/>
              <a:t>6/15/2020</a:t>
            </a:fld>
            <a:endParaRPr lang="en-US" dirty="0"/>
          </a:p>
        </p:txBody>
      </p:sp>
      <p:sp>
        <p:nvSpPr>
          <p:cNvPr id="5" name="Footer Placeholder 4"/>
          <p:cNvSpPr>
            <a:spLocks noGrp="1"/>
          </p:cNvSpPr>
          <p:nvPr>
            <p:ph type="ftr" sz="quarter" idx="3"/>
          </p:nvPr>
        </p:nvSpPr>
        <p:spPr>
          <a:xfrm>
            <a:off x="467955" y="5671711"/>
            <a:ext cx="4472573" cy="325823"/>
          </a:xfrm>
          <a:prstGeom prst="rect">
            <a:avLst/>
          </a:prstGeom>
        </p:spPr>
        <p:txBody>
          <a:bodyPr vert="horz" lIns="91440" tIns="45720" rIns="91440" bIns="45720" rtlCol="0" anchor="ctr"/>
          <a:lstStyle>
            <a:lvl1pPr algn="l">
              <a:defRPr sz="82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174506" y="339991"/>
            <a:ext cx="1556851" cy="325823"/>
          </a:xfrm>
          <a:prstGeom prst="rect">
            <a:avLst/>
          </a:prstGeom>
        </p:spPr>
        <p:txBody>
          <a:bodyPr vert="horz" lIns="91440" tIns="45720" rIns="91440" bIns="45720" rtlCol="0" anchor="ctr"/>
          <a:lstStyle>
            <a:lvl1pPr algn="r">
              <a:defRPr sz="827">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597766712"/>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r" defTabSz="719907" rtl="0" eaLnBrk="1" latinLnBrk="0" hangingPunct="1">
        <a:lnSpc>
          <a:spcPct val="90000"/>
        </a:lnSpc>
        <a:spcBef>
          <a:spcPct val="0"/>
        </a:spcBef>
        <a:buNone/>
        <a:defRPr sz="3149" kern="1200" cap="all" baseline="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1732"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260"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260"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260"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260"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260"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260"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idx="4294967295"/>
          </p:nvPr>
        </p:nvSpPr>
        <p:spPr>
          <a:xfrm>
            <a:off x="2906713" y="233740"/>
            <a:ext cx="4292600" cy="825500"/>
          </a:xfrm>
        </p:spPr>
        <p:txBody>
          <a:bodyPr>
            <a:normAutofit/>
          </a:bodyPr>
          <a:lstStyle/>
          <a:p>
            <a:pPr algn="ctr"/>
            <a:r>
              <a:rPr lang="fr-FR" sz="1909" dirty="0">
                <a:solidFill>
                  <a:srgbClr val="FFC000"/>
                </a:solidFill>
                <a:latin typeface="Arial Narrow" panose="020B0606020202030204" pitchFamily="34" charset="0"/>
              </a:rPr>
              <a:t>RMS</a:t>
            </a:r>
            <a:r>
              <a:rPr lang="fr-FR" sz="1909" dirty="0">
                <a:latin typeface="Arial Narrow" panose="020B0606020202030204" pitchFamily="34" charset="0"/>
              </a:rPr>
              <a:t/>
            </a:r>
            <a:br>
              <a:rPr lang="fr-FR" sz="1909" dirty="0">
                <a:latin typeface="Arial Narrow" panose="020B0606020202030204" pitchFamily="34" charset="0"/>
              </a:rPr>
            </a:br>
            <a:r>
              <a:rPr lang="fr-FR" sz="1637" dirty="0">
                <a:latin typeface="Arial Narrow" panose="020B0606020202030204" pitchFamily="34" charset="0"/>
              </a:rPr>
              <a:t>Rééducation des membres supérieurs</a:t>
            </a:r>
            <a:endParaRPr lang="fr-FR" sz="1909" dirty="0">
              <a:latin typeface="Arial Narrow" panose="020B0606020202030204" pitchFamily="34" charset="0"/>
            </a:endParaRPr>
          </a:p>
        </p:txBody>
      </p:sp>
      <p:sp>
        <p:nvSpPr>
          <p:cNvPr id="7" name="ZoneTexte 6"/>
          <p:cNvSpPr txBox="1"/>
          <p:nvPr/>
        </p:nvSpPr>
        <p:spPr>
          <a:xfrm>
            <a:off x="4665450" y="3794108"/>
            <a:ext cx="2371144" cy="2062103"/>
          </a:xfrm>
          <a:prstGeom prst="rect">
            <a:avLst/>
          </a:prstGeom>
          <a:noFill/>
          <a:ln w="3175">
            <a:solidFill>
              <a:srgbClr val="FF9900"/>
            </a:solidFill>
          </a:ln>
          <a:effectLst>
            <a:outerShdw blurRad="50800" dist="38100" dir="2700000" algn="tl" rotWithShape="0">
              <a:prstClr val="black">
                <a:alpha val="40000"/>
              </a:prstClr>
            </a:outerShdw>
          </a:effectLst>
        </p:spPr>
        <p:txBody>
          <a:bodyPr wrap="square" rtlCol="0">
            <a:spAutoFit/>
          </a:bodyPr>
          <a:lstStyle/>
          <a:p>
            <a:pPr algn="just"/>
            <a:r>
              <a:rPr lang="fr-FR" sz="800" dirty="0" smtClean="0"/>
              <a:t>Aide </a:t>
            </a:r>
          </a:p>
          <a:p>
            <a:pPr algn="just"/>
            <a:endParaRPr lang="fr-FR" sz="800" dirty="0"/>
          </a:p>
          <a:p>
            <a:pPr algn="just"/>
            <a:r>
              <a:rPr lang="fr-FR" sz="800" dirty="0" smtClean="0"/>
              <a:t>Les boutons esclaves sont représentés de gauche à droite comme ils seront installés devant le patient.</a:t>
            </a:r>
          </a:p>
          <a:p>
            <a:pPr algn="just"/>
            <a:endParaRPr lang="fr-FR" sz="800" dirty="0"/>
          </a:p>
          <a:p>
            <a:pPr algn="just"/>
            <a:r>
              <a:rPr lang="fr-FR" sz="800" dirty="0" smtClean="0"/>
              <a:t>Pour définir une séquence, cliquer sur un bouton et choisir une durée d'allumage. Ensuite cliquer sur le bouton "étape suivante". Puis recommencer. Et quand vous avez défini toutes les étapes d'une séquence, cliquer sur le bouton "enregistrer".</a:t>
            </a:r>
          </a:p>
          <a:p>
            <a:pPr algn="just"/>
            <a:endParaRPr lang="fr-FR" sz="800" dirty="0" smtClean="0"/>
          </a:p>
          <a:p>
            <a:pPr algn="just"/>
            <a:r>
              <a:rPr lang="fr-FR" sz="800" dirty="0" smtClean="0"/>
              <a:t>Le bouton "jouer la séquence" permet de visualiser la séquence en accéléré.</a:t>
            </a:r>
            <a:endParaRPr lang="fr-FR" sz="800" dirty="0"/>
          </a:p>
        </p:txBody>
      </p:sp>
      <p:sp>
        <p:nvSpPr>
          <p:cNvPr id="2" name="Rectangle 1"/>
          <p:cNvSpPr/>
          <p:nvPr/>
        </p:nvSpPr>
        <p:spPr>
          <a:xfrm>
            <a:off x="0" y="6015042"/>
            <a:ext cx="7199313" cy="107157"/>
          </a:xfrm>
          <a:prstGeom prst="rect">
            <a:avLst/>
          </a:prstGeom>
          <a:gradFill flip="none" rotWithShape="1">
            <a:gsLst>
              <a:gs pos="35372">
                <a:srgbClr val="F9E269"/>
              </a:gs>
              <a:gs pos="0">
                <a:srgbClr val="FF0000"/>
              </a:gs>
              <a:gs pos="74000">
                <a:srgbClr val="21A68F"/>
              </a:gs>
              <a:gs pos="83000">
                <a:srgbClr val="00E2D5"/>
              </a:gs>
              <a:gs pos="100000">
                <a:srgbClr val="0FDB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3401004" y="992787"/>
            <a:ext cx="3352907" cy="232243"/>
          </a:xfrm>
          <a:prstGeom prst="rect">
            <a:avLst/>
          </a:prstGeom>
          <a:noFill/>
          <a:ln w="3175">
            <a:noFill/>
          </a:ln>
          <a:effectLst>
            <a:outerShdw blurRad="50800" dist="38100" dir="2700000" algn="tl" rotWithShape="0">
              <a:prstClr val="black">
                <a:alpha val="40000"/>
              </a:prstClr>
            </a:outerShdw>
          </a:effectLst>
        </p:spPr>
        <p:txBody>
          <a:bodyPr wrap="square" rtlCol="0">
            <a:spAutoFit/>
          </a:bodyPr>
          <a:lstStyle/>
          <a:p>
            <a:pPr algn="ctr"/>
            <a:r>
              <a:rPr lang="fr-FR" sz="909" dirty="0" smtClean="0">
                <a:solidFill>
                  <a:srgbClr val="FFFF00"/>
                </a:solidFill>
              </a:rPr>
              <a:t>Définition des séquences</a:t>
            </a:r>
            <a:endParaRPr lang="fr-FR" sz="909" dirty="0">
              <a:solidFill>
                <a:srgbClr val="FFFF00"/>
              </a:solidFill>
            </a:endParaRPr>
          </a:p>
        </p:txBody>
      </p:sp>
    </p:spTree>
    <p:extLst>
      <p:ext uri="{BB962C8B-B14F-4D97-AF65-F5344CB8AC3E}">
        <p14:creationId xmlns:p14="http://schemas.microsoft.com/office/powerpoint/2010/main" val="725542923"/>
      </p:ext>
    </p:extLst>
  </p:cSld>
  <p:clrMapOvr>
    <a:masterClrMapping/>
  </p:clrMapOvr>
</p:sld>
</file>

<file path=ppt/theme/theme1.xml><?xml version="1.0" encoding="utf-8"?>
<a:theme xmlns:a="http://schemas.openxmlformats.org/drawingml/2006/main" name="Traînée de condensation">
  <a:themeElements>
    <a:clrScheme name="Traînée de condensatio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Traînée de condensation</Template>
  <TotalTime>118</TotalTime>
  <Words>87</Words>
  <Application>Microsoft Office PowerPoint</Application>
  <PresentationFormat>Personnalisé</PresentationFormat>
  <Paragraphs>9</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Arial Narrow</vt:lpstr>
      <vt:lpstr>Century Gothic</vt:lpstr>
      <vt:lpstr>Traînée de condensation</vt:lpstr>
      <vt:lpstr>RMS Rééducation des membres supérieurs</vt:lpstr>
    </vt:vector>
  </TitlesOfParts>
  <Company>DR13 CNRS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DURANT Olivier</dc:creator>
  <cp:lastModifiedBy>DAVID</cp:lastModifiedBy>
  <cp:revision>14</cp:revision>
  <dcterms:created xsi:type="dcterms:W3CDTF">2020-04-27T14:24:36Z</dcterms:created>
  <dcterms:modified xsi:type="dcterms:W3CDTF">2020-06-15T17:19:01Z</dcterms:modified>
</cp:coreProperties>
</file>