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9761" y="1729497"/>
            <a:ext cx="2151432" cy="1212640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sz="900" dirty="0" smtClean="0"/>
              <a:t>Aide </a:t>
            </a:r>
          </a:p>
          <a:p>
            <a:pPr algn="just">
              <a:lnSpc>
                <a:spcPct val="120000"/>
              </a:lnSpc>
            </a:pPr>
            <a:endParaRPr lang="fr-FR" sz="900" dirty="0"/>
          </a:p>
          <a:p>
            <a:pPr algn="just">
              <a:lnSpc>
                <a:spcPct val="120000"/>
              </a:lnSpc>
            </a:pPr>
            <a:r>
              <a:rPr lang="fr-FR" sz="900" dirty="0" smtClean="0"/>
              <a:t>Pour effacer une séquence, sélectionner le nom de la séquence dans la liste et appuyer sur le bouton "Effacer séquence</a:t>
            </a:r>
            <a:r>
              <a:rPr lang="fr-FR" sz="900" dirty="0" smtClean="0"/>
              <a:t>".</a:t>
            </a:r>
            <a:endParaRPr lang="fr-FR" sz="900" dirty="0" smtClean="0"/>
          </a:p>
          <a:p>
            <a:pPr algn="just"/>
            <a:endParaRPr lang="fr-FR" sz="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107657" y="1060671"/>
            <a:ext cx="1890712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dirty="0" smtClean="0">
                <a:solidFill>
                  <a:srgbClr val="FFFF00"/>
                </a:solidFill>
              </a:rPr>
              <a:t>Paramétrages des matériels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118</TotalTime>
  <Words>33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15</cp:revision>
  <dcterms:created xsi:type="dcterms:W3CDTF">2020-04-27T14:24:36Z</dcterms:created>
  <dcterms:modified xsi:type="dcterms:W3CDTF">2020-06-01T14:25:11Z</dcterms:modified>
</cp:coreProperties>
</file>