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01005" y="2193386"/>
            <a:ext cx="3352907" cy="1911164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 smtClean="0"/>
              <a:t>Aide </a:t>
            </a:r>
            <a:endParaRPr lang="fr-FR" sz="909" dirty="0"/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Pour exécuter une séance, le patient et les boutons poussoirs doivent être en place.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Il faut sélectionner un patient parmi ceux qui ont été définis dans le menu "Gestion patients", puis choisir une séquence parmi celles définies dans le menu "Définition séquences",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 smtClean="0"/>
              <a:t>et cliquer sur le bouton "GO !"</a:t>
            </a:r>
          </a:p>
          <a:p>
            <a:pPr algn="just"/>
            <a:endParaRPr lang="fr-FR" sz="909" dirty="0"/>
          </a:p>
          <a:p>
            <a:pPr algn="just"/>
            <a:endParaRPr lang="fr-FR" sz="909" dirty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1514287"/>
            <a:ext cx="3352907" cy="232243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 smtClean="0">
                <a:solidFill>
                  <a:srgbClr val="FFFF00"/>
                </a:solidFill>
              </a:rPr>
              <a:t>Exécution d'une séance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113</TotalTime>
  <Words>66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11</cp:revision>
  <dcterms:created xsi:type="dcterms:W3CDTF">2020-04-27T14:24:36Z</dcterms:created>
  <dcterms:modified xsi:type="dcterms:W3CDTF">2020-05-03T14:07:32Z</dcterms:modified>
</cp:coreProperties>
</file>