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01005" y="2193386"/>
            <a:ext cx="3352907" cy="2190984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909" dirty="0"/>
              <a:t>Aide 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 smtClean="0"/>
              <a:t>Cliquer sur "nouveau patient" pour rajouter un patient dans le logiciel. Il faudra renseigner son nom et son prénom, et sa date de naissance.</a:t>
            </a:r>
            <a:endParaRPr lang="fr-FR" sz="909" dirty="0"/>
          </a:p>
          <a:p>
            <a:pPr algn="just"/>
            <a:endParaRPr lang="fr-FR" sz="909" dirty="0"/>
          </a:p>
          <a:p>
            <a:pPr algn="just"/>
            <a:r>
              <a:rPr lang="fr-FR" sz="909" dirty="0" smtClean="0"/>
              <a:t>Pour consulter les résultats d'un patient, choisir "historique résultat". L'ensemble des résultats de ses séances peuvent être analysés.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 smtClean="0"/>
              <a:t>Un patient et ses résultats peuvent être supprimés du logiciel en choisissant "suppression patient".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 smtClean="0"/>
              <a:t>Pour revenir au menu précédent cliquer sur "retourner menu principal"</a:t>
            </a:r>
            <a:endParaRPr lang="fr-FR" sz="909" dirty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401004" y="1514287"/>
            <a:ext cx="3352907" cy="232243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909" dirty="0" smtClean="0">
                <a:solidFill>
                  <a:srgbClr val="FFFF00"/>
                </a:solidFill>
              </a:rPr>
              <a:t>Menu </a:t>
            </a:r>
            <a:r>
              <a:rPr lang="fr-FR" sz="909" smtClean="0">
                <a:solidFill>
                  <a:srgbClr val="FFFF00"/>
                </a:solidFill>
              </a:rPr>
              <a:t>Gestion </a:t>
            </a:r>
            <a:r>
              <a:rPr lang="fr-FR" sz="909" smtClean="0">
                <a:solidFill>
                  <a:srgbClr val="FFFF00"/>
                </a:solidFill>
              </a:rPr>
              <a:t>patients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93</TotalTime>
  <Words>89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9</cp:revision>
  <dcterms:created xsi:type="dcterms:W3CDTF">2020-04-27T14:24:36Z</dcterms:created>
  <dcterms:modified xsi:type="dcterms:W3CDTF">2020-06-06T08:28:32Z</dcterms:modified>
</cp:coreProperties>
</file>