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8" r:id="rId2"/>
  </p:sldIdLst>
  <p:sldSz cx="7199313" cy="6119813"/>
  <p:notesSz cx="6858000" cy="9144000"/>
  <p:defaultTextStyle>
    <a:defPPr>
      <a:defRPr lang="en-US"/>
    </a:defPPr>
    <a:lvl1pPr marL="0" algn="l" defTabSz="336520" rtl="0" eaLnBrk="1" latinLnBrk="0" hangingPunct="1">
      <a:defRPr sz="1324" kern="1200">
        <a:solidFill>
          <a:schemeClr val="tx1"/>
        </a:solidFill>
        <a:latin typeface="+mn-lt"/>
        <a:ea typeface="+mn-ea"/>
        <a:cs typeface="+mn-cs"/>
      </a:defRPr>
    </a:lvl1pPr>
    <a:lvl2pPr marL="336520" algn="l" defTabSz="336520" rtl="0" eaLnBrk="1" latinLnBrk="0" hangingPunct="1">
      <a:defRPr sz="1324" kern="1200">
        <a:solidFill>
          <a:schemeClr val="tx1"/>
        </a:solidFill>
        <a:latin typeface="+mn-lt"/>
        <a:ea typeface="+mn-ea"/>
        <a:cs typeface="+mn-cs"/>
      </a:defRPr>
    </a:lvl2pPr>
    <a:lvl3pPr marL="673037" algn="l" defTabSz="336520" rtl="0" eaLnBrk="1" latinLnBrk="0" hangingPunct="1">
      <a:defRPr sz="1324" kern="1200">
        <a:solidFill>
          <a:schemeClr val="tx1"/>
        </a:solidFill>
        <a:latin typeface="+mn-lt"/>
        <a:ea typeface="+mn-ea"/>
        <a:cs typeface="+mn-cs"/>
      </a:defRPr>
    </a:lvl3pPr>
    <a:lvl4pPr marL="1009557" algn="l" defTabSz="336520" rtl="0" eaLnBrk="1" latinLnBrk="0" hangingPunct="1">
      <a:defRPr sz="1324" kern="1200">
        <a:solidFill>
          <a:schemeClr val="tx1"/>
        </a:solidFill>
        <a:latin typeface="+mn-lt"/>
        <a:ea typeface="+mn-ea"/>
        <a:cs typeface="+mn-cs"/>
      </a:defRPr>
    </a:lvl4pPr>
    <a:lvl5pPr marL="1346073" algn="l" defTabSz="336520" rtl="0" eaLnBrk="1" latinLnBrk="0" hangingPunct="1">
      <a:defRPr sz="1324" kern="1200">
        <a:solidFill>
          <a:schemeClr val="tx1"/>
        </a:solidFill>
        <a:latin typeface="+mn-lt"/>
        <a:ea typeface="+mn-ea"/>
        <a:cs typeface="+mn-cs"/>
      </a:defRPr>
    </a:lvl5pPr>
    <a:lvl6pPr marL="1682591" algn="l" defTabSz="336520" rtl="0" eaLnBrk="1" latinLnBrk="0" hangingPunct="1">
      <a:defRPr sz="1324" kern="1200">
        <a:solidFill>
          <a:schemeClr val="tx1"/>
        </a:solidFill>
        <a:latin typeface="+mn-lt"/>
        <a:ea typeface="+mn-ea"/>
        <a:cs typeface="+mn-cs"/>
      </a:defRPr>
    </a:lvl6pPr>
    <a:lvl7pPr marL="2019112" algn="l" defTabSz="336520" rtl="0" eaLnBrk="1" latinLnBrk="0" hangingPunct="1">
      <a:defRPr sz="1324" kern="1200">
        <a:solidFill>
          <a:schemeClr val="tx1"/>
        </a:solidFill>
        <a:latin typeface="+mn-lt"/>
        <a:ea typeface="+mn-ea"/>
        <a:cs typeface="+mn-cs"/>
      </a:defRPr>
    </a:lvl7pPr>
    <a:lvl8pPr marL="2355628" algn="l" defTabSz="336520" rtl="0" eaLnBrk="1" latinLnBrk="0" hangingPunct="1">
      <a:defRPr sz="1324" kern="1200">
        <a:solidFill>
          <a:schemeClr val="tx1"/>
        </a:solidFill>
        <a:latin typeface="+mn-lt"/>
        <a:ea typeface="+mn-ea"/>
        <a:cs typeface="+mn-cs"/>
      </a:defRPr>
    </a:lvl8pPr>
    <a:lvl9pPr marL="2692148" algn="l" defTabSz="336520" rtl="0" eaLnBrk="1" latinLnBrk="0" hangingPunct="1">
      <a:defRPr sz="1324"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A8D0EE1-E75E-4D00-9258-5B12362EA102}">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269"/>
    <a:srgbClr val="FF9900"/>
    <a:srgbClr val="FF0000"/>
    <a:srgbClr val="0FDBFC"/>
    <a:srgbClr val="00E2D5"/>
    <a:srgbClr val="21A68F"/>
    <a:srgbClr val="00DDD4"/>
    <a:srgbClr val="12D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4660"/>
  </p:normalViewPr>
  <p:slideViewPr>
    <p:cSldViewPr snapToGrid="0">
      <p:cViewPr varScale="1">
        <p:scale>
          <a:sx n="134" d="100"/>
          <a:sy n="134" d="100"/>
        </p:scale>
        <p:origin x="19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rotWithShape="1">
          <a:blip r:embed="rId2">
            <a:extLst>
              <a:ext uri="{28A0092B-C50C-407E-A947-70E740481C1C}">
                <a14:useLocalDpi xmlns:a14="http://schemas.microsoft.com/office/drawing/2010/main" val="0"/>
              </a:ext>
            </a:extLst>
          </a:blip>
          <a:srcRect t="49895" b="38952"/>
          <a:stretch/>
        </p:blipFill>
        <p:spPr>
          <a:xfrm>
            <a:off x="0" y="5514754"/>
            <a:ext cx="7199313" cy="134680"/>
          </a:xfrm>
          <a:prstGeom prst="rect">
            <a:avLst/>
          </a:prstGeom>
        </p:spPr>
      </p:pic>
      <p:sp>
        <p:nvSpPr>
          <p:cNvPr id="2" name="Title 1"/>
          <p:cNvSpPr>
            <a:spLocks noGrp="1"/>
          </p:cNvSpPr>
          <p:nvPr>
            <p:ph type="ctrTitle"/>
          </p:nvPr>
        </p:nvSpPr>
        <p:spPr>
          <a:xfrm>
            <a:off x="719932" y="1609289"/>
            <a:ext cx="5759450" cy="1628645"/>
          </a:xfrm>
        </p:spPr>
        <p:txBody>
          <a:bodyPr anchor="b">
            <a:normAutofit/>
          </a:bodyPr>
          <a:lstStyle>
            <a:lvl1pPr algn="l">
              <a:defRPr sz="4724"/>
            </a:lvl1pPr>
          </a:lstStyle>
          <a:p>
            <a:r>
              <a:rPr lang="fr-FR" smtClean="0"/>
              <a:t>Modifiez le style du titre</a:t>
            </a:r>
            <a:endParaRPr lang="en-US" dirty="0"/>
          </a:p>
        </p:txBody>
      </p:sp>
      <p:sp>
        <p:nvSpPr>
          <p:cNvPr id="3" name="Subtitle 2"/>
          <p:cNvSpPr>
            <a:spLocks noGrp="1"/>
          </p:cNvSpPr>
          <p:nvPr>
            <p:ph type="subTitle" idx="1"/>
          </p:nvPr>
        </p:nvSpPr>
        <p:spPr>
          <a:xfrm>
            <a:off x="719932" y="3241235"/>
            <a:ext cx="5759450" cy="611981"/>
          </a:xfrm>
        </p:spPr>
        <p:txBody>
          <a:bodyPr>
            <a:normAutofit/>
          </a:bodyPr>
          <a:lstStyle>
            <a:lvl1pPr marL="0" indent="0" algn="l">
              <a:buNone/>
              <a:defRPr sz="1575"/>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4670555" y="3858432"/>
            <a:ext cx="1808827" cy="325823"/>
          </a:xfrm>
        </p:spPr>
        <p:txBody>
          <a:bodyPr/>
          <a:lstStyle/>
          <a:p>
            <a:fld id="{48A87A34-81AB-432B-8DAE-1953F412C126}" type="datetimeFigureOut">
              <a:rPr lang="en-US" smtClean="0"/>
              <a:t>5/16/2020</a:t>
            </a:fld>
            <a:endParaRPr lang="en-US" dirty="0"/>
          </a:p>
        </p:txBody>
      </p:sp>
      <p:sp>
        <p:nvSpPr>
          <p:cNvPr id="5" name="Footer Placeholder 4"/>
          <p:cNvSpPr>
            <a:spLocks noGrp="1"/>
          </p:cNvSpPr>
          <p:nvPr>
            <p:ph type="ftr" sz="quarter" idx="11"/>
          </p:nvPr>
        </p:nvSpPr>
        <p:spPr>
          <a:xfrm>
            <a:off x="719931" y="3858433"/>
            <a:ext cx="3842633" cy="325823"/>
          </a:xfrm>
        </p:spPr>
        <p:txBody>
          <a:bodyPr/>
          <a:lstStyle/>
          <a:p>
            <a:endParaRPr lang="en-US" dirty="0"/>
          </a:p>
        </p:txBody>
      </p:sp>
      <p:sp>
        <p:nvSpPr>
          <p:cNvPr id="6" name="Slide Number Placeholder 5"/>
          <p:cNvSpPr>
            <a:spLocks noGrp="1"/>
          </p:cNvSpPr>
          <p:nvPr>
            <p:ph type="sldNum" sz="quarter" idx="12"/>
          </p:nvPr>
        </p:nvSpPr>
        <p:spPr>
          <a:xfrm>
            <a:off x="4769545" y="1276851"/>
            <a:ext cx="1709837"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7289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1" y="4191743"/>
            <a:ext cx="6264349" cy="731161"/>
          </a:xfrm>
        </p:spPr>
        <p:txBody>
          <a:bodyPr anchor="b"/>
          <a:lstStyle>
            <a:lvl1pPr algn="l">
              <a:defRPr sz="251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67951" y="871868"/>
            <a:ext cx="6259450" cy="3040250"/>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67956" y="4922903"/>
            <a:ext cx="6263402" cy="666526"/>
          </a:xfrm>
        </p:spPr>
        <p:txBody>
          <a:bodyPr/>
          <a:lstStyle>
            <a:lvl1pPr marL="0" indent="0" algn="l">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3228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467956" y="672424"/>
            <a:ext cx="6263402" cy="2500813"/>
          </a:xfrm>
        </p:spPr>
        <p:txBody>
          <a:bodyPr anchor="ctr"/>
          <a:lstStyle>
            <a:lvl1pPr algn="l">
              <a:defRPr sz="2519"/>
            </a:lvl1pPr>
          </a:lstStyle>
          <a:p>
            <a:r>
              <a:rPr lang="fr-FR" smtClean="0"/>
              <a:t>Modifiez le style du titre</a:t>
            </a:r>
            <a:endParaRPr lang="en-US" dirty="0"/>
          </a:p>
        </p:txBody>
      </p:sp>
      <p:sp>
        <p:nvSpPr>
          <p:cNvPr id="4" name="Text Placeholder 3"/>
          <p:cNvSpPr>
            <a:spLocks noGrp="1"/>
          </p:cNvSpPr>
          <p:nvPr>
            <p:ph type="body" sz="half" idx="2"/>
          </p:nvPr>
        </p:nvSpPr>
        <p:spPr>
          <a:xfrm>
            <a:off x="539949" y="3256345"/>
            <a:ext cx="6119416" cy="1187601"/>
          </a:xfrm>
        </p:spPr>
        <p:txBody>
          <a:bodyPr anchor="ct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5/16/2020</a:t>
            </a:fld>
            <a:endParaRPr lang="en-US" dirty="0"/>
          </a:p>
        </p:txBody>
      </p:sp>
      <p:sp>
        <p:nvSpPr>
          <p:cNvPr id="6" name="Footer Placeholder 5"/>
          <p:cNvSpPr>
            <a:spLocks noGrp="1"/>
          </p:cNvSpPr>
          <p:nvPr>
            <p:ph type="ftr" sz="quarter" idx="11"/>
          </p:nvPr>
        </p:nvSpPr>
        <p:spPr>
          <a:xfrm>
            <a:off x="467955" y="339991"/>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9736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604943" y="672425"/>
            <a:ext cx="5994428" cy="2459556"/>
          </a:xfrm>
        </p:spPr>
        <p:txBody>
          <a:bodyPr anchor="ctr"/>
          <a:lstStyle>
            <a:lvl1pPr algn="l">
              <a:defRPr sz="2519"/>
            </a:lvl1pPr>
          </a:lstStyle>
          <a:p>
            <a:r>
              <a:rPr lang="fr-FR" smtClean="0"/>
              <a:t>Modifiez le style du titre</a:t>
            </a:r>
            <a:endParaRPr lang="en-US" dirty="0"/>
          </a:p>
        </p:txBody>
      </p:sp>
      <p:sp>
        <p:nvSpPr>
          <p:cNvPr id="12" name="Text Placeholder 3"/>
          <p:cNvSpPr>
            <a:spLocks noGrp="1"/>
          </p:cNvSpPr>
          <p:nvPr>
            <p:ph type="body" sz="half" idx="13"/>
          </p:nvPr>
        </p:nvSpPr>
        <p:spPr>
          <a:xfrm>
            <a:off x="769926" y="3131981"/>
            <a:ext cx="5664461" cy="396604"/>
          </a:xfrm>
        </p:spPr>
        <p:txBody>
          <a:bodyPr anchor="t">
            <a:normAutofit/>
          </a:bodyPr>
          <a:lstStyle>
            <a:lvl1pPr marL="0" indent="0">
              <a:buNone/>
              <a:defRPr sz="1102"/>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4" name="Text Placeholder 3"/>
          <p:cNvSpPr>
            <a:spLocks noGrp="1"/>
          </p:cNvSpPr>
          <p:nvPr>
            <p:ph type="body" sz="half" idx="2"/>
          </p:nvPr>
        </p:nvSpPr>
        <p:spPr>
          <a:xfrm>
            <a:off x="539949" y="3725249"/>
            <a:ext cx="6124417" cy="732865"/>
          </a:xfrm>
        </p:spPr>
        <p:txBody>
          <a:bodyPr anchor="ctr">
            <a:normAutofit/>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5/16/2020</a:t>
            </a:fld>
            <a:endParaRPr lang="en-US" dirty="0"/>
          </a:p>
        </p:txBody>
      </p:sp>
      <p:sp>
        <p:nvSpPr>
          <p:cNvPr id="6" name="Footer Placeholder 5"/>
          <p:cNvSpPr>
            <a:spLocks noGrp="1"/>
          </p:cNvSpPr>
          <p:nvPr>
            <p:ph type="ftr" sz="quarter" idx="11"/>
          </p:nvPr>
        </p:nvSpPr>
        <p:spPr>
          <a:xfrm>
            <a:off x="467955" y="338596"/>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
        <p:nvSpPr>
          <p:cNvPr id="13" name="TextBox 12"/>
          <p:cNvSpPr txBox="1"/>
          <p:nvPr/>
        </p:nvSpPr>
        <p:spPr>
          <a:xfrm>
            <a:off x="182233" y="720778"/>
            <a:ext cx="359966" cy="521831"/>
          </a:xfrm>
          <a:prstGeom prst="rect">
            <a:avLst/>
          </a:prstGeom>
        </p:spPr>
        <p:txBody>
          <a:bodyPr vert="horz" lIns="71993" tIns="35997" rIns="71993" bIns="359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298" dirty="0">
                <a:solidFill>
                  <a:schemeClr val="tx1"/>
                </a:solidFill>
                <a:effectLst/>
              </a:rPr>
              <a:t>“</a:t>
            </a:r>
          </a:p>
        </p:txBody>
      </p:sp>
      <p:sp>
        <p:nvSpPr>
          <p:cNvPr id="14" name="TextBox 13"/>
          <p:cNvSpPr txBox="1"/>
          <p:nvPr/>
        </p:nvSpPr>
        <p:spPr>
          <a:xfrm>
            <a:off x="6414138" y="2696118"/>
            <a:ext cx="359966" cy="521831"/>
          </a:xfrm>
          <a:prstGeom prst="rect">
            <a:avLst/>
          </a:prstGeom>
        </p:spPr>
        <p:txBody>
          <a:bodyPr vert="horz" lIns="71993" tIns="35997" rIns="71993" bIns="359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298" dirty="0">
                <a:solidFill>
                  <a:schemeClr val="tx1"/>
                </a:solidFill>
                <a:effectLst/>
              </a:rPr>
              <a:t>”</a:t>
            </a:r>
          </a:p>
        </p:txBody>
      </p:sp>
    </p:spTree>
    <p:extLst>
      <p:ext uri="{BB962C8B-B14F-4D97-AF65-F5344CB8AC3E}">
        <p14:creationId xmlns:p14="http://schemas.microsoft.com/office/powerpoint/2010/main" val="124901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539949" y="1003641"/>
            <a:ext cx="6121291" cy="2241464"/>
          </a:xfrm>
        </p:spPr>
        <p:txBody>
          <a:bodyPr anchor="b"/>
          <a:lstStyle>
            <a:lvl1pPr algn="l">
              <a:defRPr sz="2519"/>
            </a:lvl1pPr>
          </a:lstStyle>
          <a:p>
            <a:r>
              <a:rPr lang="fr-FR" smtClean="0"/>
              <a:t>Modifiez le style du titre</a:t>
            </a:r>
            <a:endParaRPr lang="en-US" dirty="0"/>
          </a:p>
        </p:txBody>
      </p:sp>
      <p:sp>
        <p:nvSpPr>
          <p:cNvPr id="4" name="Text Placeholder 3"/>
          <p:cNvSpPr>
            <a:spLocks noGrp="1"/>
          </p:cNvSpPr>
          <p:nvPr>
            <p:ph type="body" sz="half" idx="2"/>
          </p:nvPr>
        </p:nvSpPr>
        <p:spPr>
          <a:xfrm>
            <a:off x="539942" y="3255616"/>
            <a:ext cx="6120367" cy="892259"/>
          </a:xfrm>
        </p:spPr>
        <p:txBody>
          <a:bodyPr anchor="t"/>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8102"/>
            <a:ext cx="1718836" cy="325823"/>
          </a:xfrm>
        </p:spPr>
        <p:txBody>
          <a:bodyPr/>
          <a:lstStyle>
            <a:lvl1pPr algn="r">
              <a:defRPr/>
            </a:lvl1pPr>
          </a:lstStyle>
          <a:p>
            <a:fld id="{48A87A34-81AB-432B-8DAE-1953F412C126}" type="datetimeFigureOut">
              <a:rPr lang="en-US" smtClean="0"/>
              <a:pPr/>
              <a:t>5/16/2020</a:t>
            </a:fld>
            <a:endParaRPr lang="en-US" dirty="0"/>
          </a:p>
        </p:txBody>
      </p:sp>
      <p:sp>
        <p:nvSpPr>
          <p:cNvPr id="6" name="Footer Placeholder 5"/>
          <p:cNvSpPr>
            <a:spLocks noGrp="1"/>
          </p:cNvSpPr>
          <p:nvPr>
            <p:ph type="ftr" sz="quarter" idx="11"/>
          </p:nvPr>
        </p:nvSpPr>
        <p:spPr>
          <a:xfrm>
            <a:off x="467955" y="338102"/>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35306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709838" y="679980"/>
            <a:ext cx="5021520" cy="116352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467956" y="1965051"/>
            <a:ext cx="2015808" cy="550872"/>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8" name="Text Placeholder 3"/>
          <p:cNvSpPr>
            <a:spLocks noGrp="1"/>
          </p:cNvSpPr>
          <p:nvPr>
            <p:ph type="body" sz="half" idx="15"/>
          </p:nvPr>
        </p:nvSpPr>
        <p:spPr>
          <a:xfrm>
            <a:off x="467955" y="2591920"/>
            <a:ext cx="2015808" cy="299751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9" name="Text Placeholder 4"/>
          <p:cNvSpPr>
            <a:spLocks noGrp="1"/>
          </p:cNvSpPr>
          <p:nvPr>
            <p:ph type="body" sz="quarter" idx="3"/>
          </p:nvPr>
        </p:nvSpPr>
        <p:spPr>
          <a:xfrm>
            <a:off x="2599938" y="1964384"/>
            <a:ext cx="2015808" cy="559095"/>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10" name="Text Placeholder 3"/>
          <p:cNvSpPr>
            <a:spLocks noGrp="1"/>
          </p:cNvSpPr>
          <p:nvPr>
            <p:ph type="body" sz="half" idx="16"/>
          </p:nvPr>
        </p:nvSpPr>
        <p:spPr>
          <a:xfrm>
            <a:off x="2598792" y="2591477"/>
            <a:ext cx="2015808" cy="299795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11" name="Text Placeholder 4"/>
          <p:cNvSpPr>
            <a:spLocks noGrp="1"/>
          </p:cNvSpPr>
          <p:nvPr>
            <p:ph type="body" sz="quarter" idx="13"/>
          </p:nvPr>
        </p:nvSpPr>
        <p:spPr>
          <a:xfrm>
            <a:off x="4715549" y="1956828"/>
            <a:ext cx="2015808" cy="559095"/>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12" name="Text Placeholder 3"/>
          <p:cNvSpPr>
            <a:spLocks noGrp="1"/>
          </p:cNvSpPr>
          <p:nvPr>
            <p:ph type="body" sz="half" idx="17"/>
          </p:nvPr>
        </p:nvSpPr>
        <p:spPr>
          <a:xfrm>
            <a:off x="4715550" y="2591920"/>
            <a:ext cx="2015808" cy="299751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6884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709838" y="679979"/>
            <a:ext cx="5024705" cy="1155965"/>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467955"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467955" y="2080736"/>
            <a:ext cx="2015808" cy="134505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467955" y="4279857"/>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22" name="Text Placeholder 4"/>
          <p:cNvSpPr>
            <a:spLocks noGrp="1"/>
          </p:cNvSpPr>
          <p:nvPr>
            <p:ph type="body" sz="quarter" idx="3"/>
          </p:nvPr>
        </p:nvSpPr>
        <p:spPr>
          <a:xfrm>
            <a:off x="2591778"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2591778" y="2080737"/>
            <a:ext cx="2015808" cy="134734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2590979" y="4279856"/>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25" name="Text Placeholder 4"/>
          <p:cNvSpPr>
            <a:spLocks noGrp="1"/>
          </p:cNvSpPr>
          <p:nvPr>
            <p:ph type="body" sz="quarter" idx="13"/>
          </p:nvPr>
        </p:nvSpPr>
        <p:spPr>
          <a:xfrm>
            <a:off x="4718735"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4718734" y="2080738"/>
            <a:ext cx="2015808" cy="134650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4718661" y="4279854"/>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2549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467956" y="1958340"/>
            <a:ext cx="6263402" cy="36310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7334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Vertical Title 1"/>
          <p:cNvSpPr>
            <a:spLocks noGrp="1"/>
          </p:cNvSpPr>
          <p:nvPr>
            <p:ph type="title" orient="vert"/>
          </p:nvPr>
        </p:nvSpPr>
        <p:spPr>
          <a:xfrm>
            <a:off x="5516474" y="666757"/>
            <a:ext cx="1214884" cy="379135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467956" y="665814"/>
            <a:ext cx="4942863" cy="3792296"/>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5/16/2020</a:t>
            </a:fld>
            <a:endParaRPr lang="en-US" dirty="0"/>
          </a:p>
        </p:txBody>
      </p:sp>
      <p:sp>
        <p:nvSpPr>
          <p:cNvPr id="5" name="Footer Placeholder 4"/>
          <p:cNvSpPr>
            <a:spLocks noGrp="1"/>
          </p:cNvSpPr>
          <p:nvPr>
            <p:ph type="ftr" sz="quarter" idx="11"/>
          </p:nvPr>
        </p:nvSpPr>
        <p:spPr>
          <a:xfrm>
            <a:off x="467955" y="339991"/>
            <a:ext cx="3803303" cy="325823"/>
          </a:xfrm>
        </p:spPr>
        <p:txBody>
          <a:bodyPr/>
          <a:lstStyle/>
          <a:p>
            <a:endParaRPr lang="en-US" dirty="0"/>
          </a:p>
        </p:txBody>
      </p:sp>
      <p:sp>
        <p:nvSpPr>
          <p:cNvPr id="6" name="Slide Number Placeholder 5"/>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6401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4292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467956" y="672425"/>
            <a:ext cx="6263402" cy="2500338"/>
          </a:xfrm>
        </p:spPr>
        <p:txBody>
          <a:bodyPr anchor="b">
            <a:normAutofit/>
          </a:bodyPr>
          <a:lstStyle>
            <a:lvl1pPr algn="r">
              <a:defRPr sz="3149"/>
            </a:lvl1pPr>
          </a:lstStyle>
          <a:p>
            <a:r>
              <a:rPr lang="fr-FR" smtClean="0"/>
              <a:t>Modifiez le style du titre</a:t>
            </a:r>
            <a:endParaRPr lang="en-US" dirty="0"/>
          </a:p>
        </p:txBody>
      </p:sp>
      <p:sp>
        <p:nvSpPr>
          <p:cNvPr id="3" name="Text Placeholder 2"/>
          <p:cNvSpPr>
            <a:spLocks noGrp="1"/>
          </p:cNvSpPr>
          <p:nvPr>
            <p:ph type="body" idx="1"/>
          </p:nvPr>
        </p:nvSpPr>
        <p:spPr>
          <a:xfrm>
            <a:off x="467956" y="3249735"/>
            <a:ext cx="6263403" cy="1208377"/>
          </a:xfrm>
        </p:spPr>
        <p:txBody>
          <a:bodyPr>
            <a:normAutofit/>
          </a:bodyPr>
          <a:lstStyle>
            <a:lvl1pPr marL="0" indent="0" algn="r">
              <a:buNone/>
              <a:defRPr sz="1732">
                <a:solidFill>
                  <a:schemeClr val="tx1">
                    <a:tint val="75000"/>
                  </a:schemeClr>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5/16/2020</a:t>
            </a:fld>
            <a:endParaRPr lang="en-US" dirty="0"/>
          </a:p>
        </p:txBody>
      </p:sp>
      <p:sp>
        <p:nvSpPr>
          <p:cNvPr id="5" name="Footer Placeholder 4"/>
          <p:cNvSpPr>
            <a:spLocks noGrp="1"/>
          </p:cNvSpPr>
          <p:nvPr>
            <p:ph type="ftr" sz="quarter" idx="11"/>
          </p:nvPr>
        </p:nvSpPr>
        <p:spPr>
          <a:xfrm>
            <a:off x="467955" y="339991"/>
            <a:ext cx="3803303" cy="325823"/>
          </a:xfrm>
        </p:spPr>
        <p:txBody>
          <a:bodyPr/>
          <a:lstStyle/>
          <a:p>
            <a:endParaRPr lang="en-US" dirty="0"/>
          </a:p>
        </p:txBody>
      </p:sp>
      <p:sp>
        <p:nvSpPr>
          <p:cNvPr id="6" name="Slide Number Placeholder 5"/>
          <p:cNvSpPr>
            <a:spLocks noGrp="1"/>
          </p:cNvSpPr>
          <p:nvPr>
            <p:ph type="sldNum" sz="quarter" idx="12"/>
          </p:nvPr>
        </p:nvSpPr>
        <p:spPr>
          <a:xfrm>
            <a:off x="6206074" y="339991"/>
            <a:ext cx="525283"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8430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467956" y="1958340"/>
            <a:ext cx="3078902" cy="36310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654847" y="1958340"/>
            <a:ext cx="3076510" cy="36310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7390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709837" y="679979"/>
            <a:ext cx="5021521" cy="115596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46615" y="1948740"/>
            <a:ext cx="2900242" cy="735227"/>
          </a:xfrm>
        </p:spPr>
        <p:txBody>
          <a:bodyPr anchor="b">
            <a:normAutofit/>
          </a:bodyPr>
          <a:lstStyle>
            <a:lvl1pPr marL="0" indent="0">
              <a:buNone/>
              <a:defRPr sz="2204"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4" name="Content Placeholder 3"/>
          <p:cNvSpPr>
            <a:spLocks noGrp="1"/>
          </p:cNvSpPr>
          <p:nvPr>
            <p:ph sz="half" idx="2"/>
          </p:nvPr>
        </p:nvSpPr>
        <p:spPr>
          <a:xfrm>
            <a:off x="467955" y="2795471"/>
            <a:ext cx="3078902" cy="27939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33507" y="1948740"/>
            <a:ext cx="2897850" cy="735227"/>
          </a:xfrm>
        </p:spPr>
        <p:txBody>
          <a:bodyPr anchor="b">
            <a:normAutofit/>
          </a:bodyPr>
          <a:lstStyle>
            <a:lvl1pPr marL="0" indent="0">
              <a:buNone/>
              <a:defRPr sz="2204"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6" name="Content Placeholder 5"/>
          <p:cNvSpPr>
            <a:spLocks noGrp="1"/>
          </p:cNvSpPr>
          <p:nvPr>
            <p:ph sz="quarter" idx="4"/>
          </p:nvPr>
        </p:nvSpPr>
        <p:spPr>
          <a:xfrm>
            <a:off x="3654847" y="2795471"/>
            <a:ext cx="3076510" cy="27939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541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9739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60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5" y="1359959"/>
            <a:ext cx="2429768" cy="1427956"/>
          </a:xfrm>
        </p:spPr>
        <p:txBody>
          <a:bodyPr anchor="b"/>
          <a:lstStyle>
            <a:lvl1pPr algn="l">
              <a:defRPr sz="2519"/>
            </a:lvl1pPr>
          </a:lstStyle>
          <a:p>
            <a:r>
              <a:rPr lang="fr-FR" smtClean="0"/>
              <a:t>Modifiez le style du titre</a:t>
            </a:r>
            <a:endParaRPr lang="en-US" dirty="0"/>
          </a:p>
        </p:txBody>
      </p:sp>
      <p:sp>
        <p:nvSpPr>
          <p:cNvPr id="3" name="Content Placeholder 2"/>
          <p:cNvSpPr>
            <a:spLocks noGrp="1"/>
          </p:cNvSpPr>
          <p:nvPr>
            <p:ph idx="1"/>
          </p:nvPr>
        </p:nvSpPr>
        <p:spPr>
          <a:xfrm>
            <a:off x="3059708" y="666379"/>
            <a:ext cx="3671650" cy="4923050"/>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67955" y="2787915"/>
            <a:ext cx="2429768" cy="2801514"/>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812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5" y="1359959"/>
            <a:ext cx="3208930" cy="1427956"/>
          </a:xfrm>
        </p:spPr>
        <p:txBody>
          <a:bodyPr anchor="b"/>
          <a:lstStyle>
            <a:lvl1pPr algn="l">
              <a:defRPr sz="251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40203" y="670379"/>
            <a:ext cx="2892822" cy="4919050"/>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67955" y="2787915"/>
            <a:ext cx="3208930" cy="2801514"/>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0733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7199313" cy="964721"/>
          </a:xfrm>
          <a:prstGeom prst="rect">
            <a:avLst/>
          </a:prstGeom>
        </p:spPr>
      </p:pic>
      <p:sp>
        <p:nvSpPr>
          <p:cNvPr id="2" name="Title Placeholder 1"/>
          <p:cNvSpPr>
            <a:spLocks noGrp="1"/>
          </p:cNvSpPr>
          <p:nvPr>
            <p:ph type="title"/>
          </p:nvPr>
        </p:nvSpPr>
        <p:spPr>
          <a:xfrm>
            <a:off x="1709837" y="682097"/>
            <a:ext cx="5021521" cy="115384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67956" y="1958340"/>
            <a:ext cx="6263402" cy="3631089"/>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048518" y="5672162"/>
            <a:ext cx="1682839" cy="325823"/>
          </a:xfrm>
          <a:prstGeom prst="rect">
            <a:avLst/>
          </a:prstGeom>
        </p:spPr>
        <p:txBody>
          <a:bodyPr vert="horz" lIns="91440" tIns="45720" rIns="91440" bIns="45720" rtlCol="0" anchor="ctr"/>
          <a:lstStyle>
            <a:lvl1pPr algn="r">
              <a:defRPr sz="827">
                <a:solidFill>
                  <a:schemeClr val="tx1">
                    <a:tint val="75000"/>
                  </a:schemeClr>
                </a:solidFill>
              </a:defRPr>
            </a:lvl1pPr>
          </a:lstStyle>
          <a:p>
            <a:fld id="{48A87A34-81AB-432B-8DAE-1953F412C126}" type="datetimeFigureOut">
              <a:rPr lang="en-US" smtClean="0"/>
              <a:pPr/>
              <a:t>5/16/2020</a:t>
            </a:fld>
            <a:endParaRPr lang="en-US" dirty="0"/>
          </a:p>
        </p:txBody>
      </p:sp>
      <p:sp>
        <p:nvSpPr>
          <p:cNvPr id="5" name="Footer Placeholder 4"/>
          <p:cNvSpPr>
            <a:spLocks noGrp="1"/>
          </p:cNvSpPr>
          <p:nvPr>
            <p:ph type="ftr" sz="quarter" idx="3"/>
          </p:nvPr>
        </p:nvSpPr>
        <p:spPr>
          <a:xfrm>
            <a:off x="467955" y="5671711"/>
            <a:ext cx="4472573" cy="325823"/>
          </a:xfrm>
          <a:prstGeom prst="rect">
            <a:avLst/>
          </a:prstGeom>
        </p:spPr>
        <p:txBody>
          <a:bodyPr vert="horz" lIns="91440" tIns="45720" rIns="91440" bIns="45720" rtlCol="0" anchor="ctr"/>
          <a:lstStyle>
            <a:lvl1pPr algn="l">
              <a:defRPr sz="82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74506" y="339991"/>
            <a:ext cx="1556851" cy="325823"/>
          </a:xfrm>
          <a:prstGeom prst="rect">
            <a:avLst/>
          </a:prstGeom>
        </p:spPr>
        <p:txBody>
          <a:bodyPr vert="horz" lIns="91440" tIns="45720" rIns="91440" bIns="45720" rtlCol="0" anchor="ctr"/>
          <a:lstStyle>
            <a:lvl1pPr algn="r">
              <a:defRPr sz="827">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9776671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r" defTabSz="719907" rtl="0" eaLnBrk="1" latinLnBrk="0" hangingPunct="1">
        <a:lnSpc>
          <a:spcPct val="90000"/>
        </a:lnSpc>
        <a:spcBef>
          <a:spcPct val="0"/>
        </a:spcBef>
        <a:buNone/>
        <a:defRPr sz="3149" kern="1200" cap="all" baseline="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1732"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2906713" y="233740"/>
            <a:ext cx="4292600" cy="825500"/>
          </a:xfrm>
        </p:spPr>
        <p:txBody>
          <a:bodyPr>
            <a:normAutofit/>
          </a:bodyPr>
          <a:lstStyle/>
          <a:p>
            <a:pPr algn="ctr"/>
            <a:r>
              <a:rPr lang="fr-FR" sz="1909" dirty="0">
                <a:solidFill>
                  <a:srgbClr val="FFC000"/>
                </a:solidFill>
                <a:latin typeface="Arial Narrow" panose="020B0606020202030204" pitchFamily="34" charset="0"/>
              </a:rPr>
              <a:t>RMS</a:t>
            </a:r>
            <a:r>
              <a:rPr lang="fr-FR" sz="1909" dirty="0">
                <a:latin typeface="Arial Narrow" panose="020B0606020202030204" pitchFamily="34" charset="0"/>
              </a:rPr>
              <a:t/>
            </a:r>
            <a:br>
              <a:rPr lang="fr-FR" sz="1909" dirty="0">
                <a:latin typeface="Arial Narrow" panose="020B0606020202030204" pitchFamily="34" charset="0"/>
              </a:rPr>
            </a:br>
            <a:r>
              <a:rPr lang="fr-FR" sz="1637" dirty="0">
                <a:latin typeface="Arial Narrow" panose="020B0606020202030204" pitchFamily="34" charset="0"/>
              </a:rPr>
              <a:t>Rééducation des membres supérieurs</a:t>
            </a:r>
            <a:endParaRPr lang="fr-FR" sz="1909" dirty="0">
              <a:latin typeface="Arial Narrow" panose="020B0606020202030204" pitchFamily="34" charset="0"/>
            </a:endParaRPr>
          </a:p>
        </p:txBody>
      </p:sp>
      <p:sp>
        <p:nvSpPr>
          <p:cNvPr id="7" name="ZoneTexte 6"/>
          <p:cNvSpPr txBox="1"/>
          <p:nvPr/>
        </p:nvSpPr>
        <p:spPr>
          <a:xfrm>
            <a:off x="3401005" y="2193386"/>
            <a:ext cx="3352907" cy="1771254"/>
          </a:xfrm>
          <a:prstGeom prst="rect">
            <a:avLst/>
          </a:prstGeom>
          <a:noFill/>
          <a:ln w="3175">
            <a:solidFill>
              <a:srgbClr val="FF9900"/>
            </a:solidFill>
          </a:ln>
          <a:effectLst>
            <a:outerShdw blurRad="50800" dist="38100" dir="2700000" algn="tl" rotWithShape="0">
              <a:prstClr val="black">
                <a:alpha val="40000"/>
              </a:prstClr>
            </a:outerShdw>
          </a:effectLst>
        </p:spPr>
        <p:txBody>
          <a:bodyPr wrap="square" rtlCol="0">
            <a:spAutoFit/>
          </a:bodyPr>
          <a:lstStyle/>
          <a:p>
            <a:pPr algn="just"/>
            <a:r>
              <a:rPr lang="fr-FR" sz="909" dirty="0" smtClean="0"/>
              <a:t>Aide </a:t>
            </a:r>
            <a:endParaRPr lang="fr-FR" sz="909" dirty="0"/>
          </a:p>
          <a:p>
            <a:pPr algn="just"/>
            <a:endParaRPr lang="fr-FR" sz="909" dirty="0"/>
          </a:p>
          <a:p>
            <a:pPr algn="just"/>
            <a:r>
              <a:rPr lang="fr-FR" sz="909" dirty="0" smtClean="0"/>
              <a:t>Pour définir une séquence, il faudra lui donner un nom, puis indiquer quel bouton poussoir esclave devra s'allumer, et pendant combien de temps. Puis définir le prochain bouton, sa durée, etc</a:t>
            </a:r>
            <a:r>
              <a:rPr lang="fr-FR" sz="909" dirty="0" smtClean="0"/>
              <a:t>..</a:t>
            </a:r>
          </a:p>
          <a:p>
            <a:pPr algn="just"/>
            <a:endParaRPr lang="fr-FR" sz="909" dirty="0"/>
          </a:p>
          <a:p>
            <a:pPr algn="just"/>
            <a:r>
              <a:rPr lang="fr-FR" sz="909" dirty="0" smtClean="0"/>
              <a:t>Une séquence définie peut </a:t>
            </a:r>
            <a:r>
              <a:rPr lang="fr-FR" sz="909" smtClean="0"/>
              <a:t>être modifiée.</a:t>
            </a:r>
            <a:endParaRPr lang="fr-FR" sz="909" dirty="0" smtClean="0"/>
          </a:p>
          <a:p>
            <a:pPr algn="just"/>
            <a:endParaRPr lang="fr-FR" sz="909" dirty="0"/>
          </a:p>
          <a:p>
            <a:pPr algn="just"/>
            <a:r>
              <a:rPr lang="fr-FR" sz="909" dirty="0" smtClean="0"/>
              <a:t>Il est possible de supprimer une séquence définie et devenue inutile, en indiquant son nom</a:t>
            </a:r>
            <a:r>
              <a:rPr lang="fr-FR" sz="909" dirty="0" smtClean="0"/>
              <a:t>.</a:t>
            </a:r>
            <a:endParaRPr lang="fr-FR" sz="909" dirty="0"/>
          </a:p>
          <a:p>
            <a:pPr algn="just"/>
            <a:endParaRPr lang="fr-FR" sz="909" dirty="0"/>
          </a:p>
        </p:txBody>
      </p:sp>
      <p:sp>
        <p:nvSpPr>
          <p:cNvPr id="2" name="Rectangle 1"/>
          <p:cNvSpPr/>
          <p:nvPr/>
        </p:nvSpPr>
        <p:spPr>
          <a:xfrm>
            <a:off x="0" y="6015042"/>
            <a:ext cx="7199313" cy="107157"/>
          </a:xfrm>
          <a:prstGeom prst="rect">
            <a:avLst/>
          </a:prstGeom>
          <a:gradFill flip="none" rotWithShape="1">
            <a:gsLst>
              <a:gs pos="35372">
                <a:srgbClr val="F9E269"/>
              </a:gs>
              <a:gs pos="0">
                <a:srgbClr val="FF0000"/>
              </a:gs>
              <a:gs pos="74000">
                <a:srgbClr val="21A68F"/>
              </a:gs>
              <a:gs pos="83000">
                <a:srgbClr val="00E2D5"/>
              </a:gs>
              <a:gs pos="100000">
                <a:srgbClr val="0FDB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401004" y="1514287"/>
            <a:ext cx="3352907" cy="232243"/>
          </a:xfrm>
          <a:prstGeom prst="rect">
            <a:avLst/>
          </a:prstGeom>
          <a:noFill/>
          <a:ln w="3175">
            <a:solidFill>
              <a:srgbClr val="FF9900"/>
            </a:solidFill>
          </a:ln>
          <a:effectLst>
            <a:outerShdw blurRad="50800" dist="38100" dir="2700000" algn="tl" rotWithShape="0">
              <a:prstClr val="black">
                <a:alpha val="40000"/>
              </a:prstClr>
            </a:outerShdw>
          </a:effectLst>
        </p:spPr>
        <p:txBody>
          <a:bodyPr wrap="square" rtlCol="0">
            <a:spAutoFit/>
          </a:bodyPr>
          <a:lstStyle/>
          <a:p>
            <a:pPr algn="just"/>
            <a:r>
              <a:rPr lang="fr-FR" sz="909" dirty="0" smtClean="0">
                <a:solidFill>
                  <a:srgbClr val="FFFF00"/>
                </a:solidFill>
              </a:rPr>
              <a:t>Menu </a:t>
            </a:r>
            <a:r>
              <a:rPr lang="fr-FR" sz="909" dirty="0" smtClean="0">
                <a:solidFill>
                  <a:srgbClr val="FFFF00"/>
                </a:solidFill>
              </a:rPr>
              <a:t>gestion des</a:t>
            </a:r>
            <a:r>
              <a:rPr lang="fr-FR" sz="909" dirty="0" smtClean="0">
                <a:solidFill>
                  <a:srgbClr val="FFFF00"/>
                </a:solidFill>
              </a:rPr>
              <a:t> </a:t>
            </a:r>
            <a:r>
              <a:rPr lang="fr-FR" sz="909" dirty="0" smtClean="0">
                <a:solidFill>
                  <a:srgbClr val="FFFF00"/>
                </a:solidFill>
              </a:rPr>
              <a:t>séquences</a:t>
            </a:r>
            <a:endParaRPr lang="fr-FR" sz="909" dirty="0">
              <a:solidFill>
                <a:srgbClr val="FFFF00"/>
              </a:solidFill>
            </a:endParaRPr>
          </a:p>
        </p:txBody>
      </p:sp>
    </p:spTree>
    <p:extLst>
      <p:ext uri="{BB962C8B-B14F-4D97-AF65-F5344CB8AC3E}">
        <p14:creationId xmlns:p14="http://schemas.microsoft.com/office/powerpoint/2010/main" val="725542923"/>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Traînée de condensation</Template>
  <TotalTime>105</TotalTime>
  <Words>73</Words>
  <Application>Microsoft Office PowerPoint</Application>
  <PresentationFormat>Personnalisé</PresentationFormat>
  <Paragraphs>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Arial Narrow</vt:lpstr>
      <vt:lpstr>Century Gothic</vt:lpstr>
      <vt:lpstr>Traînée de condensation</vt:lpstr>
      <vt:lpstr>RMS Rééducation des membres supérieurs</vt:lpstr>
    </vt:vector>
  </TitlesOfParts>
  <Company>DR13 CNRS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DURANT Olivier</dc:creator>
  <cp:lastModifiedBy>DAVID</cp:lastModifiedBy>
  <cp:revision>11</cp:revision>
  <dcterms:created xsi:type="dcterms:W3CDTF">2020-04-27T14:24:36Z</dcterms:created>
  <dcterms:modified xsi:type="dcterms:W3CDTF">2020-05-16T10:09:05Z</dcterms:modified>
</cp:coreProperties>
</file>