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107657" y="1060671"/>
            <a:ext cx="1890712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dirty="0" smtClean="0">
                <a:solidFill>
                  <a:srgbClr val="FFFF00"/>
                </a:solidFill>
              </a:rPr>
              <a:t>Historique Résultats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122</TotalTime>
  <Words>8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17</cp:revision>
  <dcterms:created xsi:type="dcterms:W3CDTF">2020-04-27T14:24:36Z</dcterms:created>
  <dcterms:modified xsi:type="dcterms:W3CDTF">2020-06-10T14:42:08Z</dcterms:modified>
</cp:coreProperties>
</file>