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992787"/>
            <a:ext cx="3352907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smtClean="0">
                <a:solidFill>
                  <a:srgbClr val="FFFF00"/>
                </a:solidFill>
              </a:rPr>
              <a:t>Modification</a:t>
            </a:r>
            <a:r>
              <a:rPr lang="fr-FR" sz="909" smtClean="0">
                <a:solidFill>
                  <a:srgbClr val="FFFF00"/>
                </a:solidFill>
              </a:rPr>
              <a:t> </a:t>
            </a:r>
            <a:r>
              <a:rPr lang="fr-FR" sz="909" dirty="0" smtClean="0">
                <a:solidFill>
                  <a:srgbClr val="FFFF00"/>
                </a:solidFill>
              </a:rPr>
              <a:t>des séquences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119</TotalTime>
  <Words>9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15</cp:revision>
  <dcterms:created xsi:type="dcterms:W3CDTF">2020-04-27T14:24:36Z</dcterms:created>
  <dcterms:modified xsi:type="dcterms:W3CDTF">2020-06-15T17:20:16Z</dcterms:modified>
</cp:coreProperties>
</file>