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8" r:id="rId2"/>
  </p:sldIdLst>
  <p:sldSz cx="7199313" cy="6119813"/>
  <p:notesSz cx="6858000" cy="9144000"/>
  <p:defaultTextStyle>
    <a:defPPr>
      <a:defRPr lang="en-US"/>
    </a:defPPr>
    <a:lvl1pPr marL="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52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303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55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6073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591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9112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562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214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8D0EE1-E75E-4D00-9258-5B12362EA102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69"/>
    <a:srgbClr val="FF9900"/>
    <a:srgbClr val="FF0000"/>
    <a:srgbClr val="0FDBFC"/>
    <a:srgbClr val="00E2D5"/>
    <a:srgbClr val="21A68F"/>
    <a:srgbClr val="00DDD4"/>
    <a:srgbClr val="12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5" b="38952"/>
          <a:stretch/>
        </p:blipFill>
        <p:spPr>
          <a:xfrm>
            <a:off x="0" y="5514754"/>
            <a:ext cx="7199313" cy="134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2" y="1609289"/>
            <a:ext cx="5759450" cy="1628645"/>
          </a:xfrm>
        </p:spPr>
        <p:txBody>
          <a:bodyPr anchor="b">
            <a:normAutofit/>
          </a:bodyPr>
          <a:lstStyle>
            <a:lvl1pPr algn="l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3241235"/>
            <a:ext cx="5759450" cy="611981"/>
          </a:xfrm>
        </p:spPr>
        <p:txBody>
          <a:bodyPr>
            <a:normAutofit/>
          </a:bodyPr>
          <a:lstStyle>
            <a:lvl1pPr marL="0" indent="0" algn="l">
              <a:buNone/>
              <a:defRPr sz="1575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0555" y="3858432"/>
            <a:ext cx="1808827" cy="32582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931" y="3858433"/>
            <a:ext cx="384263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545" y="1276851"/>
            <a:ext cx="1709837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1" y="4191743"/>
            <a:ext cx="6264349" cy="731161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951" y="871868"/>
            <a:ext cx="6259450" cy="30402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6" y="4922903"/>
            <a:ext cx="6263402" cy="666526"/>
          </a:xfrm>
        </p:spPr>
        <p:txBody>
          <a:bodyPr/>
          <a:lstStyle>
            <a:lvl1pPr marL="0" indent="0" algn="l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4"/>
            <a:ext cx="6263402" cy="2500813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256345"/>
            <a:ext cx="6119416" cy="1187601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3" y="672425"/>
            <a:ext cx="5994428" cy="2459556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9926" y="3131981"/>
            <a:ext cx="5664461" cy="396604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725249"/>
            <a:ext cx="6124417" cy="732865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596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233" y="72077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4138" y="269611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9" y="1003641"/>
            <a:ext cx="6121291" cy="2241464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2" y="3255616"/>
            <a:ext cx="6120367" cy="892259"/>
          </a:xfrm>
        </p:spPr>
        <p:txBody>
          <a:bodyPr anchor="t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8102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102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9838" y="679980"/>
            <a:ext cx="5021520" cy="116352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65051"/>
            <a:ext cx="2015808" cy="550872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7955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938" y="1964384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98792" y="2591477"/>
            <a:ext cx="2015808" cy="299795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5549" y="1956828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15550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09838" y="679979"/>
            <a:ext cx="5024705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6795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7955" y="2080736"/>
            <a:ext cx="2015808" cy="13450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7955" y="4279857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8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91778" y="2080737"/>
            <a:ext cx="2015808" cy="13473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90979" y="4279856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873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18734" y="2080738"/>
            <a:ext cx="2015808" cy="134650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8661" y="4279854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1958340"/>
            <a:ext cx="6263402" cy="36310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6474" y="666757"/>
            <a:ext cx="1214884" cy="379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665814"/>
            <a:ext cx="4942863" cy="379229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5"/>
            <a:ext cx="6263402" cy="2500338"/>
          </a:xfrm>
        </p:spPr>
        <p:txBody>
          <a:bodyPr anchor="b">
            <a:normAutofit/>
          </a:bodyPr>
          <a:lstStyle>
            <a:lvl1pPr algn="r">
              <a:defRPr sz="31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3249735"/>
            <a:ext cx="6263403" cy="1208377"/>
          </a:xfrm>
        </p:spPr>
        <p:txBody>
          <a:bodyPr>
            <a:normAutofit/>
          </a:bodyPr>
          <a:lstStyle>
            <a:lvl1pPr marL="0" indent="0" algn="r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3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56" y="1958340"/>
            <a:ext cx="3078902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847" y="1958340"/>
            <a:ext cx="3076510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37" y="679979"/>
            <a:ext cx="5021521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15" y="1948740"/>
            <a:ext cx="2900242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5" y="2795471"/>
            <a:ext cx="3078902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507" y="1948740"/>
            <a:ext cx="2897850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847" y="2795471"/>
            <a:ext cx="3076510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2429768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08" y="666379"/>
            <a:ext cx="3671650" cy="492305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2429768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3208930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0203" y="670379"/>
            <a:ext cx="2892822" cy="49190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3208930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9647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37" y="682097"/>
            <a:ext cx="5021521" cy="115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58340"/>
            <a:ext cx="6263402" cy="363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518" y="5672162"/>
            <a:ext cx="16828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55" y="5671711"/>
            <a:ext cx="447257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4506" y="339991"/>
            <a:ext cx="15568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719907" rtl="0" eaLnBrk="1" latinLnBrk="0" hangingPunct="1">
        <a:lnSpc>
          <a:spcPct val="90000"/>
        </a:lnSpc>
        <a:spcBef>
          <a:spcPct val="0"/>
        </a:spcBef>
        <a:buNone/>
        <a:defRPr sz="314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2906713" y="233740"/>
            <a:ext cx="4292600" cy="825500"/>
          </a:xfrm>
        </p:spPr>
        <p:txBody>
          <a:bodyPr>
            <a:normAutofit/>
          </a:bodyPr>
          <a:lstStyle/>
          <a:p>
            <a:pPr algn="ctr"/>
            <a:r>
              <a:rPr lang="fr-FR" sz="1909" dirty="0">
                <a:solidFill>
                  <a:srgbClr val="FFC000"/>
                </a:solidFill>
                <a:latin typeface="Arial Narrow" panose="020B0606020202030204" pitchFamily="34" charset="0"/>
              </a:rPr>
              <a:t>RMS</a:t>
            </a:r>
            <a:r>
              <a:rPr lang="fr-FR" sz="1909" dirty="0">
                <a:latin typeface="Arial Narrow" panose="020B0606020202030204" pitchFamily="34" charset="0"/>
              </a:rPr>
              <a:t/>
            </a:r>
            <a:br>
              <a:rPr lang="fr-FR" sz="1909" dirty="0">
                <a:latin typeface="Arial Narrow" panose="020B0606020202030204" pitchFamily="34" charset="0"/>
              </a:rPr>
            </a:br>
            <a:r>
              <a:rPr lang="fr-FR" sz="1637" dirty="0">
                <a:latin typeface="Arial Narrow" panose="020B0606020202030204" pitchFamily="34" charset="0"/>
              </a:rPr>
              <a:t>Rééducation des membres supérieurs</a:t>
            </a:r>
            <a:endParaRPr lang="fr-FR" sz="1909" dirty="0">
              <a:latin typeface="Arial Narrow" panose="020B0606020202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922653" y="5172806"/>
            <a:ext cx="2151432" cy="707886"/>
          </a:xfrm>
          <a:prstGeom prst="rect">
            <a:avLst/>
          </a:prstGeom>
          <a:noFill/>
          <a:ln w="3175"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fr-FR" sz="800" dirty="0" smtClean="0"/>
              <a:t>Aide </a:t>
            </a:r>
          </a:p>
          <a:p>
            <a:pPr algn="just"/>
            <a:endParaRPr lang="fr-FR" sz="800" dirty="0"/>
          </a:p>
          <a:p>
            <a:pPr algn="just"/>
            <a:r>
              <a:rPr lang="fr-FR" sz="800" dirty="0" smtClean="0"/>
              <a:t>L’application doit connaitre le nombre total de bouton esclave.</a:t>
            </a:r>
          </a:p>
          <a:p>
            <a:pPr algn="just"/>
            <a:endParaRPr lang="fr-FR" sz="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6015042"/>
            <a:ext cx="7199313" cy="107157"/>
          </a:xfrm>
          <a:prstGeom prst="rect">
            <a:avLst/>
          </a:prstGeom>
          <a:gradFill flip="none" rotWithShape="1">
            <a:gsLst>
              <a:gs pos="35372">
                <a:srgbClr val="F9E269"/>
              </a:gs>
              <a:gs pos="0">
                <a:srgbClr val="FF0000"/>
              </a:gs>
              <a:gs pos="74000">
                <a:srgbClr val="21A68F"/>
              </a:gs>
              <a:gs pos="83000">
                <a:srgbClr val="00E2D5"/>
              </a:gs>
              <a:gs pos="100000">
                <a:srgbClr val="0FDB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107657" y="1060671"/>
            <a:ext cx="1890712" cy="232243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909" dirty="0" smtClean="0">
                <a:solidFill>
                  <a:srgbClr val="FFFF00"/>
                </a:solidFill>
              </a:rPr>
              <a:t>Paramétrages des matériels</a:t>
            </a:r>
            <a:endParaRPr lang="fr-FR" sz="90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114</TotalTime>
  <Words>20</Words>
  <Application>Microsoft Office PowerPoint</Application>
  <PresentationFormat>Personnalisé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Traînée de condensation</vt:lpstr>
      <vt:lpstr>RMS Rééducation des membres supérieurs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DURANT Olivier</dc:creator>
  <cp:lastModifiedBy>olivier.durant</cp:lastModifiedBy>
  <cp:revision>13</cp:revision>
  <dcterms:created xsi:type="dcterms:W3CDTF">2020-04-27T14:24:36Z</dcterms:created>
  <dcterms:modified xsi:type="dcterms:W3CDTF">2020-05-24T14:09:09Z</dcterms:modified>
</cp:coreProperties>
</file>