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01005" y="2193386"/>
            <a:ext cx="3352907" cy="2750625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fr-FR" sz="909" dirty="0" smtClean="0"/>
              <a:t>Aide </a:t>
            </a:r>
            <a:endParaRPr lang="fr-FR" sz="909" dirty="0"/>
          </a:p>
          <a:p>
            <a:pPr algn="just"/>
            <a:endParaRPr lang="fr-FR" sz="909" dirty="0"/>
          </a:p>
          <a:p>
            <a:pPr algn="just"/>
            <a:r>
              <a:rPr lang="fr-FR" sz="909" dirty="0"/>
              <a:t>La gestion des patients permet de créer un profil patient ou de le supprimer, et de consulter l’historique de ses séances et de ses résultats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/>
              <a:t>La définition des séquences vous permet de définir à l’avance des séquences d’activations des boutons esclaves. Cela permet de créer </a:t>
            </a:r>
            <a:r>
              <a:rPr lang="fr-FR" sz="909" dirty="0" smtClean="0"/>
              <a:t>une </a:t>
            </a:r>
            <a:r>
              <a:rPr lang="fr-FR" sz="909" dirty="0"/>
              <a:t>bibliothèque de plusieurs séquences.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/>
              <a:t>L’exécution d’une séance permet de choisir un patient déjà créé, de sélectionner une séquence déjà définie et de lancer l’exercice. A la fin les résultats seront collectés.</a:t>
            </a:r>
          </a:p>
          <a:p>
            <a:pPr algn="just"/>
            <a:endParaRPr lang="fr-FR" sz="909" dirty="0"/>
          </a:p>
          <a:p>
            <a:pPr algn="just"/>
            <a:r>
              <a:rPr lang="fr-FR" sz="909" dirty="0"/>
              <a:t>Le paramétrage permet de configurer les boutons poussoirs esclaves, de tester le matériel, de créer et de sauvegarder la base de données</a:t>
            </a:r>
            <a:endParaRPr lang="fr-FR" sz="909" dirty="0"/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401004" y="1514287"/>
            <a:ext cx="3352907" cy="232243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fr-FR" sz="909" dirty="0" smtClean="0">
                <a:solidFill>
                  <a:srgbClr val="FFFF00"/>
                </a:solidFill>
              </a:rPr>
              <a:t>Menu principal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96</TotalTime>
  <Words>116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DAVID</cp:lastModifiedBy>
  <cp:revision>9</cp:revision>
  <dcterms:created xsi:type="dcterms:W3CDTF">2020-04-27T14:24:36Z</dcterms:created>
  <dcterms:modified xsi:type="dcterms:W3CDTF">2020-05-03T13:50:28Z</dcterms:modified>
</cp:coreProperties>
</file>