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7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7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01005" y="1843337"/>
            <a:ext cx="3352907" cy="2750625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909" dirty="0"/>
              <a:t>Aide 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La gestion des patients permet de créer un profil patient ou de le supprimer, et de consulter l’historique de ses séances et de ses résultats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La définition des séquences vous permet de définir à l’avance des séquences d’activations des boutons esclaves. Cela permet de créer un bibliothèque de plusieurs séquences.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L’exécution d’une séance permet de choisir un patient déjà créé, de sélectionner une séquence déjà définie et de lancer l’exercice. A la fin les résultats seront collectés.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Le paramétrage permet de configurer les boutons poussoirs esclaves, de tester le matériel, de créer et de sauvegarder la base de données</a:t>
            </a:r>
            <a:endParaRPr lang="fr-FR" sz="909" dirty="0"/>
          </a:p>
        </p:txBody>
      </p:sp>
    </p:spTree>
    <p:extLst>
      <p:ext uri="{BB962C8B-B14F-4D97-AF65-F5344CB8AC3E}">
        <p14:creationId xmlns:p14="http://schemas.microsoft.com/office/powerpoint/2010/main" val="88215721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67</TotalTime>
  <Words>109</Words>
  <Application>Microsoft Office PowerPoint</Application>
  <PresentationFormat>Personnalisé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DURANT Olivier</cp:lastModifiedBy>
  <cp:revision>5</cp:revision>
  <dcterms:created xsi:type="dcterms:W3CDTF">2020-04-27T14:24:36Z</dcterms:created>
  <dcterms:modified xsi:type="dcterms:W3CDTF">2020-04-27T15:44:24Z</dcterms:modified>
</cp:coreProperties>
</file>