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83eb6c53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83eb6c53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clockwork compiler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83eb6c53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83eb6c53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83eb6c5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83eb6c5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Sophia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Our Goals: </a:t>
            </a:r>
            <a:endParaRPr sz="1800">
              <a:solidFill>
                <a:schemeClr val="dk2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Generate more efficient memory for inputs with boundary conditions</a:t>
            </a:r>
            <a:endParaRPr sz="1800">
              <a:solidFill>
                <a:schemeClr val="dk2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Minimize banking area by adding additional logic to handle edge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Setup up the problem: inputs, outputs, constraints goals and assumptions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Clockwork is a tool for compiling naive descriptions of hardware accelerators written as loop nests into high performance, statically scheduled hardware.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0c357b8f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0c357b8f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Kavya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a bank for each output port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output ports have constant read offsets from each other, we can merge the banks and give a bank the right number of output ports from a specific spot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Generating Hardware: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Make a bank for each output port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If bank have constant offsets, merge banks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c357b8fb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c357b8fb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Sophia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c357b8f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c357b8f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Sophia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Make a bank for each output port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output ports have constant read offsets from each other, we can merge the banks and give a bank the right number of output ports from a specific spot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Problem: with boundary conditions, we cannot merge banks because the offset is not constant (e.g. 3rd port)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generated hardware becomes 1 port solely dedicated to that 3rd port and is not merged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c357b8fb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c357b8fb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Kavya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Our Goal: Minimize banking area by adding additional logic to handle edge cases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Our Goals: 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Generate more efficient memory for inputs with boundary conditions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Minimize banking area by adding additional logic to handle edge cases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Setup up the problem: inputs, outputs, constraints goals and assumptions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Clockwork is a tool for compiling naive descriptions of hardware accelerators written as loop nests into high performance, statically scheduled hardware.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0c357b8fb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0c357b8fb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Conditions: Clockwork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Kavya Sreedhar &amp; </a:t>
            </a:r>
            <a:r>
              <a:rPr lang="en-US" dirty="0"/>
              <a:t>Sophia Liu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CS348K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Motivation: Boundary Conditions in Hardware</a:t>
            </a:r>
            <a:endParaRPr sz="27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Boundary conditions for convolutions</a:t>
            </a:r>
            <a:endParaRPr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Software: if statement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Hardware:</a:t>
            </a:r>
            <a:r>
              <a:rPr lang="en">
                <a:solidFill>
                  <a:srgbClr val="000000"/>
                </a:solidFill>
              </a:rPr>
              <a:t> more complicated...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We want to design efficient hardware for these edge cases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Clockwork: Polyhedral Analysis for Hardware Accelerators </a:t>
            </a:r>
            <a:endParaRPr sz="24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Input: Hardware description including memory access pattern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Output: HLS that performs the operation with a usable banked memory implementation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Constraints: Throughput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875" y="1152476"/>
            <a:ext cx="4683201" cy="32704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Banking for 1D Conv without Boundary Conditions</a:t>
            </a:r>
            <a:endParaRPr sz="25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568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Image: 1 by 9 pixels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Properties: 1 by 3 stencil, stride 1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Access pattern: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(0 &lt;= c &lt;= 7):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out = conv (c, c + 1, c + 2)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00" y="3299904"/>
            <a:ext cx="4305402" cy="110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Greater Flexibility in Specification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74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Input: Hardware description </a:t>
            </a:r>
            <a:r>
              <a:rPr lang="en" sz="1800" i="1">
                <a:solidFill>
                  <a:srgbClr val="000000"/>
                </a:solidFill>
              </a:rPr>
              <a:t>with piecewise memory access patterns</a:t>
            </a:r>
            <a:endParaRPr sz="18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Old Specification: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individual values: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 + 2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min/max: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min(c + 2, 9)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New Specification:</a:t>
            </a:r>
            <a:endParaRPr sz="1800">
              <a:solidFill>
                <a:srgbClr val="000000"/>
              </a:solidFill>
            </a:endParaRPr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{0 &lt;= c &lt;= 7, c + 2}, {c &gt; 7, 9}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Banking for 1D Conv with Clamping Boundary Conditions</a:t>
            </a:r>
            <a:endParaRPr sz="250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568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Image: 1 by 9 pixels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Properties: 1 by 3 stencil, stride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Access pattern: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(0 &lt;= c &lt;= 7):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= conv (c, c + 1, c + 2)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(c &lt;= 8):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= conv (c, c + 1, 9)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(c &lt;= 9):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out = conv (c, 9, 9)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742200" y="1152475"/>
            <a:ext cx="409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Problem: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Read port offsets are not constant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Banks cannot be merged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Generate redundant hardware :’(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00" y="2827175"/>
            <a:ext cx="4624626" cy="1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Output: More Area Efficient Hardware for Boundary Conditions</a:t>
            </a:r>
            <a:endParaRPr sz="180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960400" y="1448275"/>
            <a:ext cx="18168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450" y="1237750"/>
            <a:ext cx="3763750" cy="3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700" y="1237750"/>
            <a:ext cx="4598400" cy="3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Output: HLS performing the operation with a usable banked memory implementation </a:t>
            </a:r>
            <a:r>
              <a:rPr lang="en" sz="1500" i="1"/>
              <a:t>that is area efficient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Old output: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Merge banks based on constant offset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New output: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Separate non-constant offsets into a steady state and edge case pattern</a:t>
            </a:r>
            <a:endParaRPr sz="1500"/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Merge banks steady state patterns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Consolas</vt:lpstr>
      <vt:lpstr>Simple Light</vt:lpstr>
      <vt:lpstr>Boundary Conditions: Clockwork </vt:lpstr>
      <vt:lpstr>Motivation: Boundary Conditions in Hardware</vt:lpstr>
      <vt:lpstr>Clockwork: Polyhedral Analysis for Hardware Accelerators </vt:lpstr>
      <vt:lpstr>Banking for 1D Conv without Boundary Conditions</vt:lpstr>
      <vt:lpstr>Input: Greater Flexibility in Specification</vt:lpstr>
      <vt:lpstr>Banking for 1D Conv with Clamping Boundary Conditions</vt:lpstr>
      <vt:lpstr>Output: More Area Efficient Hardware for Boundary Conditions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Conditions: Clockwork </dc:title>
  <cp:lastModifiedBy>Sophia Liu</cp:lastModifiedBy>
  <cp:revision>2</cp:revision>
  <dcterms:modified xsi:type="dcterms:W3CDTF">2020-06-12T21:59:14Z</dcterms:modified>
</cp:coreProperties>
</file>