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7" r:id="rId6"/>
    <p:sldId id="272" r:id="rId7"/>
    <p:sldId id="269" r:id="rId8"/>
    <p:sldId id="270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2" autoAdjust="0"/>
  </p:normalViewPr>
  <p:slideViewPr>
    <p:cSldViewPr>
      <p:cViewPr varScale="1">
        <p:scale>
          <a:sx n="106" d="100"/>
          <a:sy n="106" d="100"/>
        </p:scale>
        <p:origin x="13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9A7C-9AD1-478B-9C8A-3F4BDC02A451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B3AE-6AA8-4B15-AF81-67714257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9B3AE-6AA8-4B15-AF81-67714257FD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7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9B3AE-6AA8-4B15-AF81-67714257FD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4180-A6C2-43B1-8C2F-7340B28825EA}" type="datetime1">
              <a:rPr lang="en-US" smtClean="0"/>
              <a:t>06-Aug-24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FA1E-5BFA-4CD5-B2DC-67868FE725A6}" type="datetime1">
              <a:rPr lang="en-US" smtClean="0"/>
              <a:t>06-Aug-24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9B9D-825A-42CF-B152-8B895DF072D0}" type="datetime1">
              <a:rPr lang="en-US" smtClean="0"/>
              <a:t>06-Aug-24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E16-1A18-47AE-8BF5-0DB1B1C3F26E}" type="datetime1">
              <a:rPr lang="en-US" smtClean="0"/>
              <a:t>06-Aug-24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0B6-E9E7-42B0-B5F0-59C81A399A48}" type="datetime1">
              <a:rPr lang="en-US" smtClean="0"/>
              <a:t>06-Aug-24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D475-406F-4EB3-B7FF-558788AF4081}" type="datetime1">
              <a:rPr lang="en-US" smtClean="0"/>
              <a:t>06-Aug-24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854A-0FDA-4357-95E5-7B513B349492}" type="datetime1">
              <a:rPr lang="en-US" smtClean="0"/>
              <a:t>06-Aug-24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B624-0D30-4B9C-AF6F-18D0EC5A1E51}" type="datetime1">
              <a:rPr lang="en-US" smtClean="0"/>
              <a:t>06-Aug-24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924F-15E6-4CC5-93E8-2AB0B63F60FA}" type="datetime1">
              <a:rPr lang="en-US" smtClean="0"/>
              <a:t>06-Aug-24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60B0-A6EC-4C98-868C-3DB7DDAE1640}" type="datetime1">
              <a:rPr lang="en-US" smtClean="0"/>
              <a:t>06-Aug-24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132F0F-345C-47C1-A0F2-BAE035087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77E7D7-3C2E-48FB-BFC7-8C8CAE58D18E}" type="datetime1">
              <a:rPr lang="en-US" smtClean="0"/>
              <a:t>06-Aug-24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58179DD-FF54-42A5-94D8-4424B1C2A1F5}" type="datetime1">
              <a:rPr lang="en-US" smtClean="0"/>
              <a:t>06-Aug-24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/>
              <a:t>Fan Speed Control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132F0F-345C-47C1-A0F2-BAE03508737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JK2JF8wOu8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Fan Speed Control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4932890" cy="36996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5486400" y="5334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Melinte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David-Eduard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4LF692-B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</p:spTree>
    <p:extLst>
      <p:ext uri="{BB962C8B-B14F-4D97-AF65-F5344CB8AC3E}">
        <p14:creationId xmlns:p14="http://schemas.microsoft.com/office/powerpoint/2010/main" val="362215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09600"/>
            <a:ext cx="77724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Breadboard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LCD 16x2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Senzor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DS18B20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Rezistor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220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Rezistor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4.7k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tata-tata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Buzzer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CPU Fan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baterie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Baterie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9V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rosu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albastru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5mm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</p:spTree>
    <p:extLst>
      <p:ext uri="{BB962C8B-B14F-4D97-AF65-F5344CB8AC3E}">
        <p14:creationId xmlns:p14="http://schemas.microsoft.com/office/powerpoint/2010/main" val="313055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09600"/>
            <a:ext cx="7772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Times New Roman" pitchFamily="18" charset="0"/>
                <a:cs typeface="Times New Roman" pitchFamily="18" charset="0"/>
              </a:rPr>
              <a:t>Proiect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inceput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conectarea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breadboard-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placa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Arduino.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VCC-ul(5V)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GND-ul.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Apoi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senzorul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DS18B20 la breadboard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verificat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Serial Monitor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senzorul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afiseaza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ultimul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pin le-am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GND,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mijloc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aplicat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rezistor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4.7k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l-am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pinul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digital 7.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69" y="2603618"/>
            <a:ext cx="4482861" cy="37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</p:spTree>
    <p:extLst>
      <p:ext uri="{BB962C8B-B14F-4D97-AF65-F5344CB8AC3E}">
        <p14:creationId xmlns:p14="http://schemas.microsoft.com/office/powerpoint/2010/main" val="18954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096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Urmatorul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pas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utilizez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letcon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bareta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16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LCD-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breadboard.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VSS-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catodul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GND,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VDD-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anodul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VCC. V0 l-am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pinul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digital 6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regla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contrastul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din cod. RS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pinul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digital 12, RW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GND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LCD-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OUTPUT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pinul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pinul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digital 11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Pinii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la D4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D7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pinii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digitali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5, 4, 3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79" y="2743200"/>
            <a:ext cx="757984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</p:spTree>
    <p:extLst>
      <p:ext uri="{BB962C8B-B14F-4D97-AF65-F5344CB8AC3E}">
        <p14:creationId xmlns:p14="http://schemas.microsoft.com/office/powerpoint/2010/main" val="189541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096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LCD-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modificat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codul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afisa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citita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senzor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ecranul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LCD.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Urmatorul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pas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conectarea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CPU Fan cu 3 fire.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negru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GND,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rosu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baterie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9V,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galben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pinul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digital 10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viteza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functie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ventilatorul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programat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mareasca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viteza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cu 20% din 2 in 2 grade.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temperaturi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sub 22 de grade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LCD-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afiseaza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LOW Speed. De la 22 de grade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LCD-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afiseaza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Fan Speed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cat la % din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viteza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ventilatorului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utilizata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30 de grade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ventilatorul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atinge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viteza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maxima.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3276600"/>
            <a:ext cx="5073650" cy="303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</p:spTree>
    <p:extLst>
      <p:ext uri="{BB962C8B-B14F-4D97-AF65-F5344CB8AC3E}">
        <p14:creationId xmlns:p14="http://schemas.microsoft.com/office/powerpoint/2010/main" val="189541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096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terminat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m-am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gandit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adaug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 LED-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 Buzzer. Un  LED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albastru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aprins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30 de grade nu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atinsa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momentul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care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senzorul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atinge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30 de grade LED-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albastru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stinge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rosu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aprinde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Buzzer-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porneste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30 de grade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depasita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Buzzer-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opreste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LED-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urile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revin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normal.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LED-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legad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catod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(-)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rezitori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220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anodul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pinii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digitali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8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9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Buzzer-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negru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conectat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GND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rosu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pinul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analog A5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controla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porneasca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opreasca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26" y="3216488"/>
            <a:ext cx="7712147" cy="28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</p:spTree>
    <p:extLst>
      <p:ext uri="{BB962C8B-B14F-4D97-AF65-F5344CB8AC3E}">
        <p14:creationId xmlns:p14="http://schemas.microsoft.com/office/powerpoint/2010/main" val="282260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792822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Schema </a:t>
            </a:r>
            <a:r>
              <a:rPr lang="en-US" sz="2000" b="1" u="sng" dirty="0" err="1">
                <a:latin typeface="Times New Roman" pitchFamily="18" charset="0"/>
                <a:cs typeface="Times New Roman" pitchFamily="18" charset="0"/>
              </a:rPr>
              <a:t>finala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28800"/>
            <a:ext cx="8305800" cy="318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</p:spTree>
    <p:extLst>
      <p:ext uri="{BB962C8B-B14F-4D97-AF65-F5344CB8AC3E}">
        <p14:creationId xmlns:p14="http://schemas.microsoft.com/office/powerpoint/2010/main" val="189541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71048"/>
            <a:ext cx="266700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Cod</a:t>
            </a:r>
          </a:p>
          <a:p>
            <a:endParaRPr lang="en-US" sz="11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#include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OneWire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.h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#include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DallasTemperature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.h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#include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LiquidCrystal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.h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ONE_WIRE_BUS 7</a:t>
            </a:r>
          </a:p>
          <a:p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FAN_PIN 10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OneWire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oneWire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(ONE_WIRE_BUS);</a:t>
            </a:r>
          </a:p>
          <a:p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DallasTemperature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sensors(&amp;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oneWire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LiquidCrystal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(12, 11, 5, 4, 3, 2);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Contrast=70;</a:t>
            </a:r>
          </a:p>
          <a:p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temp;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fan = 10;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fanSpeed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LED1 = 9;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LED2 = 8;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buzzer = A5;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b="1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Serial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(9600);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sensors.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(16, 2);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analogWrite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(6, Contrast);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(fan,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(LED1,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(LED2,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(buzzer,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Fan Speed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6600" y="371048"/>
            <a:ext cx="2895600" cy="601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temp =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sensors.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getTempCByIndex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sensors.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requestTemperatures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setCursor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(0, 0);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("Temp:    ");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sensors.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getTempCByIndex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(0));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("\337C");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(temp&lt;22)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analogWrite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(fan, 25);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setCursor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(0, 1);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   LOW Speed    ");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(LED1,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(LED2,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noTone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(buzzer);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else if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(temp &gt; 22 &amp;&amp; temp &lt; 24)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analogWrite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(fan, 51);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setCursor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(0, 1);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1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("Fan Speed:  20% ");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(LED1,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(LED2,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noTone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(buzzer); 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else if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(temp &gt; 24 &amp;&amp; temp &lt; 26)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analogWrite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(fan, 102);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setCursor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(0, 1);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("Fan Speed:  40% ");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(LED1,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(LED2,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noTone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(buzzer);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3176" y="371048"/>
            <a:ext cx="2667000" cy="5924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else if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(temp &gt; 26 &amp;&amp; temp &lt; 28)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analogWrite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(fan, 155);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setCursor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(0, 1);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("Fan Speed:  60% ");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(LED1,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(LED2,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noTone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(buzzer);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else if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(temp &gt; 28 &amp;&amp; temp &lt;30)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analogWrite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(fan, 205);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setCursor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(0, 1);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("Fan Speed:  80% ");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(LED1,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(LED2,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noTone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(buzzer);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else if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(temp &gt;=30)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analogWrite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(fan, 255);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setCursor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(0, 1);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lcd.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("Fan Speed:  100% ");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(LED1,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(LED2, </a:t>
            </a:r>
            <a:r>
              <a:rPr lang="en-US" sz="1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1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tone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(buzzer, 1000);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1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6050280"/>
          </a:xfrm>
        </p:spPr>
        <p:txBody>
          <a:bodyPr>
            <a:normAutofit fontScale="90000"/>
          </a:bodyPr>
          <a:lstStyle/>
          <a:p>
            <a:r>
              <a:rPr lang="en-US" sz="4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Bibliografie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dirty="0"/>
              <a:t>www.arduino.cc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dirty="0" err="1">
                <a:hlinkClick r:id="rId2"/>
              </a:rPr>
              <a:t>Arduino</a:t>
            </a:r>
            <a:r>
              <a:rPr lang="en-US" sz="1600" dirty="0">
                <a:hlinkClick r:id="rId2"/>
              </a:rPr>
              <a:t> Fan Control // 2-Wire, 3-Wire, and 4-Wire CPU Fan Speed Control and Measurement - YouTube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400" dirty="0"/>
              <a:t>forum.arduino.cc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www.tinkercad.com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132F0F-345C-47C1-A0F2-BAE03508737F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Fan Speed Control</a:t>
            </a:r>
          </a:p>
        </p:txBody>
      </p:sp>
    </p:spTree>
    <p:extLst>
      <p:ext uri="{BB962C8B-B14F-4D97-AF65-F5344CB8AC3E}">
        <p14:creationId xmlns:p14="http://schemas.microsoft.com/office/powerpoint/2010/main" val="8784527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409</TotalTime>
  <Words>1158</Words>
  <Application>Microsoft Office PowerPoint</Application>
  <PresentationFormat>On-screen Show (4:3)</PresentationFormat>
  <Paragraphs>142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Times New Roman</vt:lpstr>
      <vt:lpstr>Wingdings 2</vt:lpstr>
      <vt:lpstr>Technic</vt:lpstr>
      <vt:lpstr>Fan Speed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Bibliografie:   - www.arduino.cc  - Arduino Fan Control // 2-Wire, 3-Wire, and 4-Wire CPU Fan Speed Control and Measurement - YouTube  - forum.arduino.cc  - www.tinkercad.com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 Speed Control</dc:title>
  <dc:creator>Edy Edy</dc:creator>
  <cp:lastModifiedBy>Edi Melinte</cp:lastModifiedBy>
  <cp:revision>39</cp:revision>
  <dcterms:created xsi:type="dcterms:W3CDTF">2020-12-18T14:31:41Z</dcterms:created>
  <dcterms:modified xsi:type="dcterms:W3CDTF">2024-08-06T18:49:22Z</dcterms:modified>
</cp:coreProperties>
</file>