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2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9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1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49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82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6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7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7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6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Web Fundamentals</a:t>
            </a:r>
            <a:r>
              <a:rPr lang="en-US" b="1" dirty="0"/>
              <a:t> checkpoint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Student: David Francis Effiong</a:t>
            </a:r>
          </a:p>
          <a:p>
            <a:r>
              <a:rPr dirty="0"/>
              <a:t>Course: MSc, Software Engineering</a:t>
            </a:r>
          </a:p>
          <a:p>
            <a:r>
              <a:rPr lang="en-US" dirty="0"/>
              <a:t>GMC </a:t>
            </a:r>
            <a:r>
              <a:rPr dirty="0"/>
              <a:t>School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Users enter a website URL in a browser.</a:t>
            </a:r>
          </a:p>
          <a:p>
            <a:r>
              <a:rPr dirty="0"/>
              <a:t>2. The browser sends a request to a web server.</a:t>
            </a:r>
          </a:p>
          <a:p>
            <a:r>
              <a:rPr dirty="0"/>
              <a:t>3. The server processes the request and fetches data.</a:t>
            </a:r>
          </a:p>
          <a:p>
            <a:r>
              <a:rPr dirty="0"/>
              <a:t>4. The response is sent back to the browser, which displays the web page.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The web is basically interactions between clients (browsers, mobile app, TVs, </a:t>
            </a:r>
            <a:r>
              <a:rPr lang="en-US" i="1" dirty="0" err="1"/>
              <a:t>etc</a:t>
            </a:r>
            <a:r>
              <a:rPr lang="en-US" i="1" dirty="0"/>
              <a:t>) and servers (web servers, mail servers, virtual servers). </a:t>
            </a: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What Do You Need to Be a Web Developer?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Basic knowledge of HTML, CSS, and JavaScript.</a:t>
            </a:r>
          </a:p>
          <a:p>
            <a:r>
              <a:rPr dirty="0"/>
              <a:t>2. Understanding of front-end</a:t>
            </a:r>
            <a:r>
              <a:rPr lang="en-US" dirty="0"/>
              <a:t>, </a:t>
            </a:r>
            <a:r>
              <a:rPr dirty="0"/>
              <a:t>back-end development</a:t>
            </a:r>
            <a:r>
              <a:rPr lang="en-US" dirty="0"/>
              <a:t> and database technology</a:t>
            </a:r>
            <a:r>
              <a:rPr dirty="0"/>
              <a:t>.</a:t>
            </a:r>
          </a:p>
          <a:p>
            <a:r>
              <a:rPr dirty="0"/>
              <a:t>3. Familiarity with frameworks like React, Angular, or Vue.</a:t>
            </a:r>
          </a:p>
          <a:p>
            <a:r>
              <a:rPr dirty="0"/>
              <a:t>4. Backend knowledge (Node.js, Django, or Flask).</a:t>
            </a:r>
          </a:p>
          <a:p>
            <a:r>
              <a:rPr dirty="0"/>
              <a:t>5. Version control with Git and GitHub.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Why Did You Choose to Learn Web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High demand for web developers in the job market.</a:t>
            </a:r>
          </a:p>
          <a:p>
            <a:r>
              <a:rPr dirty="0"/>
              <a:t>2. Ability to build and create digital solutions.</a:t>
            </a:r>
          </a:p>
          <a:p>
            <a:r>
              <a:rPr dirty="0"/>
              <a:t>3. Flexible career opportunities (freelancing, remote work, startups).</a:t>
            </a:r>
          </a:p>
          <a:p>
            <a:r>
              <a:rPr dirty="0"/>
              <a:t>4. Continuous learning and growth in technology.</a:t>
            </a:r>
          </a:p>
          <a:p>
            <a:r>
              <a:rPr dirty="0"/>
              <a:t>5. </a:t>
            </a:r>
            <a:r>
              <a:rPr lang="en-US" dirty="0"/>
              <a:t>I want to understand what it means to build websites and </a:t>
            </a:r>
            <a:r>
              <a:rPr dirty="0"/>
              <a:t>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Web development is an essential skill in today's digital world</a:t>
            </a:r>
            <a:r>
              <a:rPr lang="en-US" dirty="0"/>
              <a:t> especially as companies need to interact with their clients through the internet</a:t>
            </a:r>
            <a:r>
              <a:rPr dirty="0"/>
              <a:t>.</a:t>
            </a:r>
            <a:r>
              <a:rPr lang="en-US" dirty="0"/>
              <a:t> In my studies and research, I would love to master</a:t>
            </a:r>
            <a:r>
              <a:rPr dirty="0"/>
              <a:t> technologies like HTML, CSS, JavaScript, and frameworks </a:t>
            </a:r>
            <a:r>
              <a:rPr lang="en-US" dirty="0"/>
              <a:t>as it is</a:t>
            </a:r>
            <a:r>
              <a:rPr dirty="0"/>
              <a:t> crucial.</a:t>
            </a:r>
            <a:r>
              <a:rPr lang="en-US" dirty="0"/>
              <a:t> I intend to partake in c</a:t>
            </a:r>
            <a:r>
              <a:rPr dirty="0"/>
              <a:t>ontinuous practice and learning new trends</a:t>
            </a:r>
            <a:r>
              <a:rPr lang="en-US" dirty="0"/>
              <a:t> as this is guaranteed to</a:t>
            </a:r>
            <a:r>
              <a:rPr dirty="0"/>
              <a:t> help </a:t>
            </a:r>
            <a:r>
              <a:rPr lang="en-US" dirty="0"/>
              <a:t>me</a:t>
            </a:r>
            <a:r>
              <a:rPr dirty="0"/>
              <a:t> grow</a:t>
            </a:r>
            <a:r>
              <a:rPr lang="en-US" dirty="0"/>
              <a:t> as a web developer. 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1584</TotalTime>
  <Words>317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Web Fundamentals checkpoint</vt:lpstr>
      <vt:lpstr>How Does the Web Work?</vt:lpstr>
      <vt:lpstr>What Do You Need to Be a Web Developer?</vt:lpstr>
      <vt:lpstr>Why Did You Choose to Learn Web Development?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David Effiong</cp:lastModifiedBy>
  <cp:revision>4</cp:revision>
  <dcterms:created xsi:type="dcterms:W3CDTF">2013-01-27T09:14:16Z</dcterms:created>
  <dcterms:modified xsi:type="dcterms:W3CDTF">2025-03-16T18:57:58Z</dcterms:modified>
  <cp:category/>
</cp:coreProperties>
</file>