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5BCAD085-E8A6-8845-BD4E-CB4CCA059FC4}" type="datetimeFigureOut">
              <a:rPr lang="en-US" smtClean="0"/>
              <a:t>4/8/2025</a:t>
            </a:fld>
            <a:endParaRPr lang="en-US"/>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991092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19947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04999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6844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23041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26228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07798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60908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2113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021356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40000"/>
              <a:lumOff val="6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5BCAD085-E8A6-8845-BD4E-CB4CCA059FC4}" type="datetimeFigureOut">
              <a:rPr lang="en-US" smtClean="0"/>
              <a:t>4/8/2025</a:t>
            </a:fld>
            <a:endParaRPr lang="en-US"/>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62425629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5BCAD085-E8A6-8845-BD4E-CB4CCA059FC4}" type="datetimeFigureOut">
              <a:rPr lang="en-US" smtClean="0"/>
              <a:t>4/8/2025</a:t>
            </a:fld>
            <a:endParaRPr lang="en-US"/>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endParaRPr lang="en-US"/>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07772397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b="1" dirty="0">
                <a:solidFill>
                  <a:srgbClr val="FF0000"/>
                </a:solidFill>
              </a:rPr>
              <a:t>Web Development Fundamentals</a:t>
            </a:r>
          </a:p>
        </p:txBody>
      </p:sp>
      <p:sp>
        <p:nvSpPr>
          <p:cNvPr id="3" name="Subtitle 2"/>
          <p:cNvSpPr>
            <a:spLocks noGrp="1"/>
          </p:cNvSpPr>
          <p:nvPr>
            <p:ph type="subTitle" idx="1"/>
          </p:nvPr>
        </p:nvSpPr>
        <p:spPr>
          <a:xfrm>
            <a:off x="1035414" y="4198409"/>
            <a:ext cx="6921151" cy="1645920"/>
          </a:xfrm>
        </p:spPr>
        <p:txBody>
          <a:bodyPr>
            <a:noAutofit/>
          </a:bodyPr>
          <a:lstStyle/>
          <a:p>
            <a:pPr algn="ctr"/>
            <a:r>
              <a:rPr dirty="0"/>
              <a:t>Student: David Francis Effiong</a:t>
            </a:r>
          </a:p>
          <a:p>
            <a:pPr algn="ctr"/>
            <a:r>
              <a:rPr dirty="0"/>
              <a:t>Course: MSc, Software Engineering</a:t>
            </a:r>
          </a:p>
          <a:p>
            <a:pPr algn="ctr"/>
            <a:r>
              <a:rPr lang="en-US" dirty="0"/>
              <a:t>GMC</a:t>
            </a:r>
            <a:r>
              <a:rPr dirty="0"/>
              <a:t> School of Technology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591" y="490839"/>
            <a:ext cx="8079581" cy="1658198"/>
          </a:xfrm>
        </p:spPr>
        <p:txBody>
          <a:bodyPr/>
          <a:lstStyle/>
          <a:p>
            <a:pPr algn="ctr"/>
            <a:r>
              <a:rPr b="1" dirty="0">
                <a:solidFill>
                  <a:srgbClr val="FF0000"/>
                </a:solidFill>
              </a:rPr>
              <a:t>How Does the Web Work?</a:t>
            </a:r>
          </a:p>
        </p:txBody>
      </p:sp>
      <p:sp>
        <p:nvSpPr>
          <p:cNvPr id="3" name="Content Placeholder 2"/>
          <p:cNvSpPr>
            <a:spLocks noGrp="1"/>
          </p:cNvSpPr>
          <p:nvPr>
            <p:ph idx="1"/>
          </p:nvPr>
        </p:nvSpPr>
        <p:spPr>
          <a:xfrm>
            <a:off x="330591" y="2066350"/>
            <a:ext cx="8229600" cy="4525963"/>
          </a:xfrm>
        </p:spPr>
        <p:txBody>
          <a:bodyPr>
            <a:noAutofit/>
          </a:bodyPr>
          <a:lstStyle/>
          <a:p>
            <a:pPr marL="0" marR="0" algn="just">
              <a:lnSpc>
                <a:spcPct val="115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When a user enters a</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URL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(e.g., https://www.gomycode.com) into a browser, the browser first performs a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DNS lookup</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to convert the domain name into an IP address. This allows the browser to locate the correct web server. Once the server’s address is found, the browser establishes a secure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HTTPS connection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(or unencrypted HTTP, though this is rare today) and sends an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HTTP request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for the desired webpage. The request includes headers with metadata, such as the browser type, accepted file formats, and any stored cookies.</a:t>
            </a:r>
          </a:p>
          <a:p>
            <a:pPr marL="0" marR="0" indent="0" algn="just">
              <a:lnSpc>
                <a:spcPct val="115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web server receives this request, processes it, and retrieves the necessary data—either from its own storage (for static pages) or by interacting with backend systems like databases or APIs (for dynamic content). The server then sends back an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HTTP response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which includes the webpage’s HTML, along with CSS, JavaScript, and other assets. The browser interprets this response, renders the page, and executes any scripts, ultimately displaying the fully functional website to the user.</a:t>
            </a:r>
          </a:p>
          <a:p>
            <a:pPr algn="just"/>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342799"/>
            <a:ext cx="7511473" cy="1312480"/>
          </a:xfrm>
        </p:spPr>
        <p:txBody>
          <a:bodyPr>
            <a:normAutofit fontScale="90000"/>
          </a:bodyPr>
          <a:lstStyle/>
          <a:p>
            <a:pPr algn="ctr"/>
            <a:r>
              <a:rPr b="1" dirty="0">
                <a:solidFill>
                  <a:srgbClr val="FF0000"/>
                </a:solidFill>
              </a:rPr>
              <a:t>What Do You Need to Be a Web Developer?</a:t>
            </a:r>
          </a:p>
        </p:txBody>
      </p:sp>
      <p:sp>
        <p:nvSpPr>
          <p:cNvPr id="3" name="Content Placeholder 2"/>
          <p:cNvSpPr>
            <a:spLocks noGrp="1"/>
          </p:cNvSpPr>
          <p:nvPr>
            <p:ph idx="1"/>
          </p:nvPr>
        </p:nvSpPr>
        <p:spPr/>
        <p:txBody>
          <a:bodyPr>
            <a:noAutofit/>
          </a:bodyPr>
          <a:lstStyle/>
          <a:p>
            <a:pPr marL="0" marR="0" algn="just">
              <a:lnSpc>
                <a:spcPct val="115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 become a web developer, you need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basic knowledge of HTML, CSS, and JavaScript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as these are the core technologies for building websites. HTML structures the content, CSS styles it, and JavaScript adds interactivity. Beyond these fundamentals, you should learn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responsive design principles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to ensure websites work well on all devices. Practicing by building small projects (like personal portfolios or simple web apps) helps solidify these skills.</a:t>
            </a:r>
          </a:p>
          <a:p>
            <a:pPr marL="0" marR="0" indent="0" algn="just">
              <a:lnSpc>
                <a:spcPct val="115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Additionally, you should understand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front-end and back-end development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—front-end deals with what users see (UI/UX), while back-end handles server logic and databases. Familiarity with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frameworks like React, Angular, or Vue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speeds up front-end development, while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Node.js, Django, or Flask</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are useful for back-end programming. Finally,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version control with Git and GitHub</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is essential for collaboration and tracking code changes, making it a must-have skill for professional developers.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206" y="295889"/>
            <a:ext cx="7511473" cy="1312480"/>
          </a:xfrm>
        </p:spPr>
        <p:txBody>
          <a:bodyPr>
            <a:normAutofit fontScale="90000"/>
          </a:bodyPr>
          <a:lstStyle/>
          <a:p>
            <a:pPr algn="ctr"/>
            <a:r>
              <a:rPr b="1" dirty="0">
                <a:solidFill>
                  <a:srgbClr val="FF0000"/>
                </a:solidFill>
              </a:rPr>
              <a:t>Why Did You Choose to Learn Web Development?</a:t>
            </a:r>
          </a:p>
        </p:txBody>
      </p:sp>
      <p:sp>
        <p:nvSpPr>
          <p:cNvPr id="3" name="Content Placeholder 2"/>
          <p:cNvSpPr>
            <a:spLocks noGrp="1"/>
          </p:cNvSpPr>
          <p:nvPr>
            <p:ph idx="1"/>
          </p:nvPr>
        </p:nvSpPr>
        <p:spPr/>
        <p:txBody>
          <a:bodyPr>
            <a:noAutofit/>
          </a:bodyPr>
          <a:lstStyle/>
          <a:p>
            <a:pPr marL="0" marR="0" algn="just">
              <a:lnSpc>
                <a:spcPct val="115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 chose web development because of its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high demand in the job market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offering strong career stability and opportunities. The ability to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build and create digital solutions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from scratch was also a major draw—whether it’s crafting a sleek website, developing a useful web app, or solving real-world problems with code. The field empowers me to turn ideas into functional, interactive experiences that people can use every day.</a:t>
            </a:r>
          </a:p>
          <a:p>
            <a:pPr marL="0" marR="0" indent="0" algn="just">
              <a:lnSpc>
                <a:spcPct val="115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Another key factor is the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flexibility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web development provides, from freelancing and remote work to joining startups or established tech companies. The industry also encourages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continuous learning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with ever-evolving frameworks, tools, and best practices keeping the work dynamic and engaging. Most importantly, I have a genuine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passion for building websites and applications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which makes the learning process rewarding and motivates me to keep growing as a developer.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8" y="499533"/>
            <a:ext cx="8079581" cy="1658198"/>
          </a:xfrm>
        </p:spPr>
        <p:txBody>
          <a:bodyPr/>
          <a:lstStyle/>
          <a:p>
            <a:pPr algn="ctr"/>
            <a:r>
              <a:rPr b="1" dirty="0">
                <a:solidFill>
                  <a:srgbClr val="FF0000"/>
                </a:solidFill>
              </a:rPr>
              <a:t>Conclusion </a:t>
            </a:r>
            <a:r>
              <a:rPr lang="en-US" b="1" dirty="0">
                <a:solidFill>
                  <a:srgbClr val="FF0000"/>
                </a:solidFill>
              </a:rPr>
              <a:t>and</a:t>
            </a:r>
            <a:r>
              <a:rPr b="1" dirty="0">
                <a:solidFill>
                  <a:srgbClr val="FF0000"/>
                </a:solidFill>
              </a:rPr>
              <a:t> Next Steps</a:t>
            </a:r>
          </a:p>
        </p:txBody>
      </p:sp>
      <p:sp>
        <p:nvSpPr>
          <p:cNvPr id="3" name="Content Placeholder 2"/>
          <p:cNvSpPr>
            <a:spLocks noGrp="1"/>
          </p:cNvSpPr>
          <p:nvPr>
            <p:ph idx="1"/>
          </p:nvPr>
        </p:nvSpPr>
        <p:spPr>
          <a:xfrm>
            <a:off x="818348" y="1554461"/>
            <a:ext cx="7511472" cy="4041162"/>
          </a:xfrm>
        </p:spPr>
        <p:txBody>
          <a:bodyPr>
            <a:normAutofit fontScale="92500" lnSpcReduction="10000"/>
          </a:bodyPr>
          <a:lstStyle/>
          <a:p>
            <a:pPr marL="0" marR="0" algn="just">
              <a:lnSpc>
                <a:spcPct val="115000"/>
              </a:lnSpc>
              <a:spcAft>
                <a:spcPts val="80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just">
              <a:lnSpc>
                <a:spcPct val="115000"/>
              </a:lnSpc>
              <a:spcAft>
                <a:spcPts val="80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Web development is an </a:t>
            </a: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essential skill in today’s digital world</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powering everything from small businesses to global platforms. Mastering core technologies like </a:t>
            </a: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HTML, CSS, JavaScript</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and modern frameworks lays a strong foundation, but the learning doesn’t stop there—this field thrives on innovation, so staying updated with trends and tools is key to long-term success.</a:t>
            </a:r>
          </a:p>
          <a:p>
            <a:pPr marL="0" marR="0" indent="0" algn="just">
              <a:lnSpc>
                <a:spcPct val="115000"/>
              </a:lnSpc>
              <a:spcAft>
                <a:spcPts val="80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best way to grow is through </a:t>
            </a: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hands-on practice</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Start building real-world projects, contribute to open-source, and collaborate with other developers to refine your skills. Whether you aim for a job, freelancing, or personal passion, the next step is clear: </a:t>
            </a: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Code, create, and keep learning!</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30</TotalTime>
  <Words>684</Words>
  <Application>Microsoft Office PowerPoint</Application>
  <PresentationFormat>On-screen Show (4:3)</PresentationFormat>
  <Paragraphs>17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Metropolitan</vt:lpstr>
      <vt:lpstr>Web Development Fundamentals</vt:lpstr>
      <vt:lpstr>How Does the Web Work?</vt:lpstr>
      <vt:lpstr>What Do You Need to Be a Web Developer?</vt:lpstr>
      <vt:lpstr>Why Did You Choose to Learn Web Development?</vt:lpstr>
      <vt:lpstr>Conclusion and Next Steps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David Effiong</cp:lastModifiedBy>
  <cp:revision>2</cp:revision>
  <dcterms:created xsi:type="dcterms:W3CDTF">2013-01-27T09:14:16Z</dcterms:created>
  <dcterms:modified xsi:type="dcterms:W3CDTF">2025-04-08T20:02:44Z</dcterms:modified>
  <cp:category/>
</cp:coreProperties>
</file>