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67" r:id="rId5"/>
    <p:sldId id="263" r:id="rId6"/>
    <p:sldId id="261" r:id="rId7"/>
    <p:sldId id="264" r:id="rId8"/>
    <p:sldId id="265" r:id="rId9"/>
    <p:sldId id="25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94"/>
    <p:restoredTop sz="96327"/>
  </p:normalViewPr>
  <p:slideViewPr>
    <p:cSldViewPr snapToGrid="0" snapToObjects="1">
      <p:cViewPr varScale="1">
        <p:scale>
          <a:sx n="170" d="100"/>
          <a:sy n="170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3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2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71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27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40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61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92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91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0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61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37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EE0FB-41B9-B14D-8248-ED78674F9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4751" y="959575"/>
            <a:ext cx="5478020" cy="2367221"/>
          </a:xfrm>
        </p:spPr>
        <p:txBody>
          <a:bodyPr>
            <a:normAutofit/>
          </a:bodyPr>
          <a:lstStyle/>
          <a:p>
            <a:r>
              <a:rPr lang="en-US" sz="5400" dirty="0" err="1"/>
              <a:t>Projekt</a:t>
            </a:r>
            <a:r>
              <a:rPr lang="en-US" sz="5400" dirty="0"/>
              <a:t> </a:t>
            </a:r>
            <a:r>
              <a:rPr lang="en-US" sz="5400" dirty="0" err="1"/>
              <a:t>Histori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C9FAE-AC96-914C-9F9C-7088CA1F4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4752" y="3632804"/>
            <a:ext cx="5244515" cy="1921052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endParaRPr lang="en-US" sz="1400" b="1" dirty="0"/>
          </a:p>
          <a:p>
            <a:pPr>
              <a:lnSpc>
                <a:spcPct val="110000"/>
              </a:lnSpc>
            </a:pPr>
            <a:r>
              <a:rPr lang="en-US" sz="1400" b="1" dirty="0" err="1"/>
              <a:t>Tema</a:t>
            </a:r>
            <a:r>
              <a:rPr lang="en-US" sz="1400" dirty="0"/>
              <a:t>: </a:t>
            </a:r>
            <a:r>
              <a:rPr lang="en-US" sz="1400" dirty="0" err="1"/>
              <a:t>Lëvizjet</a:t>
            </a:r>
            <a:r>
              <a:rPr lang="en-US" sz="1400" dirty="0"/>
              <a:t> </a:t>
            </a:r>
            <a:r>
              <a:rPr lang="en-US" sz="1400" dirty="0" err="1"/>
              <a:t>demokratizuese</a:t>
            </a:r>
            <a:r>
              <a:rPr lang="en-US" sz="1400" dirty="0"/>
              <a:t> </a:t>
            </a:r>
            <a:r>
              <a:rPr lang="en-US" sz="1400" dirty="0" err="1"/>
              <a:t>në</a:t>
            </a:r>
            <a:r>
              <a:rPr lang="en-US" sz="1400" dirty="0"/>
              <a:t> </a:t>
            </a:r>
            <a:r>
              <a:rPr lang="en-US" sz="1400" dirty="0" err="1"/>
              <a:t>shqipëri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pasojë</a:t>
            </a:r>
            <a:r>
              <a:rPr lang="en-US" sz="1400" dirty="0"/>
              <a:t> e </a:t>
            </a:r>
            <a:r>
              <a:rPr lang="en-US" sz="1400" dirty="0" err="1"/>
              <a:t>represionit</a:t>
            </a:r>
            <a:r>
              <a:rPr lang="en-US" sz="1400" dirty="0"/>
              <a:t> </a:t>
            </a:r>
            <a:r>
              <a:rPr lang="en-US" sz="1400" dirty="0" err="1"/>
              <a:t>komunist</a:t>
            </a:r>
            <a:r>
              <a:rPr lang="en-US" sz="1400" dirty="0"/>
              <a:t> apo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lëvizje</a:t>
            </a:r>
            <a:r>
              <a:rPr lang="en-US" sz="1400" dirty="0"/>
              <a:t> </a:t>
            </a:r>
            <a:r>
              <a:rPr lang="en-US" sz="1400" dirty="0" err="1"/>
              <a:t>të</a:t>
            </a:r>
            <a:r>
              <a:rPr lang="en-US" sz="1400" dirty="0"/>
              <a:t> </a:t>
            </a:r>
            <a:r>
              <a:rPr lang="en-US" sz="1400" dirty="0" err="1"/>
              <a:t>ndikuara</a:t>
            </a:r>
            <a:r>
              <a:rPr lang="en-US" sz="1400" dirty="0"/>
              <a:t> </a:t>
            </a:r>
            <a:r>
              <a:rPr lang="en-US" sz="1400" dirty="0" err="1"/>
              <a:t>nga</a:t>
            </a:r>
            <a:r>
              <a:rPr lang="en-US" sz="1400" dirty="0"/>
              <a:t> </a:t>
            </a:r>
            <a:r>
              <a:rPr lang="en-US" sz="1400" dirty="0" err="1"/>
              <a:t>ndryshimet</a:t>
            </a:r>
            <a:r>
              <a:rPr lang="en-US" sz="1400" dirty="0"/>
              <a:t> </a:t>
            </a:r>
            <a:r>
              <a:rPr lang="en-US" sz="1400" dirty="0" err="1"/>
              <a:t>politike</a:t>
            </a:r>
            <a:r>
              <a:rPr lang="en-US" sz="1400" dirty="0"/>
              <a:t> </a:t>
            </a:r>
            <a:r>
              <a:rPr lang="en-US" sz="1400" dirty="0" err="1"/>
              <a:t>në</a:t>
            </a:r>
            <a:r>
              <a:rPr lang="en-US" sz="1400" dirty="0"/>
              <a:t> </a:t>
            </a:r>
            <a:r>
              <a:rPr lang="en-US" sz="1400" dirty="0" err="1"/>
              <a:t>Europën</a:t>
            </a:r>
            <a:r>
              <a:rPr lang="en-US" sz="1400" dirty="0"/>
              <a:t> </a:t>
            </a:r>
            <a:r>
              <a:rPr lang="en-US" sz="1400" dirty="0" err="1"/>
              <a:t>Lindore</a:t>
            </a: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b="1" dirty="0" err="1"/>
              <a:t>Punoi</a:t>
            </a:r>
            <a:r>
              <a:rPr lang="en-US" sz="1400" dirty="0"/>
              <a:t>: David </a:t>
            </a:r>
            <a:r>
              <a:rPr lang="en-US" sz="1400" dirty="0" err="1"/>
              <a:t>Guri</a:t>
            </a:r>
            <a:r>
              <a:rPr lang="en-US" sz="1400" dirty="0"/>
              <a:t>, </a:t>
            </a:r>
            <a:r>
              <a:rPr lang="en-US" sz="1400" dirty="0" err="1"/>
              <a:t>Marsel</a:t>
            </a:r>
            <a:r>
              <a:rPr lang="en-US" sz="1400" dirty="0"/>
              <a:t> </a:t>
            </a:r>
            <a:r>
              <a:rPr lang="en-US" sz="1400" dirty="0" err="1"/>
              <a:t>Kadiu</a:t>
            </a:r>
            <a:r>
              <a:rPr lang="en-US" sz="1400" dirty="0"/>
              <a:t>, </a:t>
            </a:r>
            <a:r>
              <a:rPr lang="en-US" sz="1400" dirty="0" err="1"/>
              <a:t>jon</a:t>
            </a:r>
            <a:r>
              <a:rPr lang="en-US" sz="1400" dirty="0"/>
              <a:t> </a:t>
            </a:r>
            <a:r>
              <a:rPr lang="en-US" sz="1400" dirty="0" err="1"/>
              <a:t>zeneLi</a:t>
            </a:r>
            <a:r>
              <a:rPr lang="en-US" sz="14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1400" b="1" dirty="0" err="1"/>
              <a:t>Pranoi</a:t>
            </a:r>
            <a:r>
              <a:rPr lang="en-US" sz="1400" dirty="0"/>
              <a:t>:  </a:t>
            </a:r>
            <a:r>
              <a:rPr lang="en-US" sz="1400" dirty="0" err="1"/>
              <a:t>Valbona</a:t>
            </a:r>
            <a:r>
              <a:rPr lang="en-US" sz="1400" dirty="0"/>
              <a:t> mara</a:t>
            </a:r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  <p:pic>
        <p:nvPicPr>
          <p:cNvPr id="25" name="Picture 24" descr="A picture containing outdoor, crowd&#10;&#10;Description automatically generated">
            <a:extLst>
              <a:ext uri="{FF2B5EF4-FFF2-40B4-BE49-F238E27FC236}">
                <a16:creationId xmlns:a16="http://schemas.microsoft.com/office/drawing/2014/main" id="{9010A50C-EFA1-D84D-B021-932EA35D0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771" y="905329"/>
            <a:ext cx="3688953" cy="484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74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551C0A-FD01-3C4D-95C4-EC4AEBA966B4}"/>
              </a:ext>
            </a:extLst>
          </p:cNvPr>
          <p:cNvSpPr txBox="1"/>
          <p:nvPr/>
        </p:nvSpPr>
        <p:spPr>
          <a:xfrm>
            <a:off x="748259" y="1582340"/>
            <a:ext cx="106954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Gramoz </a:t>
            </a:r>
            <a:r>
              <a:rPr lang="en-US" dirty="0" err="1"/>
              <a:t>Pashko</a:t>
            </a:r>
            <a:r>
              <a:rPr lang="en-US" dirty="0"/>
              <a:t> ka </a:t>
            </a:r>
            <a:r>
              <a:rPr lang="en-US" dirty="0" err="1"/>
              <a:t>qenë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ndër</a:t>
            </a:r>
            <a:r>
              <a:rPr lang="en-US" dirty="0"/>
              <a:t> </a:t>
            </a:r>
            <a:r>
              <a:rPr lang="en-US" dirty="0" err="1"/>
              <a:t>themeluesit</a:t>
            </a:r>
            <a:r>
              <a:rPr lang="en-US" dirty="0"/>
              <a:t> </a:t>
            </a:r>
            <a:r>
              <a:rPr lang="en-US" dirty="0" err="1"/>
              <a:t>kryesore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 Partisë Demokratike. I </a:t>
            </a:r>
            <a:r>
              <a:rPr lang="en-US" dirty="0" err="1"/>
              <a:t>spikatur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radhët</a:t>
            </a:r>
            <a:r>
              <a:rPr lang="en-US" dirty="0"/>
              <a:t> e </a:t>
            </a:r>
            <a:r>
              <a:rPr lang="en-US" dirty="0" err="1"/>
              <a:t>grupit</a:t>
            </a:r>
            <a:r>
              <a:rPr lang="en-US" dirty="0"/>
              <a:t> “</a:t>
            </a:r>
            <a:r>
              <a:rPr lang="en-US" dirty="0" err="1"/>
              <a:t>dhjetori</a:t>
            </a:r>
            <a:r>
              <a:rPr lang="en-US" dirty="0"/>
              <a:t> 90”, </a:t>
            </a:r>
            <a:r>
              <a:rPr lang="en-US" dirty="0" err="1"/>
              <a:t>kundër</a:t>
            </a:r>
            <a:r>
              <a:rPr lang="en-US" dirty="0"/>
              <a:t> </a:t>
            </a:r>
            <a:r>
              <a:rPr lang="en-US" dirty="0" err="1"/>
              <a:t>regjimit</a:t>
            </a:r>
            <a:r>
              <a:rPr lang="en-US" dirty="0"/>
              <a:t> </a:t>
            </a:r>
            <a:r>
              <a:rPr lang="en-US" dirty="0" err="1"/>
              <a:t>komunist</a:t>
            </a:r>
            <a:r>
              <a:rPr lang="en-US" dirty="0"/>
              <a:t>, </a:t>
            </a:r>
            <a:r>
              <a:rPr lang="en-US" dirty="0" err="1"/>
              <a:t>Pashko</a:t>
            </a:r>
            <a:r>
              <a:rPr lang="en-US" dirty="0"/>
              <a:t> u </a:t>
            </a:r>
            <a:r>
              <a:rPr lang="en-US" dirty="0" err="1"/>
              <a:t>bë</a:t>
            </a:r>
            <a:r>
              <a:rPr lang="en-US" dirty="0"/>
              <a:t> </a:t>
            </a:r>
            <a:r>
              <a:rPr lang="en-US" dirty="0" err="1"/>
              <a:t>nismëtar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rënies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këtij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fillimit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epoke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re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Shqipërinë</a:t>
            </a:r>
            <a:r>
              <a:rPr lang="en-US" dirty="0"/>
              <a:t>. </a:t>
            </a:r>
            <a:r>
              <a:rPr lang="en-US" dirty="0" err="1"/>
              <a:t>Ndërsa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qeverinë</a:t>
            </a:r>
            <a:r>
              <a:rPr lang="en-US" dirty="0"/>
              <a:t> e </a:t>
            </a:r>
            <a:r>
              <a:rPr lang="en-US" dirty="0" err="1"/>
              <a:t>parë</a:t>
            </a:r>
            <a:r>
              <a:rPr lang="en-US" dirty="0"/>
              <a:t> pas </a:t>
            </a:r>
            <a:r>
              <a:rPr lang="en-US" dirty="0" err="1"/>
              <a:t>rënies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komunizmit</a:t>
            </a:r>
            <a:r>
              <a:rPr lang="en-US" dirty="0"/>
              <a:t> ai ka </a:t>
            </a:r>
            <a:r>
              <a:rPr lang="en-US" dirty="0" err="1"/>
              <a:t>qenë</a:t>
            </a:r>
            <a:r>
              <a:rPr lang="en-US" dirty="0"/>
              <a:t> </a:t>
            </a:r>
            <a:r>
              <a:rPr lang="en-US" dirty="0" err="1"/>
              <a:t>zëvendëskryeministër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Ministër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Ekonomisë</a:t>
            </a:r>
            <a:r>
              <a:rPr lang="en-US" dirty="0"/>
              <a:t>. Ai </a:t>
            </a:r>
            <a:r>
              <a:rPr lang="en-US" dirty="0" err="1"/>
              <a:t>ishte</a:t>
            </a:r>
            <a:r>
              <a:rPr lang="en-US" dirty="0"/>
              <a:t> </a:t>
            </a:r>
            <a:r>
              <a:rPr lang="en-US" dirty="0" err="1"/>
              <a:t>deputet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dy</a:t>
            </a:r>
            <a:r>
              <a:rPr lang="en-US" dirty="0"/>
              <a:t> </a:t>
            </a:r>
            <a:r>
              <a:rPr lang="en-US" dirty="0" err="1"/>
              <a:t>legjislatura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 Kuvendin e Shqipërisë. </a:t>
            </a:r>
            <a:r>
              <a:rPr lang="en-US" dirty="0" err="1"/>
              <a:t>Më</a:t>
            </a:r>
            <a:r>
              <a:rPr lang="en-US" dirty="0"/>
              <a:t> pas </a:t>
            </a:r>
            <a:r>
              <a:rPr lang="en-US" dirty="0" err="1"/>
              <a:t>Pashko</a:t>
            </a:r>
            <a:r>
              <a:rPr lang="en-US" dirty="0"/>
              <a:t> </a:t>
            </a:r>
            <a:r>
              <a:rPr lang="en-US" dirty="0" err="1"/>
              <a:t>kaloi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partinë</a:t>
            </a:r>
            <a:r>
              <a:rPr lang="en-US" dirty="0"/>
              <a:t> e re,  </a:t>
            </a:r>
            <a:r>
              <a:rPr lang="en-US" dirty="0" err="1"/>
              <a:t>Aleanca</a:t>
            </a:r>
            <a:r>
              <a:rPr lang="en-US" dirty="0"/>
              <a:t> Demokratike, </a:t>
            </a:r>
            <a:r>
              <a:rPr lang="en-US" dirty="0" err="1"/>
              <a:t>ku</a:t>
            </a:r>
            <a:r>
              <a:rPr lang="en-US" dirty="0"/>
              <a:t> ka </a:t>
            </a:r>
            <a:r>
              <a:rPr lang="en-US" dirty="0" err="1"/>
              <a:t>mbajtur</a:t>
            </a:r>
            <a:r>
              <a:rPr lang="en-US" dirty="0"/>
              <a:t> </a:t>
            </a:r>
            <a:r>
              <a:rPr lang="en-US" dirty="0" err="1"/>
              <a:t>sërish</a:t>
            </a:r>
            <a:r>
              <a:rPr lang="en-US" dirty="0"/>
              <a:t> poste </a:t>
            </a:r>
            <a:r>
              <a:rPr lang="en-US" dirty="0" err="1"/>
              <a:t>drejtuese</a:t>
            </a:r>
            <a:r>
              <a:rPr lang="en-US" dirty="0"/>
              <a:t>, pas </a:t>
            </a:r>
            <a:r>
              <a:rPr lang="en-US" dirty="0" err="1"/>
              <a:t>ndarjes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grupi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Partia</a:t>
            </a:r>
            <a:r>
              <a:rPr lang="en-US" dirty="0"/>
              <a:t> </a:t>
            </a:r>
            <a:r>
              <a:rPr lang="en-US" dirty="0" err="1"/>
              <a:t>Demokratike</a:t>
            </a:r>
            <a:r>
              <a:rPr lang="en-US" dirty="0"/>
              <a:t>. </a:t>
            </a:r>
            <a:r>
              <a:rPr lang="en-US" dirty="0" err="1"/>
              <a:t>Kohët</a:t>
            </a:r>
            <a:r>
              <a:rPr lang="en-US" dirty="0"/>
              <a:t> e </a:t>
            </a:r>
            <a:r>
              <a:rPr lang="en-US" dirty="0" err="1"/>
              <a:t>fundit</a:t>
            </a:r>
            <a:r>
              <a:rPr lang="en-US" dirty="0"/>
              <a:t> ai </a:t>
            </a:r>
            <a:r>
              <a:rPr lang="en-US" dirty="0" err="1"/>
              <a:t>ishte</a:t>
            </a:r>
            <a:r>
              <a:rPr lang="en-US" dirty="0"/>
              <a:t> </a:t>
            </a:r>
            <a:r>
              <a:rPr lang="en-US" dirty="0" err="1"/>
              <a:t>shkëputur</a:t>
            </a:r>
            <a:r>
              <a:rPr lang="en-US" dirty="0"/>
              <a:t> </a:t>
            </a:r>
            <a:r>
              <a:rPr lang="en-US" dirty="0" err="1"/>
              <a:t>pothuaj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jeta</a:t>
            </a:r>
            <a:r>
              <a:rPr lang="en-US" dirty="0"/>
              <a:t> </a:t>
            </a:r>
            <a:r>
              <a:rPr lang="en-US" dirty="0" err="1"/>
              <a:t>politike</a:t>
            </a:r>
            <a:r>
              <a:rPr lang="en-US" dirty="0"/>
              <a:t>,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t’ju</a:t>
            </a:r>
            <a:r>
              <a:rPr lang="en-US" dirty="0"/>
              <a:t> </a:t>
            </a:r>
            <a:r>
              <a:rPr lang="en-US" dirty="0" err="1"/>
              <a:t>kushtuar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shumë</a:t>
            </a:r>
            <a:r>
              <a:rPr lang="en-US" dirty="0"/>
              <a:t> </a:t>
            </a:r>
            <a:r>
              <a:rPr lang="en-US" dirty="0" err="1"/>
              <a:t>profesionit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lektor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ekspert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ekonomisë</a:t>
            </a:r>
            <a:r>
              <a:rPr lang="en-US" dirty="0"/>
              <a:t>. </a:t>
            </a:r>
            <a:r>
              <a:rPr lang="en-US" dirty="0" err="1"/>
              <a:t>Në</a:t>
            </a:r>
            <a:r>
              <a:rPr lang="en-US" dirty="0"/>
              <a:t> cv-</a:t>
            </a:r>
            <a:r>
              <a:rPr lang="en-US" dirty="0" err="1"/>
              <a:t>në</a:t>
            </a:r>
            <a:r>
              <a:rPr lang="en-US" dirty="0"/>
              <a:t> e </a:t>
            </a:r>
            <a:r>
              <a:rPr lang="en-US" dirty="0" err="1"/>
              <a:t>tij</a:t>
            </a:r>
            <a:r>
              <a:rPr lang="en-US" dirty="0"/>
              <a:t> </a:t>
            </a:r>
            <a:r>
              <a:rPr lang="en-US" dirty="0" err="1"/>
              <a:t>politike</a:t>
            </a:r>
            <a:r>
              <a:rPr lang="en-US" dirty="0"/>
              <a:t>, </a:t>
            </a:r>
            <a:r>
              <a:rPr lang="en-US" dirty="0" err="1"/>
              <a:t>dallohen</a:t>
            </a:r>
            <a:r>
              <a:rPr lang="en-US" dirty="0"/>
              <a:t> </a:t>
            </a:r>
            <a:r>
              <a:rPr lang="en-US" dirty="0" err="1"/>
              <a:t>edhe</a:t>
            </a:r>
            <a:r>
              <a:rPr lang="en-US" dirty="0"/>
              <a:t> </a:t>
            </a:r>
            <a:r>
              <a:rPr lang="en-US" dirty="0" err="1"/>
              <a:t>impenjimet</a:t>
            </a:r>
            <a:r>
              <a:rPr lang="en-US" dirty="0"/>
              <a:t> e </a:t>
            </a:r>
            <a:r>
              <a:rPr lang="en-US" dirty="0" err="1"/>
              <a:t>tij</a:t>
            </a:r>
            <a:r>
              <a:rPr lang="en-US" dirty="0"/>
              <a:t> </a:t>
            </a:r>
            <a:r>
              <a:rPr lang="en-US" dirty="0" err="1"/>
              <a:t>politike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strukturat</a:t>
            </a:r>
            <a:r>
              <a:rPr lang="en-US" dirty="0"/>
              <a:t> </a:t>
            </a:r>
            <a:r>
              <a:rPr lang="en-US" dirty="0" err="1"/>
              <a:t>drejtuese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Partisë</a:t>
            </a:r>
            <a:r>
              <a:rPr lang="en-US" dirty="0"/>
              <a:t> </a:t>
            </a:r>
            <a:r>
              <a:rPr lang="en-US" dirty="0" err="1"/>
              <a:t>Aleanca</a:t>
            </a:r>
            <a:r>
              <a:rPr lang="en-US" dirty="0"/>
              <a:t> </a:t>
            </a:r>
            <a:r>
              <a:rPr lang="en-US" dirty="0" err="1"/>
              <a:t>Demokratike</a:t>
            </a:r>
            <a:r>
              <a:rPr lang="en-US" dirty="0"/>
              <a:t>, pas </a:t>
            </a:r>
            <a:r>
              <a:rPr lang="en-US" dirty="0" err="1"/>
              <a:t>shkëputjes</a:t>
            </a:r>
            <a:r>
              <a:rPr lang="en-US" dirty="0"/>
              <a:t> </a:t>
            </a:r>
            <a:r>
              <a:rPr lang="en-US" dirty="0" err="1"/>
              <a:t>disavjeçare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Partia</a:t>
            </a:r>
            <a:r>
              <a:rPr lang="en-US" dirty="0"/>
              <a:t> </a:t>
            </a:r>
            <a:r>
              <a:rPr lang="en-US" dirty="0" err="1"/>
              <a:t>Demokratike</a:t>
            </a:r>
            <a:r>
              <a:rPr lang="en-US" dirty="0"/>
              <a:t>. Se </a:t>
            </a:r>
            <a:r>
              <a:rPr lang="en-US" dirty="0" err="1"/>
              <a:t>fundmi</a:t>
            </a:r>
            <a:r>
              <a:rPr lang="en-US" dirty="0"/>
              <a:t>, Gramoz </a:t>
            </a:r>
            <a:r>
              <a:rPr lang="en-US" dirty="0" err="1"/>
              <a:t>Pashko</a:t>
            </a:r>
            <a:r>
              <a:rPr lang="en-US" dirty="0"/>
              <a:t> </a:t>
            </a:r>
            <a:r>
              <a:rPr lang="en-US" dirty="0" err="1"/>
              <a:t>vendosi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t’i</a:t>
            </a:r>
            <a:r>
              <a:rPr lang="en-US" dirty="0"/>
              <a:t> </a:t>
            </a:r>
            <a:r>
              <a:rPr lang="en-US" dirty="0" err="1"/>
              <a:t>bashkohej</a:t>
            </a:r>
            <a:r>
              <a:rPr lang="en-US" dirty="0"/>
              <a:t> </a:t>
            </a:r>
            <a:r>
              <a:rPr lang="en-US" dirty="0" err="1"/>
              <a:t>serish</a:t>
            </a:r>
            <a:r>
              <a:rPr lang="en-US" dirty="0"/>
              <a:t> </a:t>
            </a:r>
            <a:r>
              <a:rPr lang="en-US" dirty="0" err="1"/>
              <a:t>Partisë</a:t>
            </a:r>
            <a:r>
              <a:rPr lang="en-US" dirty="0"/>
              <a:t> </a:t>
            </a:r>
            <a:r>
              <a:rPr lang="en-US" dirty="0" err="1"/>
              <a:t>Demokratike</a:t>
            </a:r>
            <a:r>
              <a:rPr lang="en-US" dirty="0"/>
              <a:t>, duke </a:t>
            </a:r>
            <a:r>
              <a:rPr lang="en-US" dirty="0" err="1"/>
              <a:t>iu</a:t>
            </a:r>
            <a:r>
              <a:rPr lang="en-US" dirty="0"/>
              <a:t> </a:t>
            </a:r>
            <a:r>
              <a:rPr lang="en-US" dirty="0" err="1"/>
              <a:t>nënshtruar</a:t>
            </a:r>
            <a:r>
              <a:rPr lang="en-US" dirty="0"/>
              <a:t> </a:t>
            </a:r>
            <a:r>
              <a:rPr lang="en-US" dirty="0" err="1"/>
              <a:t>edhe</a:t>
            </a:r>
            <a:r>
              <a:rPr lang="en-US" dirty="0"/>
              <a:t> </a:t>
            </a:r>
            <a:r>
              <a:rPr lang="en-US" dirty="0" err="1"/>
              <a:t>votimit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strukturave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kësaj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fundit</a:t>
            </a:r>
            <a:r>
              <a:rPr lang="en-US" dirty="0"/>
              <a:t>.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kongresin</a:t>
            </a:r>
            <a:r>
              <a:rPr lang="en-US" dirty="0"/>
              <a:t> e </a:t>
            </a:r>
            <a:r>
              <a:rPr lang="en-US" dirty="0" err="1"/>
              <a:t>fundit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PD-</a:t>
            </a:r>
            <a:r>
              <a:rPr lang="en-US" dirty="0" err="1"/>
              <a:t>së</a:t>
            </a:r>
            <a:r>
              <a:rPr lang="en-US" dirty="0"/>
              <a:t>,  </a:t>
            </a:r>
            <a:r>
              <a:rPr lang="en-US" dirty="0" err="1"/>
              <a:t>Pashko</a:t>
            </a:r>
            <a:r>
              <a:rPr lang="en-US" dirty="0"/>
              <a:t> u </a:t>
            </a:r>
            <a:r>
              <a:rPr lang="en-US" dirty="0" err="1"/>
              <a:t>zgjodh</a:t>
            </a:r>
            <a:r>
              <a:rPr lang="en-US" dirty="0"/>
              <a:t> </a:t>
            </a:r>
            <a:r>
              <a:rPr lang="en-US" dirty="0" err="1"/>
              <a:t>anëtar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Këshillit</a:t>
            </a:r>
            <a:r>
              <a:rPr lang="en-US" dirty="0"/>
              <a:t> </a:t>
            </a:r>
            <a:r>
              <a:rPr lang="en-US" dirty="0" err="1"/>
              <a:t>Kombëtar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Partisë</a:t>
            </a:r>
            <a:r>
              <a:rPr lang="en-US" dirty="0"/>
              <a:t> </a:t>
            </a:r>
            <a:r>
              <a:rPr lang="en-US" dirty="0" err="1"/>
              <a:t>Demokratike</a:t>
            </a:r>
            <a:r>
              <a:rPr lang="en-US" dirty="0"/>
              <a:t>,  por </a:t>
            </a:r>
            <a:r>
              <a:rPr lang="en-US" dirty="0" err="1"/>
              <a:t>nuk</a:t>
            </a:r>
            <a:r>
              <a:rPr lang="en-US" dirty="0"/>
              <a:t> u </a:t>
            </a:r>
            <a:r>
              <a:rPr lang="en-US" dirty="0" err="1"/>
              <a:t>angazhua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tej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strukturat</a:t>
            </a:r>
            <a:r>
              <a:rPr lang="en-US" dirty="0"/>
              <a:t> </a:t>
            </a:r>
            <a:r>
              <a:rPr lang="en-US" dirty="0" err="1"/>
              <a:t>drejtuese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saj</a:t>
            </a:r>
            <a:r>
              <a:rPr lang="en-US" dirty="0"/>
              <a:t>, </a:t>
            </a:r>
            <a:r>
              <a:rPr lang="en-US" dirty="0" err="1"/>
              <a:t>madje</a:t>
            </a:r>
            <a:r>
              <a:rPr lang="en-US" dirty="0"/>
              <a:t> as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qeverinë</a:t>
            </a:r>
            <a:r>
              <a:rPr lang="en-US" dirty="0"/>
              <a:t> e </a:t>
            </a:r>
            <a:r>
              <a:rPr lang="en-US" dirty="0" err="1"/>
              <a:t>drejtuar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Sali</a:t>
            </a:r>
            <a:r>
              <a:rPr lang="en-US" dirty="0"/>
              <a:t> Berisha, </a:t>
            </a:r>
            <a:r>
              <a:rPr lang="en-US" dirty="0" err="1"/>
              <a:t>siç</a:t>
            </a:r>
            <a:r>
              <a:rPr lang="en-US" dirty="0"/>
              <a:t> </a:t>
            </a:r>
            <a:r>
              <a:rPr lang="en-US" dirty="0" err="1"/>
              <a:t>pritej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shumëkush</a:t>
            </a:r>
            <a:r>
              <a:rPr lang="en-US" dirty="0"/>
              <a:t>. me </a:t>
            </a:r>
            <a:r>
              <a:rPr lang="en-US" dirty="0" err="1"/>
              <a:t>urdhrin</a:t>
            </a:r>
            <a:r>
              <a:rPr lang="en-US" dirty="0"/>
              <a:t> Mjeshtër i Madh.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5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940B5-761F-8248-B7B5-6BE8EA47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585" y="985520"/>
            <a:ext cx="3539266" cy="614679"/>
          </a:xfrm>
        </p:spPr>
        <p:txBody>
          <a:bodyPr anchor="ctr">
            <a:normAutofit/>
          </a:bodyPr>
          <a:lstStyle/>
          <a:p>
            <a:r>
              <a:rPr lang="en-US" dirty="0" err="1"/>
              <a:t>Hyrje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03897-886D-3A4E-A172-BA7AE4E51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585" y="2285999"/>
            <a:ext cx="9697282" cy="3611879"/>
          </a:xfrm>
        </p:spPr>
        <p:txBody>
          <a:bodyPr anchor="ctr">
            <a:normAutofit/>
          </a:bodyPr>
          <a:lstStyle/>
          <a:p>
            <a:r>
              <a:rPr lang="en-US" dirty="0" err="1"/>
              <a:t>Gjatë</a:t>
            </a:r>
            <a:r>
              <a:rPr lang="en-US" dirty="0"/>
              <a:t> </a:t>
            </a:r>
            <a:r>
              <a:rPr lang="en-US" dirty="0" err="1"/>
              <a:t>lëvizjeve</a:t>
            </a:r>
            <a:r>
              <a:rPr lang="en-US" dirty="0"/>
              <a:t> </a:t>
            </a:r>
            <a:r>
              <a:rPr lang="en-US" dirty="0" err="1"/>
              <a:t>demokratizuese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vendin</a:t>
            </a:r>
            <a:r>
              <a:rPr lang="en-US" dirty="0"/>
              <a:t> </a:t>
            </a:r>
            <a:r>
              <a:rPr lang="en-US" dirty="0" err="1"/>
              <a:t>tonë</a:t>
            </a:r>
            <a:r>
              <a:rPr lang="en-US" dirty="0"/>
              <a:t>, pas </a:t>
            </a:r>
            <a:r>
              <a:rPr lang="en-US" dirty="0" err="1"/>
              <a:t>represionit</a:t>
            </a:r>
            <a:r>
              <a:rPr lang="en-US" dirty="0"/>
              <a:t> </a:t>
            </a:r>
            <a:r>
              <a:rPr lang="en-US" dirty="0" err="1"/>
              <a:t>komunist</a:t>
            </a:r>
            <a:r>
              <a:rPr lang="en-US" dirty="0"/>
              <a:t> ka </a:t>
            </a:r>
            <a:r>
              <a:rPr lang="en-US" dirty="0" err="1"/>
              <a:t>patur</a:t>
            </a:r>
            <a:r>
              <a:rPr lang="en-US" dirty="0"/>
              <a:t> </a:t>
            </a:r>
            <a:r>
              <a:rPr lang="en-US" dirty="0" err="1"/>
              <a:t>disa</a:t>
            </a:r>
            <a:r>
              <a:rPr lang="en-US" dirty="0"/>
              <a:t> </a:t>
            </a:r>
            <a:r>
              <a:rPr lang="en-US" dirty="0" err="1"/>
              <a:t>figura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kanë</a:t>
            </a:r>
            <a:r>
              <a:rPr lang="en-US" dirty="0"/>
              <a:t> </a:t>
            </a:r>
            <a:r>
              <a:rPr lang="en-US" dirty="0" err="1"/>
              <a:t>spikatur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e </a:t>
            </a:r>
            <a:r>
              <a:rPr lang="en-US" dirty="0" err="1"/>
              <a:t>kanë</a:t>
            </a:r>
            <a:r>
              <a:rPr lang="en-US" dirty="0"/>
              <a:t> </a:t>
            </a:r>
            <a:r>
              <a:rPr lang="en-US" dirty="0" err="1"/>
              <a:t>përkrahur</a:t>
            </a:r>
            <a:r>
              <a:rPr lang="en-US" dirty="0"/>
              <a:t> </a:t>
            </a:r>
            <a:r>
              <a:rPr lang="en-US" dirty="0" err="1"/>
              <a:t>këtë</a:t>
            </a:r>
            <a:r>
              <a:rPr lang="en-US" dirty="0"/>
              <a:t> </a:t>
            </a:r>
            <a:r>
              <a:rPr lang="en-US" dirty="0" err="1"/>
              <a:t>lëvizje</a:t>
            </a:r>
            <a:r>
              <a:rPr lang="en-US" dirty="0"/>
              <a:t>, </a:t>
            </a:r>
            <a:r>
              <a:rPr lang="en-US" dirty="0" err="1"/>
              <a:t>siç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Sali</a:t>
            </a:r>
            <a:r>
              <a:rPr lang="en-US" dirty="0"/>
              <a:t> Berisha, Ramiz Alia Gramoz </a:t>
            </a:r>
            <a:r>
              <a:rPr lang="en-US" dirty="0" err="1"/>
              <a:t>Pashko</a:t>
            </a:r>
            <a:r>
              <a:rPr lang="en-US" dirty="0"/>
              <a:t> </a:t>
            </a:r>
            <a:r>
              <a:rPr lang="en-US" dirty="0" err="1"/>
              <a:t>etj</a:t>
            </a:r>
            <a:r>
              <a:rPr lang="en-US" dirty="0"/>
              <a:t>.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faqet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vijim</a:t>
            </a:r>
            <a:r>
              <a:rPr lang="en-US" dirty="0"/>
              <a:t>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futemi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thellë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rolin</a:t>
            </a:r>
            <a:r>
              <a:rPr lang="en-US" dirty="0"/>
              <a:t> e </a:t>
            </a:r>
            <a:r>
              <a:rPr lang="en-US" dirty="0" err="1"/>
              <a:t>këtyre</a:t>
            </a:r>
            <a:r>
              <a:rPr lang="en-US" dirty="0"/>
              <a:t> </a:t>
            </a:r>
            <a:r>
              <a:rPr lang="en-US" dirty="0" err="1"/>
              <a:t>figurave</a:t>
            </a:r>
            <a:r>
              <a:rPr lang="en-US" dirty="0"/>
              <a:t> </a:t>
            </a:r>
            <a:r>
              <a:rPr lang="en-US" dirty="0" err="1"/>
              <a:t>gjatë</a:t>
            </a:r>
            <a:r>
              <a:rPr lang="en-US" dirty="0"/>
              <a:t> </a:t>
            </a:r>
            <a:r>
              <a:rPr lang="en-US" dirty="0" err="1"/>
              <a:t>lëvizjeve</a:t>
            </a:r>
            <a:r>
              <a:rPr lang="en-US" dirty="0"/>
              <a:t> </a:t>
            </a:r>
            <a:r>
              <a:rPr lang="en-US" dirty="0" err="1"/>
              <a:t>demokratizuese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7078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53FA0-8CB8-1C40-AD2B-AE272785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Figurat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spikatura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78E20-34F1-7647-93C5-F12074644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Dy </a:t>
            </a:r>
            <a:r>
              <a:rPr lang="en-US" dirty="0" err="1"/>
              <a:t>figurat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rëndësishme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kësaj</a:t>
            </a:r>
            <a:r>
              <a:rPr lang="en-US" dirty="0"/>
              <a:t> </a:t>
            </a:r>
            <a:r>
              <a:rPr lang="en-US" dirty="0" err="1"/>
              <a:t>kohe</a:t>
            </a:r>
            <a:r>
              <a:rPr lang="en-US" dirty="0"/>
              <a:t> </a:t>
            </a:r>
            <a:r>
              <a:rPr lang="en-US" dirty="0" err="1"/>
              <a:t>kanë</a:t>
            </a:r>
            <a:r>
              <a:rPr lang="en-US" dirty="0"/>
              <a:t> </a:t>
            </a:r>
            <a:r>
              <a:rPr lang="en-US" dirty="0" err="1"/>
              <a:t>qenë</a:t>
            </a:r>
            <a:r>
              <a:rPr lang="en-US" dirty="0"/>
              <a:t> </a:t>
            </a:r>
            <a:r>
              <a:rPr lang="en-US" dirty="0" err="1"/>
              <a:t>Sali</a:t>
            </a:r>
            <a:r>
              <a:rPr lang="en-US" dirty="0"/>
              <a:t> Berisha </a:t>
            </a:r>
            <a:r>
              <a:rPr lang="en-US" dirty="0" err="1"/>
              <a:t>dhe</a:t>
            </a:r>
            <a:r>
              <a:rPr lang="en-US" dirty="0"/>
              <a:t> Ramiz Alia.</a:t>
            </a:r>
          </a:p>
        </p:txBody>
      </p:sp>
    </p:spTree>
    <p:extLst>
      <p:ext uri="{BB962C8B-B14F-4D97-AF65-F5344CB8AC3E}">
        <p14:creationId xmlns:p14="http://schemas.microsoft.com/office/powerpoint/2010/main" val="187623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463C-2285-0A49-9752-526E22212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Figurat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spikatura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8704B-D31B-D242-90EC-DB57F21A7EE5}"/>
              </a:ext>
            </a:extLst>
          </p:cNvPr>
          <p:cNvSpPr txBox="1"/>
          <p:nvPr/>
        </p:nvSpPr>
        <p:spPr>
          <a:xfrm>
            <a:off x="2417779" y="3665095"/>
            <a:ext cx="863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 </a:t>
            </a:r>
            <a:r>
              <a:rPr lang="en-US" dirty="0" err="1"/>
              <a:t>figurat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rëndësishme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kësaj</a:t>
            </a:r>
            <a:r>
              <a:rPr lang="en-US" dirty="0"/>
              <a:t> </a:t>
            </a:r>
            <a:r>
              <a:rPr lang="en-US" dirty="0" err="1"/>
              <a:t>kohe</a:t>
            </a:r>
            <a:r>
              <a:rPr lang="en-US" dirty="0"/>
              <a:t> </a:t>
            </a:r>
            <a:r>
              <a:rPr lang="en-US" dirty="0" err="1"/>
              <a:t>kanë</a:t>
            </a:r>
            <a:r>
              <a:rPr lang="en-US" dirty="0"/>
              <a:t> </a:t>
            </a:r>
            <a:r>
              <a:rPr lang="en-US" dirty="0" err="1"/>
              <a:t>qenë</a:t>
            </a:r>
            <a:r>
              <a:rPr lang="en-US" dirty="0"/>
              <a:t> </a:t>
            </a:r>
            <a:r>
              <a:rPr lang="en-US" dirty="0" err="1"/>
              <a:t>Sali</a:t>
            </a:r>
            <a:r>
              <a:rPr lang="en-US" dirty="0"/>
              <a:t> Berisha </a:t>
            </a:r>
            <a:r>
              <a:rPr lang="en-US" dirty="0" err="1"/>
              <a:t>dhe</a:t>
            </a:r>
            <a:r>
              <a:rPr lang="en-US" dirty="0"/>
              <a:t> Ramiz Alia.</a:t>
            </a:r>
          </a:p>
        </p:txBody>
      </p:sp>
    </p:spTree>
    <p:extLst>
      <p:ext uri="{BB962C8B-B14F-4D97-AF65-F5344CB8AC3E}">
        <p14:creationId xmlns:p14="http://schemas.microsoft.com/office/powerpoint/2010/main" val="205257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820D-C9E7-5F4B-9E98-67F089461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41620"/>
            <a:ext cx="9603275" cy="51213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Sali</a:t>
            </a:r>
            <a:r>
              <a:rPr lang="en-US" dirty="0"/>
              <a:t> Berisha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956C1-417E-F84D-8896-A30D61293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380782" cy="40377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</a:rPr>
              <a:t>Pas </a:t>
            </a:r>
            <a:r>
              <a:rPr lang="en-US" dirty="0" err="1">
                <a:latin typeface="Arial" panose="020B0604020202020204" pitchFamily="34" charset="0"/>
              </a:rPr>
              <a:t>vdekjes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diktatorit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komunist</a:t>
            </a:r>
            <a:r>
              <a:rPr lang="en-US" dirty="0">
                <a:latin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</a:rPr>
              <a:t>Enver</a:t>
            </a:r>
            <a:r>
              <a:rPr lang="en-US" dirty="0">
                <a:latin typeface="Arial" panose="020B0604020202020204" pitchFamily="34" charset="0"/>
              </a:rPr>
              <a:t> Hoxha, Berisha </a:t>
            </a:r>
            <a:r>
              <a:rPr lang="en-US" dirty="0" err="1">
                <a:latin typeface="Arial" panose="020B0604020202020204" pitchFamily="34" charset="0"/>
              </a:rPr>
              <a:t>shpresonte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që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pasardhësi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tij</a:t>
            </a:r>
            <a:r>
              <a:rPr lang="en-US" dirty="0">
                <a:latin typeface="Arial" panose="020B0604020202020204" pitchFamily="34" charset="0"/>
              </a:rPr>
              <a:t> Ramiz Alia do </a:t>
            </a:r>
            <a:r>
              <a:rPr lang="en-US" dirty="0" err="1">
                <a:latin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zbuste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politikën</a:t>
            </a:r>
            <a:r>
              <a:rPr lang="en-US" dirty="0">
                <a:latin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</a:rPr>
              <a:t>ashpër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staliniste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paraardhësit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tij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dhe</a:t>
            </a:r>
            <a:r>
              <a:rPr lang="en-US" dirty="0">
                <a:latin typeface="Arial" panose="020B0604020202020204" pitchFamily="34" charset="0"/>
              </a:rPr>
              <a:t> do </a:t>
            </a:r>
            <a:r>
              <a:rPr lang="en-US" dirty="0" err="1">
                <a:latin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inkurajonte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ndryshimet</a:t>
            </a:r>
            <a:r>
              <a:rPr lang="en-US" dirty="0">
                <a:latin typeface="Arial" panose="020B0604020202020204" pitchFamily="34" charset="0"/>
              </a:rPr>
              <a:t>. Por </a:t>
            </a:r>
            <a:r>
              <a:rPr lang="en-US" dirty="0" err="1">
                <a:latin typeface="Arial" panose="020B0604020202020204" pitchFamily="34" charset="0"/>
              </a:rPr>
              <a:t>bashkë</a:t>
            </a:r>
            <a:r>
              <a:rPr lang="en-US" dirty="0">
                <a:latin typeface="Arial" panose="020B0604020202020204" pitchFamily="34" charset="0"/>
              </a:rPr>
              <a:t> me </a:t>
            </a:r>
            <a:r>
              <a:rPr lang="en-US" dirty="0" err="1">
                <a:latin typeface="Arial" panose="020B0604020202020204" pitchFamily="34" charset="0"/>
              </a:rPr>
              <a:t>një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numër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rritje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intelektualëve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</a:rPr>
              <a:t>studentëve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dhe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rinjve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punëtorë</a:t>
            </a:r>
            <a:r>
              <a:rPr lang="en-US" dirty="0">
                <a:latin typeface="Arial" panose="020B0604020202020204" pitchFamily="34" charset="0"/>
              </a:rPr>
              <a:t> ai </a:t>
            </a:r>
            <a:r>
              <a:rPr lang="en-US" dirty="0" err="1">
                <a:latin typeface="Arial" panose="020B0604020202020204" pitchFamily="34" charset="0"/>
              </a:rPr>
              <a:t>mbeti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zhgënjyer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kur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këto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shpresa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nuk</a:t>
            </a:r>
            <a:r>
              <a:rPr lang="en-US" dirty="0">
                <a:latin typeface="Arial" panose="020B0604020202020204" pitchFamily="34" charset="0"/>
              </a:rPr>
              <a:t> u </a:t>
            </a:r>
            <a:r>
              <a:rPr lang="en-US" dirty="0" err="1">
                <a:latin typeface="Arial" panose="020B0604020202020204" pitchFamily="34" charset="0"/>
              </a:rPr>
              <a:t>realizuan</a:t>
            </a:r>
            <a:r>
              <a:rPr lang="en-US" dirty="0">
                <a:latin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</a:rPr>
              <a:t>Në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vitin</a:t>
            </a:r>
            <a:r>
              <a:rPr lang="en-US" dirty="0">
                <a:latin typeface="Arial" panose="020B0604020202020204" pitchFamily="34" charset="0"/>
              </a:rPr>
              <a:t> 1989 </a:t>
            </a:r>
            <a:r>
              <a:rPr lang="en-US" dirty="0" err="1">
                <a:latin typeface="Arial" panose="020B0604020202020204" pitchFamily="34" charset="0"/>
              </a:rPr>
              <a:t>kur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vendet</a:t>
            </a:r>
            <a:r>
              <a:rPr lang="en-US" dirty="0">
                <a:latin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</a:rPr>
              <a:t>Evropës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Lindore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filluan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përmbysnin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komunizmin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Sali</a:t>
            </a:r>
            <a:r>
              <a:rPr lang="en-US" dirty="0">
                <a:latin typeface="Arial" panose="020B0604020202020204" pitchFamily="34" charset="0"/>
              </a:rPr>
              <a:t> Berisha </a:t>
            </a:r>
            <a:r>
              <a:rPr lang="en-US" dirty="0" err="1">
                <a:latin typeface="Arial" panose="020B0604020202020204" pitchFamily="34" charset="0"/>
              </a:rPr>
              <a:t>dhe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mbështetësit</a:t>
            </a:r>
            <a:r>
              <a:rPr lang="en-US" dirty="0">
                <a:latin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</a:rPr>
              <a:t>tjerë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reformave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dolën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më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hapur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thirrjet</a:t>
            </a:r>
            <a:r>
              <a:rPr lang="en-US" dirty="0">
                <a:latin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</a:rPr>
              <a:t>tyre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për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ndryshime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Shqipëri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7ACB311-1B86-5A46-9AC3-50834EB089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4" r="24152" b="1"/>
          <a:stretch/>
        </p:blipFill>
        <p:spPr bwMode="auto">
          <a:xfrm>
            <a:off x="8030754" y="2015732"/>
            <a:ext cx="3024100" cy="397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088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566A6C-369A-0C43-B928-D9B8D450E1B4}"/>
              </a:ext>
            </a:extLst>
          </p:cNvPr>
          <p:cNvSpPr txBox="1"/>
          <p:nvPr/>
        </p:nvSpPr>
        <p:spPr>
          <a:xfrm>
            <a:off x="699541" y="1859339"/>
            <a:ext cx="107929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</a:rPr>
              <a:t>Në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tetor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vitit</a:t>
            </a:r>
            <a:r>
              <a:rPr lang="en-US" dirty="0">
                <a:latin typeface="Arial" panose="020B0604020202020204" pitchFamily="34" charset="0"/>
              </a:rPr>
              <a:t> 1989 </a:t>
            </a:r>
            <a:r>
              <a:rPr lang="en-US" dirty="0" err="1">
                <a:latin typeface="Arial" panose="020B0604020202020204" pitchFamily="34" charset="0"/>
              </a:rPr>
              <a:t>në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një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intervistë</a:t>
            </a:r>
            <a:r>
              <a:rPr lang="en-US" dirty="0">
                <a:latin typeface="Arial" panose="020B0604020202020204" pitchFamily="34" charset="0"/>
              </a:rPr>
              <a:t> me </a:t>
            </a:r>
            <a:r>
              <a:rPr lang="en-US" dirty="0" err="1">
                <a:latin typeface="Arial" panose="020B0604020202020204" pitchFamily="34" charset="0"/>
              </a:rPr>
              <a:t>Televizionin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Shqiptar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kontrolluar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nga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shteti</a:t>
            </a:r>
            <a:r>
              <a:rPr lang="en-US" dirty="0">
                <a:latin typeface="Arial" panose="020B0604020202020204" pitchFamily="34" charset="0"/>
              </a:rPr>
              <a:t> ai </a:t>
            </a:r>
            <a:r>
              <a:rPr lang="en-US" dirty="0" err="1">
                <a:latin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kërkoi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regjimit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fillojë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një</a:t>
            </a:r>
            <a:r>
              <a:rPr lang="en-US" dirty="0">
                <a:latin typeface="Arial" panose="020B0604020202020204" pitchFamily="34" charset="0"/>
              </a:rPr>
              <a:t> program </a:t>
            </a:r>
            <a:r>
              <a:rPr lang="en-US" dirty="0" err="1">
                <a:latin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gjerë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liberalizimi</a:t>
            </a:r>
            <a:r>
              <a:rPr lang="en-US" dirty="0">
                <a:latin typeface="Arial" panose="020B0604020202020204" pitchFamily="34" charset="0"/>
              </a:rPr>
              <a:t>, por </a:t>
            </a:r>
            <a:r>
              <a:rPr lang="en-US" dirty="0" err="1">
                <a:latin typeface="Arial" panose="020B0604020202020204" pitchFamily="34" charset="0"/>
              </a:rPr>
              <a:t>intervista</a:t>
            </a:r>
            <a:r>
              <a:rPr lang="en-US" dirty="0">
                <a:latin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</a:rPr>
              <a:t>regjistruar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nuk</a:t>
            </a:r>
            <a:r>
              <a:rPr lang="en-US" dirty="0">
                <a:latin typeface="Arial" panose="020B0604020202020204" pitchFamily="34" charset="0"/>
              </a:rPr>
              <a:t> u </a:t>
            </a:r>
            <a:r>
              <a:rPr lang="en-US" dirty="0" err="1">
                <a:latin typeface="Arial" panose="020B0604020202020204" pitchFamily="34" charset="0"/>
              </a:rPr>
              <a:t>transmetua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televizion</a:t>
            </a:r>
            <a:r>
              <a:rPr lang="en-US" dirty="0">
                <a:latin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</a:rPr>
              <a:t>Në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gusht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vitit</a:t>
            </a:r>
            <a:r>
              <a:rPr lang="en-US" dirty="0">
                <a:latin typeface="Arial" panose="020B0604020202020204" pitchFamily="34" charset="0"/>
              </a:rPr>
              <a:t> 1990 </a:t>
            </a:r>
            <a:r>
              <a:rPr lang="en-US" dirty="0" err="1">
                <a:latin typeface="Arial" panose="020B0604020202020204" pitchFamily="34" charset="0"/>
              </a:rPr>
              <a:t>në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një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takim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disa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intelektualëve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shqiptarë</a:t>
            </a:r>
            <a:r>
              <a:rPr lang="en-US" dirty="0">
                <a:latin typeface="Arial" panose="020B0604020202020204" pitchFamily="34" charset="0"/>
              </a:rPr>
              <a:t> me Ramiz </a:t>
            </a:r>
            <a:r>
              <a:rPr lang="en-US" dirty="0" err="1">
                <a:latin typeface="Arial" panose="020B0604020202020204" pitchFamily="34" charset="0"/>
              </a:rPr>
              <a:t>Alinë</a:t>
            </a:r>
            <a:r>
              <a:rPr lang="en-US" dirty="0">
                <a:latin typeface="Arial" panose="020B0604020202020204" pitchFamily="34" charset="0"/>
              </a:rPr>
              <a:t> Berisha </a:t>
            </a:r>
            <a:r>
              <a:rPr lang="en-US" dirty="0" err="1">
                <a:latin typeface="Arial" panose="020B0604020202020204" pitchFamily="34" charset="0"/>
              </a:rPr>
              <a:t>kërkoi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lejimin</a:t>
            </a:r>
            <a:r>
              <a:rPr lang="en-US" dirty="0">
                <a:latin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</a:rPr>
              <a:t>sistemit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shumëpartiak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dhe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ekonominë</a:t>
            </a:r>
            <a:r>
              <a:rPr lang="en-US" dirty="0">
                <a:latin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</a:rPr>
              <a:t>tregut</a:t>
            </a:r>
            <a:r>
              <a:rPr lang="en-US" dirty="0">
                <a:latin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</a:rPr>
              <a:t>Në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një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artikull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botuar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gazetën</a:t>
            </a:r>
            <a:r>
              <a:rPr lang="en-US" dirty="0">
                <a:latin typeface="Arial" panose="020B0604020202020204" pitchFamily="34" charset="0"/>
              </a:rPr>
              <a:t> "</a:t>
            </a:r>
            <a:r>
              <a:rPr lang="en-US" dirty="0" err="1">
                <a:latin typeface="Arial" panose="020B0604020202020204" pitchFamily="34" charset="0"/>
              </a:rPr>
              <a:t>Bashkimi</a:t>
            </a:r>
            <a:r>
              <a:rPr lang="en-US" dirty="0">
                <a:latin typeface="Arial" panose="020B0604020202020204" pitchFamily="34" charset="0"/>
              </a:rPr>
              <a:t>" </a:t>
            </a:r>
            <a:r>
              <a:rPr lang="en-US" dirty="0" err="1">
                <a:latin typeface="Arial" panose="020B0604020202020204" pitchFamily="34" charset="0"/>
              </a:rPr>
              <a:t>më</a:t>
            </a:r>
            <a:r>
              <a:rPr lang="en-US" dirty="0">
                <a:latin typeface="Arial" panose="020B0604020202020204" pitchFamily="34" charset="0"/>
              </a:rPr>
              <a:t> 17 </a:t>
            </a:r>
            <a:r>
              <a:rPr lang="en-US" dirty="0" err="1">
                <a:latin typeface="Arial" panose="020B0604020202020204" pitchFamily="34" charset="0"/>
              </a:rPr>
              <a:t>shtator</a:t>
            </a:r>
            <a:r>
              <a:rPr lang="en-US" dirty="0">
                <a:latin typeface="Arial" panose="020B0604020202020204" pitchFamily="34" charset="0"/>
              </a:rPr>
              <a:t> 1990 Berisha </a:t>
            </a:r>
            <a:r>
              <a:rPr lang="en-US" dirty="0" err="1">
                <a:latin typeface="Arial" panose="020B0604020202020204" pitchFamily="34" charset="0"/>
              </a:rPr>
              <a:t>dënoi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ato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që</a:t>
            </a:r>
            <a:r>
              <a:rPr lang="en-US" dirty="0">
                <a:latin typeface="Arial" panose="020B0604020202020204" pitchFamily="34" charset="0"/>
              </a:rPr>
              <a:t> ai </a:t>
            </a:r>
            <a:r>
              <a:rPr lang="en-US" dirty="0" err="1">
                <a:latin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quante</a:t>
            </a:r>
            <a:r>
              <a:rPr lang="en-US" dirty="0">
                <a:latin typeface="Arial" panose="020B0604020202020204" pitchFamily="34" charset="0"/>
              </a:rPr>
              <a:t> ”</a:t>
            </a:r>
            <a:r>
              <a:rPr lang="en-US" dirty="0" err="1">
                <a:latin typeface="Arial" panose="020B0604020202020204" pitchFamily="34" charset="0"/>
              </a:rPr>
              <a:t>reforma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kozmetike</a:t>
            </a:r>
            <a:r>
              <a:rPr lang="en-US" dirty="0">
                <a:latin typeface="Arial" panose="020B0604020202020204" pitchFamily="34" charset="0"/>
              </a:rPr>
              <a:t>” </a:t>
            </a:r>
            <a:r>
              <a:rPr lang="en-US" dirty="0" err="1">
                <a:latin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regjimit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Alisë</a:t>
            </a:r>
            <a:r>
              <a:rPr lang="en-US" dirty="0">
                <a:latin typeface="Arial" panose="020B0604020202020204" pitchFamily="34" charset="0"/>
              </a:rPr>
              <a:t>. Pa </a:t>
            </a:r>
            <a:r>
              <a:rPr lang="en-US" dirty="0" err="1">
                <a:latin typeface="Arial" panose="020B0604020202020204" pitchFamily="34" charset="0"/>
              </a:rPr>
              <a:t>pluralizëm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politik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</a:rPr>
              <a:t>theksonte</a:t>
            </a:r>
            <a:r>
              <a:rPr lang="en-US" dirty="0">
                <a:latin typeface="Arial" panose="020B0604020202020204" pitchFamily="34" charset="0"/>
              </a:rPr>
              <a:t> ai, </a:t>
            </a:r>
            <a:r>
              <a:rPr lang="en-US" dirty="0" err="1">
                <a:latin typeface="Arial" panose="020B0604020202020204" pitchFamily="34" charset="0"/>
              </a:rPr>
              <a:t>nuk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mund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ketë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demokraci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vërtetë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Shqipëri</a:t>
            </a:r>
            <a:r>
              <a:rPr lang="en-US" dirty="0">
                <a:latin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</a:rPr>
              <a:t>Në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dhjetor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vitit</a:t>
            </a:r>
            <a:r>
              <a:rPr lang="en-US" dirty="0">
                <a:latin typeface="Arial" panose="020B0604020202020204" pitchFamily="34" charset="0"/>
              </a:rPr>
              <a:t> 1990 ai </a:t>
            </a:r>
            <a:r>
              <a:rPr lang="en-US" dirty="0" err="1">
                <a:latin typeface="Arial" panose="020B0604020202020204" pitchFamily="34" charset="0"/>
              </a:rPr>
              <a:t>iu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bashkua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që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ditën</a:t>
            </a:r>
            <a:r>
              <a:rPr lang="en-US" dirty="0">
                <a:latin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</a:rPr>
              <a:t>parë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demonstratave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studentëve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cilat</a:t>
            </a:r>
            <a:r>
              <a:rPr lang="en-US" dirty="0">
                <a:latin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</a:rPr>
              <a:t>detyruan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regjimin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lejonte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sistemin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shumëpartiak</a:t>
            </a:r>
            <a:r>
              <a:rPr lang="en-US" dirty="0">
                <a:latin typeface="Arial" panose="020B0604020202020204" pitchFamily="34" charset="0"/>
              </a:rPr>
              <a:t>. Me </a:t>
            </a:r>
            <a:r>
              <a:rPr lang="en-US" dirty="0" err="1">
                <a:latin typeface="Arial" panose="020B0604020202020204" pitchFamily="34" charset="0"/>
              </a:rPr>
              <a:t>krijimin</a:t>
            </a:r>
            <a:r>
              <a:rPr lang="en-US" dirty="0">
                <a:latin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</a:rPr>
              <a:t>partisë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parë</a:t>
            </a:r>
            <a:r>
              <a:rPr lang="en-US" dirty="0">
                <a:latin typeface="Arial" panose="020B0604020202020204" pitchFamily="34" charset="0"/>
              </a:rPr>
              <a:t> anti-</a:t>
            </a:r>
            <a:r>
              <a:rPr lang="en-US" dirty="0" err="1">
                <a:latin typeface="Arial" panose="020B0604020202020204" pitchFamily="34" charset="0"/>
              </a:rPr>
              <a:t>komuniste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</a:rPr>
              <a:t>Partisë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Demokratike</a:t>
            </a:r>
            <a:r>
              <a:rPr lang="en-US" dirty="0">
                <a:latin typeface="Arial" panose="020B0604020202020204" pitchFamily="34" charset="0"/>
              </a:rPr>
              <a:t>, ai </a:t>
            </a:r>
            <a:r>
              <a:rPr lang="en-US" dirty="0" err="1">
                <a:latin typeface="Arial" panose="020B0604020202020204" pitchFamily="34" charset="0"/>
              </a:rPr>
              <a:t>ishte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një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nga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drejtuesit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kryesorë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saj</a:t>
            </a:r>
            <a:r>
              <a:rPr lang="en-US" dirty="0">
                <a:latin typeface="Arial" panose="020B0604020202020204" pitchFamily="34" charset="0"/>
              </a:rPr>
              <a:t>. Pas </a:t>
            </a:r>
            <a:r>
              <a:rPr lang="en-US" dirty="0" err="1">
                <a:latin typeface="Arial" panose="020B0604020202020204" pitchFamily="34" charset="0"/>
              </a:rPr>
              <a:t>zgjedhjeve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</a:rPr>
              <a:t> para </a:t>
            </a:r>
            <a:r>
              <a:rPr lang="en-US" dirty="0" err="1">
                <a:latin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</a:rPr>
              <a:t> lira </a:t>
            </a:r>
            <a:r>
              <a:rPr lang="en-US" dirty="0" err="1">
                <a:latin typeface="Arial" panose="020B0604020202020204" pitchFamily="34" charset="0"/>
              </a:rPr>
              <a:t>në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Shqipëri</a:t>
            </a:r>
            <a:r>
              <a:rPr lang="en-US" dirty="0">
                <a:latin typeface="Arial" panose="020B0604020202020204" pitchFamily="34" charset="0"/>
              </a:rPr>
              <a:t>, Berisha u </a:t>
            </a:r>
            <a:r>
              <a:rPr lang="en-US" dirty="0" err="1">
                <a:latin typeface="Arial" panose="020B0604020202020204" pitchFamily="34" charset="0"/>
              </a:rPr>
              <a:t>zgjodh</a:t>
            </a:r>
            <a:r>
              <a:rPr lang="en-US" dirty="0">
                <a:latin typeface="Arial" panose="020B0604020202020204" pitchFamily="34" charset="0"/>
              </a:rPr>
              <a:t> President </a:t>
            </a:r>
            <a:r>
              <a:rPr lang="en-US" dirty="0" err="1">
                <a:latin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Republikës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më</a:t>
            </a:r>
            <a:r>
              <a:rPr lang="en-US" dirty="0">
                <a:latin typeface="Arial" panose="020B0604020202020204" pitchFamily="34" charset="0"/>
              </a:rPr>
              <a:t> 9 </a:t>
            </a:r>
            <a:r>
              <a:rPr lang="en-US" dirty="0" err="1">
                <a:latin typeface="Arial" panose="020B0604020202020204" pitchFamily="34" charset="0"/>
              </a:rPr>
              <a:t>prill</a:t>
            </a:r>
            <a:r>
              <a:rPr lang="en-US" dirty="0">
                <a:latin typeface="Arial" panose="020B0604020202020204" pitchFamily="34" charset="0"/>
              </a:rPr>
              <a:t> 1992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3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59BE-D8B6-6848-929A-D1E249F0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11639"/>
            <a:ext cx="9603275" cy="542115"/>
          </a:xfrm>
        </p:spPr>
        <p:txBody>
          <a:bodyPr/>
          <a:lstStyle/>
          <a:p>
            <a:r>
              <a:rPr lang="en-US" dirty="0"/>
              <a:t>Ramiz alia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89FC-6451-3249-969B-1068ABE9F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6463227" cy="3965343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Udhëheqësi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komunist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Ramiz Alia,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trashëgoi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pushtetin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vitit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1985, duke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vlerësuar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situatën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vështirë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ekonomike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cilën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ndodhej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vendi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ndikuar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faktorë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tjerë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brendshëm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jashtëm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nisi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ndërmarrë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reforma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cilat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çuan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lëshime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njëpasnjëshme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për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realizuar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një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kalim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butë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midis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sistemeve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politikë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Ngjarjet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tronditëse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Rumani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ishin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një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sinjal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tërheqje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vëmendje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gjithçka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përsëritej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edhe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Shqipëri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dhjetorin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1990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regjimi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përball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protestat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studentore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Alia 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takua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studentët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rinjtë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mesazhin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Vitit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për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popullin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shqiptar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përshëndeti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ndryshimet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ndodhnin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vend.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72AFB-67C5-364F-AF09-FF94B3289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685" y="2009150"/>
            <a:ext cx="2920169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2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4A18AA-B07C-8041-8D74-0CDF6A404C84}"/>
              </a:ext>
            </a:extLst>
          </p:cNvPr>
          <p:cNvSpPr txBox="1"/>
          <p:nvPr/>
        </p:nvSpPr>
        <p:spPr>
          <a:xfrm>
            <a:off x="665813" y="2122488"/>
            <a:ext cx="10860374" cy="261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janar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1990 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dukën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shenjat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ndryshimeve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pleniumin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IX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Komitetit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Qendror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Partisë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Ramiz Alia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foli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për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demokratizimin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jetës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ekonomike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shoqërore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miratoi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një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numër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caktuar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reformash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synonin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qetësonin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popullin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pakënaqur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zgjedhjeve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shumëpartiake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Shqipëri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zhvilluara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31 mars 1991,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parlamenti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pluralist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dominuar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deputetët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PPSH-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1991 me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propozim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PPSH-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zgjodhi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Ramiz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Alinë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President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Republikës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rënien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qeverisë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koalicionit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dhjetor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1992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Partia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Demokratike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Shqipërisë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korri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një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fitore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dërrmuese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zgjedhjet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përgjithshme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pranverës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1992, ai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dorëheqjen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president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1992.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9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Kuvendi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Popullor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zgjodhi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kreun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PD-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Sali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Berisha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kreun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shtetit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shqiptar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53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7F3C1-9DFF-9545-A8E0-10F63BD9C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11639"/>
            <a:ext cx="9603275" cy="542115"/>
          </a:xfrm>
        </p:spPr>
        <p:txBody>
          <a:bodyPr/>
          <a:lstStyle/>
          <a:p>
            <a:r>
              <a:rPr lang="en-US" dirty="0" err="1"/>
              <a:t>Rëndësia</a:t>
            </a:r>
            <a:r>
              <a:rPr lang="en-US" dirty="0"/>
              <a:t> e </a:t>
            </a:r>
            <a:r>
              <a:rPr lang="en-US" dirty="0" err="1"/>
              <a:t>tyre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8FC15-8645-3445-A1C3-2EA5DBE08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Rëndësia</a:t>
            </a:r>
            <a:r>
              <a:rPr lang="en-US" dirty="0"/>
              <a:t> e </a:t>
            </a:r>
            <a:r>
              <a:rPr lang="en-US" dirty="0" err="1"/>
              <a:t>Sali</a:t>
            </a:r>
            <a:r>
              <a:rPr lang="en-US" dirty="0"/>
              <a:t> </a:t>
            </a:r>
            <a:r>
              <a:rPr lang="en-US" dirty="0" err="1"/>
              <a:t>Berishës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lëvizjet</a:t>
            </a:r>
            <a:r>
              <a:rPr lang="en-US" dirty="0"/>
              <a:t> </a:t>
            </a:r>
            <a:r>
              <a:rPr lang="en-US" dirty="0" err="1"/>
              <a:t>demokratizuese</a:t>
            </a:r>
            <a:r>
              <a:rPr lang="en-US" dirty="0"/>
              <a:t>:</a:t>
            </a:r>
          </a:p>
          <a:p>
            <a:r>
              <a:rPr lang="en-US" sz="1600" dirty="0" err="1"/>
              <a:t>Mbas</a:t>
            </a:r>
            <a:r>
              <a:rPr lang="en-US" sz="1600" dirty="0"/>
              <a:t> </a:t>
            </a:r>
            <a:r>
              <a:rPr lang="en-US" sz="1600" dirty="0" err="1"/>
              <a:t>vdekjes</a:t>
            </a:r>
            <a:r>
              <a:rPr lang="en-US" sz="1600" dirty="0"/>
              <a:t> </a:t>
            </a:r>
            <a:r>
              <a:rPr lang="en-US" sz="1600" dirty="0" err="1"/>
              <a:t>së</a:t>
            </a:r>
            <a:r>
              <a:rPr lang="en-US" sz="1600" dirty="0"/>
              <a:t> </a:t>
            </a:r>
            <a:r>
              <a:rPr lang="en-US" sz="1600" dirty="0" err="1"/>
              <a:t>diktatorit</a:t>
            </a:r>
            <a:r>
              <a:rPr lang="en-US" sz="1600" dirty="0"/>
              <a:t> </a:t>
            </a:r>
            <a:r>
              <a:rPr lang="en-US" sz="1600" dirty="0" err="1"/>
              <a:t>komunist</a:t>
            </a:r>
            <a:r>
              <a:rPr lang="en-US" sz="1600" dirty="0"/>
              <a:t> Enver Hoxha, Berisha </a:t>
            </a:r>
            <a:r>
              <a:rPr lang="en-US" sz="1600" dirty="0" err="1"/>
              <a:t>shpresonte</a:t>
            </a:r>
            <a:r>
              <a:rPr lang="en-US" sz="1600" dirty="0"/>
              <a:t> </a:t>
            </a:r>
            <a:r>
              <a:rPr lang="en-US" sz="1600" dirty="0" err="1"/>
              <a:t>që</a:t>
            </a:r>
            <a:r>
              <a:rPr lang="en-US" sz="1600" dirty="0"/>
              <a:t> </a:t>
            </a:r>
            <a:r>
              <a:rPr lang="en-US" sz="1600" dirty="0" err="1"/>
              <a:t>pasardhësi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tij</a:t>
            </a:r>
            <a:r>
              <a:rPr lang="en-US" sz="1600" dirty="0"/>
              <a:t> Ramiz Alia do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zbuste</a:t>
            </a:r>
            <a:r>
              <a:rPr lang="en-US" sz="1600" dirty="0"/>
              <a:t> </a:t>
            </a:r>
            <a:r>
              <a:rPr lang="en-US" sz="1600" dirty="0" err="1"/>
              <a:t>politikën</a:t>
            </a:r>
            <a:r>
              <a:rPr lang="en-US" sz="1600" dirty="0"/>
              <a:t> e </a:t>
            </a:r>
            <a:r>
              <a:rPr lang="en-US" sz="1600" dirty="0" err="1"/>
              <a:t>ashpër</a:t>
            </a:r>
            <a:r>
              <a:rPr lang="en-US" sz="1600" dirty="0"/>
              <a:t> </a:t>
            </a:r>
            <a:r>
              <a:rPr lang="en-US" sz="1600" dirty="0" err="1"/>
              <a:t>staliniste</a:t>
            </a:r>
            <a:r>
              <a:rPr lang="en-US" sz="1600" dirty="0"/>
              <a:t>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paraardhësit</a:t>
            </a:r>
            <a:r>
              <a:rPr lang="en-US" sz="1600" dirty="0"/>
              <a:t>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tij</a:t>
            </a:r>
            <a:r>
              <a:rPr lang="en-US" sz="1600" dirty="0"/>
              <a:t> </a:t>
            </a:r>
            <a:r>
              <a:rPr lang="en-US" sz="1600" dirty="0" err="1"/>
              <a:t>dhe</a:t>
            </a:r>
            <a:r>
              <a:rPr lang="en-US" sz="1600" dirty="0"/>
              <a:t> do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inkurajonte</a:t>
            </a:r>
            <a:r>
              <a:rPr lang="en-US" sz="1600" dirty="0"/>
              <a:t> </a:t>
            </a:r>
            <a:r>
              <a:rPr lang="en-US" sz="1600" dirty="0" err="1"/>
              <a:t>ndryshimet</a:t>
            </a:r>
            <a:r>
              <a:rPr lang="en-US" sz="1600" dirty="0"/>
              <a:t>. Por </a:t>
            </a:r>
            <a:r>
              <a:rPr lang="en-US" sz="1600" dirty="0" err="1"/>
              <a:t>bashkë</a:t>
            </a:r>
            <a:r>
              <a:rPr lang="en-US" sz="1600" dirty="0"/>
              <a:t> me </a:t>
            </a:r>
            <a:r>
              <a:rPr lang="en-US" sz="1600" dirty="0" err="1"/>
              <a:t>një</a:t>
            </a:r>
            <a:r>
              <a:rPr lang="en-US" sz="1600" dirty="0"/>
              <a:t> </a:t>
            </a:r>
            <a:r>
              <a:rPr lang="en-US" sz="1600" dirty="0" err="1"/>
              <a:t>numër</a:t>
            </a:r>
            <a:r>
              <a:rPr lang="en-US" sz="1600" dirty="0"/>
              <a:t> </a:t>
            </a:r>
            <a:r>
              <a:rPr lang="en-US" sz="1600" dirty="0" err="1"/>
              <a:t>në</a:t>
            </a:r>
            <a:r>
              <a:rPr lang="en-US" sz="1600" dirty="0"/>
              <a:t> </a:t>
            </a:r>
            <a:r>
              <a:rPr lang="en-US" sz="1600" dirty="0" err="1"/>
              <a:t>rritje</a:t>
            </a:r>
            <a:r>
              <a:rPr lang="en-US" sz="1600" dirty="0"/>
              <a:t>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intelektualëve</a:t>
            </a:r>
            <a:r>
              <a:rPr lang="en-US" sz="1600" dirty="0"/>
              <a:t>, </a:t>
            </a:r>
            <a:r>
              <a:rPr lang="en-US" sz="1600" dirty="0" err="1"/>
              <a:t>studentëve</a:t>
            </a:r>
            <a:r>
              <a:rPr lang="en-US" sz="1600" dirty="0"/>
              <a:t> </a:t>
            </a:r>
            <a:r>
              <a:rPr lang="en-US" sz="1600" dirty="0" err="1"/>
              <a:t>dhe</a:t>
            </a:r>
            <a:r>
              <a:rPr lang="en-US" sz="1600" dirty="0"/>
              <a:t>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rinjve</a:t>
            </a:r>
            <a:r>
              <a:rPr lang="en-US" sz="1600" dirty="0"/>
              <a:t> </a:t>
            </a:r>
            <a:r>
              <a:rPr lang="en-US" sz="1600" dirty="0" err="1"/>
              <a:t>punëtorë</a:t>
            </a:r>
            <a:r>
              <a:rPr lang="en-US" sz="1600" dirty="0"/>
              <a:t> ai </a:t>
            </a:r>
            <a:r>
              <a:rPr lang="en-US" sz="1600" dirty="0" err="1"/>
              <a:t>mbeti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zhgënjyer</a:t>
            </a:r>
            <a:r>
              <a:rPr lang="en-US" sz="1600" dirty="0"/>
              <a:t> </a:t>
            </a:r>
            <a:r>
              <a:rPr lang="en-US" sz="1600" dirty="0" err="1"/>
              <a:t>kur</a:t>
            </a:r>
            <a:r>
              <a:rPr lang="en-US" sz="1600" dirty="0"/>
              <a:t> </a:t>
            </a:r>
            <a:r>
              <a:rPr lang="en-US" sz="1600" dirty="0" err="1"/>
              <a:t>këto</a:t>
            </a:r>
            <a:r>
              <a:rPr lang="en-US" sz="1600" dirty="0"/>
              <a:t> </a:t>
            </a:r>
            <a:r>
              <a:rPr lang="en-US" sz="1600" dirty="0" err="1"/>
              <a:t>shpresa</a:t>
            </a:r>
            <a:r>
              <a:rPr lang="en-US" sz="1600" dirty="0"/>
              <a:t> </a:t>
            </a:r>
            <a:r>
              <a:rPr lang="en-US" sz="1600" dirty="0" err="1"/>
              <a:t>nuk</a:t>
            </a:r>
            <a:r>
              <a:rPr lang="en-US" sz="1600" dirty="0"/>
              <a:t> u </a:t>
            </a:r>
            <a:r>
              <a:rPr lang="en-US" sz="1600" dirty="0" err="1"/>
              <a:t>realizuan</a:t>
            </a:r>
            <a:r>
              <a:rPr lang="en-US" sz="1600" dirty="0"/>
              <a:t>. </a:t>
            </a:r>
            <a:r>
              <a:rPr lang="en-US" sz="1600" dirty="0" err="1"/>
              <a:t>Në</a:t>
            </a:r>
            <a:r>
              <a:rPr lang="en-US" sz="1600" dirty="0"/>
              <a:t> </a:t>
            </a:r>
            <a:r>
              <a:rPr lang="en-US" sz="1600" dirty="0" err="1"/>
              <a:t>vitin</a:t>
            </a:r>
            <a:r>
              <a:rPr lang="en-US" sz="1600" dirty="0"/>
              <a:t> 1989 </a:t>
            </a:r>
            <a:r>
              <a:rPr lang="en-US" sz="1600" dirty="0" err="1"/>
              <a:t>kur</a:t>
            </a:r>
            <a:r>
              <a:rPr lang="en-US" sz="1600" dirty="0"/>
              <a:t> </a:t>
            </a:r>
            <a:r>
              <a:rPr lang="en-US" sz="1600" dirty="0" err="1"/>
              <a:t>vendet</a:t>
            </a:r>
            <a:r>
              <a:rPr lang="en-US" sz="1600" dirty="0"/>
              <a:t> e </a:t>
            </a:r>
            <a:r>
              <a:rPr lang="en-US" sz="1600" dirty="0" err="1"/>
              <a:t>Evropës</a:t>
            </a:r>
            <a:r>
              <a:rPr lang="en-US" sz="1600" dirty="0"/>
              <a:t> </a:t>
            </a:r>
            <a:r>
              <a:rPr lang="en-US" sz="1600" dirty="0" err="1"/>
              <a:t>Lindore</a:t>
            </a:r>
            <a:r>
              <a:rPr lang="en-US" sz="1600" dirty="0"/>
              <a:t> </a:t>
            </a:r>
            <a:r>
              <a:rPr lang="en-US" sz="1600" dirty="0" err="1"/>
              <a:t>filluan</a:t>
            </a:r>
            <a:r>
              <a:rPr lang="en-US" sz="1600" dirty="0"/>
              <a:t>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përmbysnin</a:t>
            </a:r>
            <a:r>
              <a:rPr lang="en-US" sz="1600" dirty="0"/>
              <a:t> </a:t>
            </a:r>
            <a:r>
              <a:rPr lang="en-US" sz="1600" dirty="0" err="1"/>
              <a:t>komunizmin</a:t>
            </a:r>
            <a:r>
              <a:rPr lang="en-US" sz="1600" dirty="0"/>
              <a:t> </a:t>
            </a:r>
            <a:r>
              <a:rPr lang="en-US" sz="1600" dirty="0" err="1"/>
              <a:t>Sali</a:t>
            </a:r>
            <a:r>
              <a:rPr lang="en-US" sz="1600" dirty="0"/>
              <a:t> Berisha </a:t>
            </a:r>
            <a:r>
              <a:rPr lang="en-US" sz="1600" dirty="0" err="1"/>
              <a:t>dhe</a:t>
            </a:r>
            <a:r>
              <a:rPr lang="en-US" sz="1600" dirty="0"/>
              <a:t> </a:t>
            </a:r>
            <a:r>
              <a:rPr lang="en-US" sz="1600" dirty="0" err="1"/>
              <a:t>mbështetësit</a:t>
            </a:r>
            <a:r>
              <a:rPr lang="en-US" sz="1600" dirty="0"/>
              <a:t> e </a:t>
            </a:r>
            <a:r>
              <a:rPr lang="en-US" sz="1600" dirty="0" err="1"/>
              <a:t>tjerë</a:t>
            </a:r>
            <a:r>
              <a:rPr lang="en-US" sz="1600" dirty="0"/>
              <a:t>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reformave</a:t>
            </a:r>
            <a:r>
              <a:rPr lang="en-US" sz="1600" dirty="0"/>
              <a:t> </a:t>
            </a:r>
            <a:r>
              <a:rPr lang="en-US" sz="1600" dirty="0" err="1"/>
              <a:t>dolën</a:t>
            </a:r>
            <a:r>
              <a:rPr lang="en-US" sz="1600" dirty="0"/>
              <a:t> </a:t>
            </a:r>
            <a:r>
              <a:rPr lang="en-US" sz="1600" dirty="0" err="1"/>
              <a:t>më</a:t>
            </a:r>
            <a:r>
              <a:rPr lang="en-US" sz="1600" dirty="0"/>
              <a:t> </a:t>
            </a:r>
            <a:r>
              <a:rPr lang="en-US" sz="1600" dirty="0" err="1"/>
              <a:t>hapur</a:t>
            </a:r>
            <a:r>
              <a:rPr lang="en-US" sz="1600" dirty="0"/>
              <a:t> </a:t>
            </a:r>
            <a:r>
              <a:rPr lang="en-US" sz="1600" dirty="0" err="1"/>
              <a:t>në</a:t>
            </a:r>
            <a:r>
              <a:rPr lang="en-US" sz="1600" dirty="0"/>
              <a:t> </a:t>
            </a:r>
            <a:r>
              <a:rPr lang="en-US" sz="1600" dirty="0" err="1"/>
              <a:t>thirrjet</a:t>
            </a:r>
            <a:r>
              <a:rPr lang="en-US" sz="1600" dirty="0"/>
              <a:t> e </a:t>
            </a:r>
            <a:r>
              <a:rPr lang="en-US" sz="1600" dirty="0" err="1"/>
              <a:t>tyre</a:t>
            </a:r>
            <a:r>
              <a:rPr lang="en-US" sz="1600" dirty="0"/>
              <a:t> </a:t>
            </a:r>
            <a:r>
              <a:rPr lang="en-US" sz="1600" dirty="0" err="1"/>
              <a:t>për</a:t>
            </a:r>
            <a:r>
              <a:rPr lang="en-US" sz="1600" dirty="0"/>
              <a:t> </a:t>
            </a:r>
            <a:r>
              <a:rPr lang="en-US" sz="1600" dirty="0" err="1"/>
              <a:t>ndryshime</a:t>
            </a:r>
            <a:r>
              <a:rPr lang="en-US" sz="1600" dirty="0"/>
              <a:t> </a:t>
            </a:r>
            <a:r>
              <a:rPr lang="en-US" sz="1600" dirty="0" err="1"/>
              <a:t>në</a:t>
            </a:r>
            <a:r>
              <a:rPr lang="en-US" sz="1600" dirty="0"/>
              <a:t> </a:t>
            </a:r>
            <a:r>
              <a:rPr lang="en-US" sz="1600" dirty="0" err="1"/>
              <a:t>Shqipëri</a:t>
            </a:r>
            <a:r>
              <a:rPr lang="en-US" sz="16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031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{04FC6F88-CDA4-CB4E-AFD5-5E227D809562}tf10001119</Template>
  <TotalTime>315</TotalTime>
  <Words>1000</Words>
  <Application>Microsoft Macintosh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Projekt Histori</vt:lpstr>
      <vt:lpstr>Hyrje</vt:lpstr>
      <vt:lpstr>Figurat më të spikatura</vt:lpstr>
      <vt:lpstr>Figurat më të spikatura</vt:lpstr>
      <vt:lpstr>Sali Berisha</vt:lpstr>
      <vt:lpstr>PowerPoint Presentation</vt:lpstr>
      <vt:lpstr>Ramiz alia</vt:lpstr>
      <vt:lpstr>PowerPoint Presentation</vt:lpstr>
      <vt:lpstr>Rëndësia e tyre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Histori</dc:title>
  <dc:creator>darien_guri darien_guri</dc:creator>
  <cp:lastModifiedBy>darien_guri darien_guri</cp:lastModifiedBy>
  <cp:revision>8</cp:revision>
  <dcterms:created xsi:type="dcterms:W3CDTF">2021-03-11T14:51:08Z</dcterms:created>
  <dcterms:modified xsi:type="dcterms:W3CDTF">2021-03-11T20:06:24Z</dcterms:modified>
</cp:coreProperties>
</file>