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E3C-1C26-43E1-BFCC-467E05BDA6F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30E-787A-4096-A56F-DE211652F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6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E3C-1C26-43E1-BFCC-467E05BDA6F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30E-787A-4096-A56F-DE211652F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9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E3C-1C26-43E1-BFCC-467E05BDA6F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30E-787A-4096-A56F-DE211652F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E3C-1C26-43E1-BFCC-467E05BDA6F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30E-787A-4096-A56F-DE211652F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9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E3C-1C26-43E1-BFCC-467E05BDA6F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30E-787A-4096-A56F-DE211652F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5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E3C-1C26-43E1-BFCC-467E05BDA6F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30E-787A-4096-A56F-DE211652F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E3C-1C26-43E1-BFCC-467E05BDA6F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30E-787A-4096-A56F-DE211652F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2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E3C-1C26-43E1-BFCC-467E05BDA6F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30E-787A-4096-A56F-DE211652F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3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E3C-1C26-43E1-BFCC-467E05BDA6F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30E-787A-4096-A56F-DE211652F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E3C-1C26-43E1-BFCC-467E05BDA6F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30E-787A-4096-A56F-DE211652F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3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FE3C-1C26-43E1-BFCC-467E05BDA6F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30E-787A-4096-A56F-DE211652F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3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FE3C-1C26-43E1-BFCC-467E05BDA6F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330E-787A-4096-A56F-DE211652F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7993" y="1081453"/>
            <a:ext cx="10964007" cy="79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7993" y="1318846"/>
            <a:ext cx="474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/>
              <a:t>Taemin’s</a:t>
            </a:r>
            <a:r>
              <a:rPr lang="en-US" altLang="ko-KR" sz="4000" b="1" dirty="0"/>
              <a:t> Portfolio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30161"/>
              </p:ext>
            </p:extLst>
          </p:nvPr>
        </p:nvGraphicFramePr>
        <p:xfrm>
          <a:off x="325319" y="5527236"/>
          <a:ext cx="115501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41">
                  <a:extLst>
                    <a:ext uri="{9D8B030D-6E8A-4147-A177-3AD203B41FA5}">
                      <a16:colId xmlns:a16="http://schemas.microsoft.com/office/drawing/2014/main" val="2952067407"/>
                    </a:ext>
                  </a:extLst>
                </a:gridCol>
                <a:gridCol w="2887541">
                  <a:extLst>
                    <a:ext uri="{9D8B030D-6E8A-4147-A177-3AD203B41FA5}">
                      <a16:colId xmlns:a16="http://schemas.microsoft.com/office/drawing/2014/main" val="4019793381"/>
                    </a:ext>
                  </a:extLst>
                </a:gridCol>
                <a:gridCol w="2887541">
                  <a:extLst>
                    <a:ext uri="{9D8B030D-6E8A-4147-A177-3AD203B41FA5}">
                      <a16:colId xmlns:a16="http://schemas.microsoft.com/office/drawing/2014/main" val="144326858"/>
                    </a:ext>
                  </a:extLst>
                </a:gridCol>
                <a:gridCol w="2887541">
                  <a:extLst>
                    <a:ext uri="{9D8B030D-6E8A-4147-A177-3AD203B41FA5}">
                      <a16:colId xmlns:a16="http://schemas.microsoft.com/office/drawing/2014/main" val="3945122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Document Name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Document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Version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Last Updated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4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정보구조설계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흐름도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2020-05-29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 태민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1395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88890" y="2026732"/>
            <a:ext cx="434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Publisher Website Project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047AB-9C2D-44E1-ACFB-E5C70F4DD101}"/>
              </a:ext>
            </a:extLst>
          </p:cNvPr>
          <p:cNvSpPr txBox="1"/>
          <p:nvPr/>
        </p:nvSpPr>
        <p:spPr>
          <a:xfrm>
            <a:off x="7850427" y="538451"/>
            <a:ext cx="434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Publisher Website Project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4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7993" y="1081453"/>
            <a:ext cx="10964007" cy="79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27993" y="237392"/>
            <a:ext cx="474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Document History</a:t>
            </a:r>
            <a:endParaRPr lang="ko-KR" altLang="en-US" sz="40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80360"/>
              </p:ext>
            </p:extLst>
          </p:nvPr>
        </p:nvGraphicFramePr>
        <p:xfrm>
          <a:off x="219403" y="1485899"/>
          <a:ext cx="118846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016">
                  <a:extLst>
                    <a:ext uri="{9D8B030D-6E8A-4147-A177-3AD203B41FA5}">
                      <a16:colId xmlns:a16="http://schemas.microsoft.com/office/drawing/2014/main" val="1146555182"/>
                    </a:ext>
                  </a:extLst>
                </a:gridCol>
                <a:gridCol w="4724452">
                  <a:extLst>
                    <a:ext uri="{9D8B030D-6E8A-4147-A177-3AD203B41FA5}">
                      <a16:colId xmlns:a16="http://schemas.microsoft.com/office/drawing/2014/main" val="1783202403"/>
                    </a:ext>
                  </a:extLst>
                </a:gridCol>
                <a:gridCol w="2453080">
                  <a:extLst>
                    <a:ext uri="{9D8B030D-6E8A-4147-A177-3AD203B41FA5}">
                      <a16:colId xmlns:a16="http://schemas.microsoft.com/office/drawing/2014/main" val="3182021886"/>
                    </a:ext>
                  </a:extLst>
                </a:gridCol>
                <a:gridCol w="2215125">
                  <a:extLst>
                    <a:ext uri="{9D8B030D-6E8A-4147-A177-3AD203B41FA5}">
                      <a16:colId xmlns:a16="http://schemas.microsoft.com/office/drawing/2014/main" val="163539229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Storyboard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85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정보구조설계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흐름도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2020-05-29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98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문서번호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버 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39281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38762"/>
              </p:ext>
            </p:extLst>
          </p:nvPr>
        </p:nvGraphicFramePr>
        <p:xfrm>
          <a:off x="219403" y="2714092"/>
          <a:ext cx="11884673" cy="211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73">
                  <a:extLst>
                    <a:ext uri="{9D8B030D-6E8A-4147-A177-3AD203B41FA5}">
                      <a16:colId xmlns:a16="http://schemas.microsoft.com/office/drawing/2014/main" val="2587860644"/>
                    </a:ext>
                  </a:extLst>
                </a:gridCol>
                <a:gridCol w="1568434">
                  <a:extLst>
                    <a:ext uri="{9D8B030D-6E8A-4147-A177-3AD203B41FA5}">
                      <a16:colId xmlns:a16="http://schemas.microsoft.com/office/drawing/2014/main" val="3077660191"/>
                    </a:ext>
                  </a:extLst>
                </a:gridCol>
                <a:gridCol w="7413638">
                  <a:extLst>
                    <a:ext uri="{9D8B030D-6E8A-4147-A177-3AD203B41FA5}">
                      <a16:colId xmlns:a16="http://schemas.microsoft.com/office/drawing/2014/main" val="1147936979"/>
                    </a:ext>
                  </a:extLst>
                </a:gridCol>
                <a:gridCol w="1462728">
                  <a:extLst>
                    <a:ext uri="{9D8B030D-6E8A-4147-A177-3AD203B41FA5}">
                      <a16:colId xmlns:a16="http://schemas.microsoft.com/office/drawing/2014/main" val="811645528"/>
                    </a:ext>
                  </a:extLst>
                </a:gridCol>
              </a:tblGrid>
              <a:tr h="348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 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일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69805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2020-05-07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정보구조설계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흐름도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하 태민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275596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2020-05-29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온라인 다이어그램 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(draw.io)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을 활용하여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재작성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하 태민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13625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558192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68577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82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57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7993" y="1081453"/>
            <a:ext cx="10964007" cy="79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27993" y="237392"/>
            <a:ext cx="474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로그인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93" y="1555187"/>
            <a:ext cx="10058400" cy="49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0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7993" y="1081453"/>
            <a:ext cx="10964007" cy="79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27993" y="237392"/>
            <a:ext cx="474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회원가입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93" y="1529862"/>
            <a:ext cx="10058400" cy="49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7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7993" y="1081453"/>
            <a:ext cx="10964007" cy="79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27993" y="237392"/>
            <a:ext cx="474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도서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93" y="1680065"/>
            <a:ext cx="10058400" cy="47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7993" y="1081453"/>
            <a:ext cx="10964007" cy="79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27993" y="237392"/>
            <a:ext cx="474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자료실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93" y="1521069"/>
            <a:ext cx="9514142" cy="49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6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7993" y="1081453"/>
            <a:ext cx="10964007" cy="79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27993" y="237392"/>
            <a:ext cx="474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질문답변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93" y="1502017"/>
            <a:ext cx="10058400" cy="49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7993" y="1081453"/>
            <a:ext cx="10964007" cy="79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27993" y="237392"/>
            <a:ext cx="474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동영상 강의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93" y="1537189"/>
            <a:ext cx="10058400" cy="49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5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7993" y="1081453"/>
            <a:ext cx="10964007" cy="79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27993" y="237392"/>
            <a:ext cx="474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공지사항</a:t>
            </a:r>
            <a:r>
              <a:rPr lang="en-US" altLang="ko-KR" sz="4000" b="1" dirty="0"/>
              <a:t>/</a:t>
            </a:r>
            <a:r>
              <a:rPr lang="ko-KR" altLang="en-US" sz="4000" b="1" dirty="0"/>
              <a:t>이벤트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93" y="1545981"/>
            <a:ext cx="10058400" cy="48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7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81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출판사 Site</dc:title>
  <dc:creator>Ha Tae Min</dc:creator>
  <cp:lastModifiedBy>GDJ25</cp:lastModifiedBy>
  <cp:revision>36</cp:revision>
  <dcterms:created xsi:type="dcterms:W3CDTF">2020-04-30T08:30:59Z</dcterms:created>
  <dcterms:modified xsi:type="dcterms:W3CDTF">2020-06-02T04:58:50Z</dcterms:modified>
</cp:coreProperties>
</file>