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006B4-24A8-4F60-8BB8-CF05D57133F0}" type="datetimeFigureOut">
              <a:rPr lang="en-US" smtClean="0"/>
              <a:t>6/13/2008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09D0C-9A84-4644-B188-12ECCE2963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09D0C-9A84-4644-B188-12ECCE2963A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D4A8-9C99-4D3C-A03D-1BA75BB1551B}" type="datetimeFigureOut">
              <a:rPr lang="en-US" smtClean="0"/>
              <a:t>6/12/2008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E72E-BE3F-4441-9F10-959EAD0DC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Precision Architectural ED Tradeoff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Seng</a:t>
            </a:r>
            <a:r>
              <a:rPr lang="en-US" dirty="0" smtClean="0"/>
              <a:t> </a:t>
            </a:r>
            <a:r>
              <a:rPr lang="en-US" dirty="0" err="1" smtClean="0"/>
              <a:t>Oon</a:t>
            </a:r>
            <a:r>
              <a:rPr lang="en-US" dirty="0" smtClean="0"/>
              <a:t> </a:t>
            </a:r>
            <a:r>
              <a:rPr lang="en-US" dirty="0" err="1" smtClean="0"/>
              <a:t>Toh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"/>
            <a:ext cx="3065919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Booth Encoder</a:t>
            </a:r>
          </a:p>
          <a:p>
            <a:pPr>
              <a:buNone/>
            </a:pPr>
            <a:r>
              <a:rPr lang="en-US" dirty="0" smtClean="0"/>
              <a:t>4:2 Tree Stage 1</a:t>
            </a:r>
          </a:p>
          <a:p>
            <a:pPr>
              <a:buNone/>
            </a:pPr>
            <a:r>
              <a:rPr lang="en-US" dirty="0" smtClean="0"/>
              <a:t>4:2 Tree Stage 2</a:t>
            </a:r>
          </a:p>
          <a:p>
            <a:pPr>
              <a:buNone/>
            </a:pPr>
            <a:r>
              <a:rPr lang="en-US" dirty="0" smtClean="0"/>
              <a:t>4:2 Tree Stage 3</a:t>
            </a:r>
          </a:p>
          <a:p>
            <a:pPr>
              <a:buNone/>
            </a:pPr>
            <a:r>
              <a:rPr lang="en-US" dirty="0" smtClean="0"/>
              <a:t>4:2 Tree Stage 4</a:t>
            </a:r>
          </a:p>
          <a:p>
            <a:pPr>
              <a:buNone/>
            </a:pPr>
            <a:r>
              <a:rPr lang="en-US" dirty="0" smtClean="0"/>
              <a:t>3:2 Counter</a:t>
            </a:r>
          </a:p>
          <a:p>
            <a:pPr>
              <a:buNone/>
            </a:pPr>
            <a:r>
              <a:rPr lang="en-US" dirty="0" smtClean="0"/>
              <a:t>108-Bit Parallel Adder</a:t>
            </a:r>
          </a:p>
          <a:p>
            <a:pPr>
              <a:buNone/>
            </a:pPr>
            <a:r>
              <a:rPr lang="en-US" dirty="0" smtClean="0"/>
              <a:t>2:1 </a:t>
            </a:r>
            <a:r>
              <a:rPr lang="en-US" dirty="0" err="1" smtClean="0"/>
              <a:t>Mux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One’s Complement</a:t>
            </a:r>
          </a:p>
          <a:p>
            <a:pPr>
              <a:buNone/>
            </a:pPr>
            <a:r>
              <a:rPr lang="en-US" dirty="0" smtClean="0"/>
              <a:t>Leading Zero Detect</a:t>
            </a:r>
          </a:p>
          <a:p>
            <a:pPr>
              <a:buNone/>
            </a:pPr>
            <a:r>
              <a:rPr lang="en-US" dirty="0" smtClean="0"/>
              <a:t>Left Shift</a:t>
            </a:r>
          </a:p>
          <a:p>
            <a:pPr>
              <a:buNone/>
            </a:pPr>
            <a:r>
              <a:rPr lang="en-US" dirty="0" smtClean="0"/>
              <a:t>Rounding Logic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752600"/>
            <a:ext cx="46863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Stages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Booth Encoder</a:t>
            </a:r>
          </a:p>
          <a:p>
            <a:pPr>
              <a:buNone/>
            </a:pPr>
            <a:r>
              <a:rPr lang="en-US" dirty="0" smtClean="0"/>
              <a:t>4:2 Tree Stage 1</a:t>
            </a:r>
          </a:p>
          <a:p>
            <a:pPr>
              <a:buNone/>
            </a:pPr>
            <a:r>
              <a:rPr lang="en-US" dirty="0" smtClean="0"/>
              <a:t>4:2 Tree Stage 2</a:t>
            </a:r>
          </a:p>
          <a:p>
            <a:pPr>
              <a:buNone/>
            </a:pPr>
            <a:r>
              <a:rPr lang="en-US" dirty="0" smtClean="0"/>
              <a:t>4:2 Tree Stage 3</a:t>
            </a:r>
          </a:p>
          <a:p>
            <a:pPr>
              <a:buNone/>
            </a:pPr>
            <a:r>
              <a:rPr lang="en-US" dirty="0" smtClean="0"/>
              <a:t>4:2 Tree Stage 4</a:t>
            </a:r>
          </a:p>
          <a:p>
            <a:pPr>
              <a:buNone/>
            </a:pPr>
            <a:r>
              <a:rPr lang="en-US" dirty="0" smtClean="0"/>
              <a:t>3:2 Counter</a:t>
            </a:r>
          </a:p>
          <a:p>
            <a:pPr>
              <a:buNone/>
            </a:pPr>
            <a:r>
              <a:rPr lang="en-US" dirty="0" smtClean="0"/>
              <a:t>108-Bit Parallel Adder</a:t>
            </a:r>
          </a:p>
          <a:p>
            <a:pPr>
              <a:buNone/>
            </a:pPr>
            <a:r>
              <a:rPr lang="en-US" dirty="0" smtClean="0"/>
              <a:t>2:1 </a:t>
            </a:r>
            <a:r>
              <a:rPr lang="en-US" dirty="0" err="1" smtClean="0"/>
              <a:t>Mux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One’s Complement</a:t>
            </a:r>
          </a:p>
          <a:p>
            <a:pPr>
              <a:buNone/>
            </a:pPr>
            <a:r>
              <a:rPr lang="en-US" dirty="0" smtClean="0"/>
              <a:t>Leading Zero Detect</a:t>
            </a:r>
          </a:p>
          <a:p>
            <a:pPr>
              <a:buNone/>
            </a:pPr>
            <a:r>
              <a:rPr lang="en-US" dirty="0" smtClean="0"/>
              <a:t>Left Shift</a:t>
            </a:r>
          </a:p>
          <a:p>
            <a:pPr>
              <a:buNone/>
            </a:pPr>
            <a:r>
              <a:rPr lang="en-US" dirty="0" smtClean="0"/>
              <a:t>Rounding Logic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8956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39624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49530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295400"/>
            <a:ext cx="3267075" cy="256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86200"/>
            <a:ext cx="3248025" cy="253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" y="6477000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(1.2 ns) = 413 </a:t>
            </a:r>
            <a:r>
              <a:rPr lang="en-US" dirty="0" err="1" smtClean="0"/>
              <a:t>pJ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Stage - Retime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Booth Encoder</a:t>
            </a:r>
          </a:p>
          <a:p>
            <a:pPr>
              <a:buNone/>
            </a:pPr>
            <a:r>
              <a:rPr lang="en-US" dirty="0" smtClean="0"/>
              <a:t>4:2 Tree Stage 1</a:t>
            </a:r>
          </a:p>
          <a:p>
            <a:pPr>
              <a:buNone/>
            </a:pPr>
            <a:r>
              <a:rPr lang="en-US" dirty="0" smtClean="0"/>
              <a:t>4:2 Tree Stage 2</a:t>
            </a:r>
          </a:p>
          <a:p>
            <a:pPr>
              <a:buNone/>
            </a:pPr>
            <a:r>
              <a:rPr lang="en-US" dirty="0" smtClean="0"/>
              <a:t>4:2 Tree Stage 3</a:t>
            </a:r>
          </a:p>
          <a:p>
            <a:pPr>
              <a:buNone/>
            </a:pPr>
            <a:r>
              <a:rPr lang="en-US" dirty="0" smtClean="0"/>
              <a:t>4:2 Tree Stage 4</a:t>
            </a:r>
          </a:p>
          <a:p>
            <a:pPr>
              <a:buNone/>
            </a:pPr>
            <a:r>
              <a:rPr lang="en-US" dirty="0" smtClean="0"/>
              <a:t>3:2 Counter</a:t>
            </a:r>
          </a:p>
          <a:p>
            <a:pPr>
              <a:buNone/>
            </a:pPr>
            <a:r>
              <a:rPr lang="en-US" dirty="0" smtClean="0"/>
              <a:t>108-Bit Parallel Adder</a:t>
            </a:r>
          </a:p>
          <a:p>
            <a:pPr>
              <a:buNone/>
            </a:pPr>
            <a:r>
              <a:rPr lang="en-US" dirty="0" smtClean="0"/>
              <a:t>2:1 </a:t>
            </a:r>
            <a:r>
              <a:rPr lang="en-US" dirty="0" err="1" smtClean="0"/>
              <a:t>Mux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One’s Complement</a:t>
            </a:r>
          </a:p>
          <a:p>
            <a:pPr>
              <a:buNone/>
            </a:pPr>
            <a:r>
              <a:rPr lang="en-US" dirty="0" smtClean="0"/>
              <a:t>Leading Zero Detect</a:t>
            </a:r>
          </a:p>
          <a:p>
            <a:pPr>
              <a:buNone/>
            </a:pPr>
            <a:r>
              <a:rPr lang="en-US" dirty="0" smtClean="0"/>
              <a:t>Left Shift</a:t>
            </a:r>
          </a:p>
          <a:p>
            <a:pPr>
              <a:buNone/>
            </a:pPr>
            <a:r>
              <a:rPr lang="en-US" dirty="0" smtClean="0"/>
              <a:t>Rounding Logic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25892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35814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46466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1" y="1371600"/>
            <a:ext cx="3352800" cy="262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28600" y="6477000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(1.2 ns) = 380 </a:t>
            </a:r>
            <a:r>
              <a:rPr lang="en-US" dirty="0" err="1" smtClean="0"/>
              <a:t>pJ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021767"/>
            <a:ext cx="3481496" cy="271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4 Stage - Retime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Booth Encoder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3:2 Counter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108-Bit Parallel 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2:1 Mux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One’s Complement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Leading Zero Detect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Shift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Rounding Logic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25892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35814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49530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332688"/>
            <a:ext cx="3352800" cy="262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28600" y="6477000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(1.2 ns) = 370 </a:t>
            </a:r>
            <a:r>
              <a:rPr lang="en-US" dirty="0" err="1" smtClean="0"/>
              <a:t>pJ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3642" y="3962400"/>
            <a:ext cx="3398306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Stage – Unroll Parallel Adder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Booth Encoder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3:2 Counter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108-Bit Carry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Tree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108-Bit End Around 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One’s Complement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Leading Zero Detect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Shift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Rounding Logic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2589212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3960812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4953000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959047"/>
            <a:ext cx="3600450" cy="282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28600" y="6477000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(1.2 ns) = 392 </a:t>
            </a:r>
            <a:r>
              <a:rPr lang="en-US" dirty="0" err="1" smtClean="0"/>
              <a:t>pJ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143000"/>
            <a:ext cx="3429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Stage – Retime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Booth Encoder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3:2 Counter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108-Bit Carry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Tree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108-Bit End Around 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One’s Complement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Leading Zero Detect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Shift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Rounding Logic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2970212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3960812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4953000"/>
            <a:ext cx="312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219200"/>
            <a:ext cx="3493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2536" y="3962400"/>
            <a:ext cx="3542264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28600" y="6477000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(1.2 ns) = 409 </a:t>
            </a:r>
            <a:r>
              <a:rPr lang="en-US" dirty="0" err="1" smtClean="0"/>
              <a:t>pJ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280</Words>
  <Application>Microsoft Office PowerPoint</Application>
  <PresentationFormat>On-screen Show (4:3)</PresentationFormat>
  <Paragraphs>86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Double Precision Architectural ED Tradeoff Analysis</vt:lpstr>
      <vt:lpstr>Slide 2</vt:lpstr>
      <vt:lpstr>No Flops</vt:lpstr>
      <vt:lpstr>4 Stages</vt:lpstr>
      <vt:lpstr>4 Stage - Retime</vt:lpstr>
      <vt:lpstr>4 Stage - Retime</vt:lpstr>
      <vt:lpstr>Slide 7</vt:lpstr>
      <vt:lpstr>Slide 8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Precision Architectural ED Tradeoff Analysis</dc:title>
  <dc:creator>Administrator</dc:creator>
  <cp:lastModifiedBy>Administrator</cp:lastModifiedBy>
  <cp:revision>145</cp:revision>
  <dcterms:created xsi:type="dcterms:W3CDTF">2008-06-12T21:14:04Z</dcterms:created>
  <dcterms:modified xsi:type="dcterms:W3CDTF">2008-06-14T00:34:00Z</dcterms:modified>
</cp:coreProperties>
</file>