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hitz.eecs.berkeley.edu\unix_home\sengoon\docs\composition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Sheet1!$B$1467</c:f>
              <c:strCache>
                <c:ptCount val="1"/>
                <c:pt idx="0">
                  <c:v>Register</c:v>
                </c:pt>
              </c:strCache>
            </c:strRef>
          </c:tx>
          <c:cat>
            <c:numRef>
              <c:f>Sheet1!$A$1468:$A$1471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Sheet1!$B$1468:$B$1471</c:f>
              <c:numCache>
                <c:formatCode>0.00E+00</c:formatCode>
                <c:ptCount val="4"/>
                <c:pt idx="0">
                  <c:v>370</c:v>
                </c:pt>
                <c:pt idx="1">
                  <c:v>390</c:v>
                </c:pt>
                <c:pt idx="2">
                  <c:v>445</c:v>
                </c:pt>
                <c:pt idx="3">
                  <c:v>474</c:v>
                </c:pt>
              </c:numCache>
            </c:numRef>
          </c:val>
        </c:ser>
        <c:ser>
          <c:idx val="1"/>
          <c:order val="1"/>
          <c:tx>
            <c:strRef>
              <c:f>Sheet1!$C$1467</c:f>
              <c:strCache>
                <c:ptCount val="1"/>
                <c:pt idx="0">
                  <c:v>Latch</c:v>
                </c:pt>
              </c:strCache>
            </c:strRef>
          </c:tx>
          <c:cat>
            <c:numRef>
              <c:f>Sheet1!$A$1468:$A$1471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Sheet1!$C$1468:$C$1471</c:f>
              <c:numCache>
                <c:formatCode>0.00E+00</c:formatCode>
                <c:ptCount val="4"/>
                <c:pt idx="0">
                  <c:v>362</c:v>
                </c:pt>
                <c:pt idx="1">
                  <c:v>367.00000000000006</c:v>
                </c:pt>
                <c:pt idx="2">
                  <c:v>387</c:v>
                </c:pt>
                <c:pt idx="3">
                  <c:v>440</c:v>
                </c:pt>
              </c:numCache>
            </c:numRef>
          </c:val>
        </c:ser>
        <c:axId val="116499968"/>
        <c:axId val="116514176"/>
      </c:barChart>
      <c:lineChart>
        <c:grouping val="standard"/>
        <c:ser>
          <c:idx val="2"/>
          <c:order val="2"/>
          <c:tx>
            <c:strRef>
              <c:f>Sheet1!$D$1467</c:f>
              <c:strCache>
                <c:ptCount val="1"/>
                <c:pt idx="0">
                  <c:v>Delay</c:v>
                </c:pt>
              </c:strCache>
            </c:strRef>
          </c:tx>
          <c:marker>
            <c:symbol val="none"/>
          </c:marker>
          <c:cat>
            <c:numRef>
              <c:f>Sheet1!$A$1468:$A$1471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Sheet1!$D$1468:$D$1471</c:f>
              <c:numCache>
                <c:formatCode>0.00E+00</c:formatCode>
                <c:ptCount val="4"/>
                <c:pt idx="0">
                  <c:v>1.2</c:v>
                </c:pt>
                <c:pt idx="1">
                  <c:v>0.89999999999999991</c:v>
                </c:pt>
                <c:pt idx="2">
                  <c:v>0.65</c:v>
                </c:pt>
                <c:pt idx="3">
                  <c:v>0.6</c:v>
                </c:pt>
              </c:numCache>
            </c:numRef>
          </c:val>
        </c:ser>
        <c:marker val="1"/>
        <c:axId val="124385920"/>
        <c:axId val="124383232"/>
      </c:lineChart>
      <c:catAx>
        <c:axId val="116499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Pipeline Stages</a:t>
                </a:r>
              </a:p>
            </c:rich>
          </c:tx>
          <c:layout/>
        </c:title>
        <c:numFmt formatCode="General" sourceLinked="1"/>
        <c:tickLblPos val="nextTo"/>
        <c:crossAx val="116514176"/>
        <c:crosses val="autoZero"/>
        <c:auto val="1"/>
        <c:lblAlgn val="ctr"/>
        <c:lblOffset val="100"/>
      </c:catAx>
      <c:valAx>
        <c:axId val="1165141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per Operation (pJ)</a:t>
                </a:r>
              </a:p>
            </c:rich>
          </c:tx>
          <c:layout/>
        </c:title>
        <c:numFmt formatCode="#,##0" sourceLinked="0"/>
        <c:tickLblPos val="nextTo"/>
        <c:crossAx val="116499968"/>
        <c:crosses val="autoZero"/>
        <c:crossBetween val="between"/>
      </c:valAx>
      <c:valAx>
        <c:axId val="124383232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Delay (ns)</a:t>
                </a:r>
              </a:p>
            </c:rich>
          </c:tx>
          <c:layout/>
        </c:title>
        <c:numFmt formatCode="#,##0.0" sourceLinked="0"/>
        <c:tickLblPos val="nextTo"/>
        <c:crossAx val="124385920"/>
        <c:crosses val="max"/>
        <c:crossBetween val="between"/>
      </c:valAx>
      <c:catAx>
        <c:axId val="124385920"/>
        <c:scaling>
          <c:orientation val="minMax"/>
        </c:scaling>
        <c:delete val="1"/>
        <c:axPos val="b"/>
        <c:numFmt formatCode="General" sourceLinked="1"/>
        <c:tickLblPos val="nextTo"/>
        <c:crossAx val="124383232"/>
        <c:crosses val="autoZero"/>
        <c:auto val="1"/>
        <c:lblAlgn val="ctr"/>
        <c:lblOffset val="100"/>
      </c:cat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49A-B9E7-4B08-B336-AD9CD5A8BE81}" type="datetimeFigureOut">
              <a:rPr lang="en-US" smtClean="0"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BCC1-6EF6-4523-A689-1C4E3EE31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Depth E-D 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524000" y="1600200"/>
          <a:ext cx="6324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Stages - Registers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 Encoder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3:2 Counter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Parallel 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Zero Detect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Shift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Rounding Logic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49514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1000" y="22844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52562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5638800"/>
            <a:ext cx="23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445 </a:t>
            </a:r>
            <a:r>
              <a:rPr lang="en-US" dirty="0" err="1" smtClean="0"/>
              <a:t>pJ</a:t>
            </a:r>
            <a:r>
              <a:rPr lang="en-US" dirty="0" smtClean="0"/>
              <a:t> @ 0.65 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35798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08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8940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45720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7308" y="1295401"/>
            <a:ext cx="350129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7490" y="4038600"/>
            <a:ext cx="35977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 rot="5400000" flipH="1" flipV="1">
            <a:off x="4420394" y="2590800"/>
            <a:ext cx="2590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Stages - Latches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 Encoder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4:2 Tree Stage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3:2 Counter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108-Bit Parallel 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Leading Zero Detect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Shift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Rounding Logic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49514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1000" y="22844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52562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5638800"/>
            <a:ext cx="239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387 </a:t>
            </a:r>
            <a:r>
              <a:rPr lang="en-US" dirty="0" err="1" smtClean="0"/>
              <a:t>pJ</a:t>
            </a:r>
            <a:r>
              <a:rPr lang="en-US" dirty="0" smtClean="0"/>
              <a:t> with latches @ 0.65 ns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35798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0812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5908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2766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42862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3996532" y="3723481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Pipeline Depth E-D Analysis</vt:lpstr>
      <vt:lpstr>8 Stages - Registers</vt:lpstr>
      <vt:lpstr>8 Stages - Latches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Depth E-D Analysis</dc:title>
  <dc:creator>Administrator</dc:creator>
  <cp:lastModifiedBy>Administrator</cp:lastModifiedBy>
  <cp:revision>1</cp:revision>
  <dcterms:created xsi:type="dcterms:W3CDTF">2008-06-24T23:17:58Z</dcterms:created>
  <dcterms:modified xsi:type="dcterms:W3CDTF">2008-06-24T23:20:34Z</dcterms:modified>
</cp:coreProperties>
</file>