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59" r:id="rId3"/>
    <p:sldId id="291" r:id="rId4"/>
    <p:sldId id="258" r:id="rId5"/>
    <p:sldId id="262" r:id="rId6"/>
    <p:sldId id="266" r:id="rId7"/>
    <p:sldId id="264" r:id="rId8"/>
    <p:sldId id="267" r:id="rId9"/>
    <p:sldId id="272" r:id="rId10"/>
    <p:sldId id="273" r:id="rId11"/>
    <p:sldId id="274" r:id="rId12"/>
    <p:sldId id="275" r:id="rId13"/>
    <p:sldId id="276" r:id="rId14"/>
    <p:sldId id="277" r:id="rId15"/>
    <p:sldId id="278" r:id="rId16"/>
    <p:sldId id="279" r:id="rId17"/>
    <p:sldId id="280" r:id="rId18"/>
    <p:sldId id="281" r:id="rId19"/>
    <p:sldId id="282" r:id="rId20"/>
    <p:sldId id="283" r:id="rId21"/>
    <p:sldId id="284" r:id="rId22"/>
    <p:sldId id="285" r:id="rId23"/>
    <p:sldId id="286" r:id="rId24"/>
    <p:sldId id="287" r:id="rId25"/>
    <p:sldId id="288" r:id="rId26"/>
    <p:sldId id="289" r:id="rId27"/>
    <p:sldId id="290" r:id="rId28"/>
    <p:sldId id="293" r:id="rId29"/>
    <p:sldId id="292" r:id="rId30"/>
    <p:sldId id="294"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56AD285-2060-496E-B9AF-683278824A7E}" v="33" dt="2025-04-08T13:12:22.51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VID JOHN RAJ" userId="e359d7364d096f17" providerId="LiveId" clId="{856AD285-2060-496E-B9AF-683278824A7E}"/>
    <pc:docChg chg="undo redo custSel addSld delSld modSld sldOrd">
      <pc:chgData name="DAVID JOHN RAJ" userId="e359d7364d096f17" providerId="LiveId" clId="{856AD285-2060-496E-B9AF-683278824A7E}" dt="2025-04-08T13:20:35.028" v="349" actId="20577"/>
      <pc:docMkLst>
        <pc:docMk/>
      </pc:docMkLst>
      <pc:sldChg chg="modSp">
        <pc:chgData name="DAVID JOHN RAJ" userId="e359d7364d096f17" providerId="LiveId" clId="{856AD285-2060-496E-B9AF-683278824A7E}" dt="2025-04-08T13:01:11.491" v="196"/>
        <pc:sldMkLst>
          <pc:docMk/>
          <pc:sldMk cId="890576817" sldId="256"/>
        </pc:sldMkLst>
        <pc:spChg chg="mod">
          <ac:chgData name="DAVID JOHN RAJ" userId="e359d7364d096f17" providerId="LiveId" clId="{856AD285-2060-496E-B9AF-683278824A7E}" dt="2025-04-08T13:01:11.491" v="196"/>
          <ac:spMkLst>
            <pc:docMk/>
            <pc:sldMk cId="890576817" sldId="256"/>
            <ac:spMk id="2" creationId="{369C8852-C452-BE28-FE69-97BB2DA32882}"/>
          </ac:spMkLst>
        </pc:spChg>
        <pc:spChg chg="mod">
          <ac:chgData name="DAVID JOHN RAJ" userId="e359d7364d096f17" providerId="LiveId" clId="{856AD285-2060-496E-B9AF-683278824A7E}" dt="2025-04-08T13:01:11.491" v="196"/>
          <ac:spMkLst>
            <pc:docMk/>
            <pc:sldMk cId="890576817" sldId="256"/>
            <ac:spMk id="3" creationId="{DB0E5DA5-8650-9663-B7A9-BE0D4AD69A86}"/>
          </ac:spMkLst>
        </pc:spChg>
      </pc:sldChg>
      <pc:sldChg chg="modSp">
        <pc:chgData name="DAVID JOHN RAJ" userId="e359d7364d096f17" providerId="LiveId" clId="{856AD285-2060-496E-B9AF-683278824A7E}" dt="2025-04-08T13:01:11.491" v="196"/>
        <pc:sldMkLst>
          <pc:docMk/>
          <pc:sldMk cId="2047859067" sldId="258"/>
        </pc:sldMkLst>
        <pc:spChg chg="mod">
          <ac:chgData name="DAVID JOHN RAJ" userId="e359d7364d096f17" providerId="LiveId" clId="{856AD285-2060-496E-B9AF-683278824A7E}" dt="2025-04-08T13:01:11.491" v="196"/>
          <ac:spMkLst>
            <pc:docMk/>
            <pc:sldMk cId="2047859067" sldId="258"/>
            <ac:spMk id="2" creationId="{F85CBB56-78DF-9AA3-B77C-F140BC5BB63D}"/>
          </ac:spMkLst>
        </pc:spChg>
        <pc:spChg chg="mod">
          <ac:chgData name="DAVID JOHN RAJ" userId="e359d7364d096f17" providerId="LiveId" clId="{856AD285-2060-496E-B9AF-683278824A7E}" dt="2025-04-08T13:01:11.491" v="196"/>
          <ac:spMkLst>
            <pc:docMk/>
            <pc:sldMk cId="2047859067" sldId="258"/>
            <ac:spMk id="3" creationId="{53580C4F-E218-2788-E1FE-C240E4403E9C}"/>
          </ac:spMkLst>
        </pc:spChg>
      </pc:sldChg>
      <pc:sldChg chg="modSp mod">
        <pc:chgData name="DAVID JOHN RAJ" userId="e359d7364d096f17" providerId="LiveId" clId="{856AD285-2060-496E-B9AF-683278824A7E}" dt="2025-04-08T13:20:35.028" v="349" actId="20577"/>
        <pc:sldMkLst>
          <pc:docMk/>
          <pc:sldMk cId="3846396420" sldId="259"/>
        </pc:sldMkLst>
        <pc:spChg chg="mod">
          <ac:chgData name="DAVID JOHN RAJ" userId="e359d7364d096f17" providerId="LiveId" clId="{856AD285-2060-496E-B9AF-683278824A7E}" dt="2025-04-08T13:01:11.491" v="196"/>
          <ac:spMkLst>
            <pc:docMk/>
            <pc:sldMk cId="3846396420" sldId="259"/>
            <ac:spMk id="2" creationId="{0E0DBAD7-934F-4B17-04D2-67A80F41D4D0}"/>
          </ac:spMkLst>
        </pc:spChg>
        <pc:spChg chg="mod">
          <ac:chgData name="DAVID JOHN RAJ" userId="e359d7364d096f17" providerId="LiveId" clId="{856AD285-2060-496E-B9AF-683278824A7E}" dt="2025-04-08T13:20:35.028" v="349" actId="20577"/>
          <ac:spMkLst>
            <pc:docMk/>
            <pc:sldMk cId="3846396420" sldId="259"/>
            <ac:spMk id="3" creationId="{6553D9B9-0260-350B-04DB-A061A6D1D6CB}"/>
          </ac:spMkLst>
        </pc:spChg>
      </pc:sldChg>
      <pc:sldChg chg="modSp mod">
        <pc:chgData name="DAVID JOHN RAJ" userId="e359d7364d096f17" providerId="LiveId" clId="{856AD285-2060-496E-B9AF-683278824A7E}" dt="2025-04-08T13:01:24.026" v="202" actId="1076"/>
        <pc:sldMkLst>
          <pc:docMk/>
          <pc:sldMk cId="520703774" sldId="262"/>
        </pc:sldMkLst>
        <pc:spChg chg="mod">
          <ac:chgData name="DAVID JOHN RAJ" userId="e359d7364d096f17" providerId="LiveId" clId="{856AD285-2060-496E-B9AF-683278824A7E}" dt="2025-04-08T13:01:11.491" v="196"/>
          <ac:spMkLst>
            <pc:docMk/>
            <pc:sldMk cId="520703774" sldId="262"/>
            <ac:spMk id="2" creationId="{B64B72EE-811B-0603-2346-81B56F80864D}"/>
          </ac:spMkLst>
        </pc:spChg>
        <pc:spChg chg="mod">
          <ac:chgData name="DAVID JOHN RAJ" userId="e359d7364d096f17" providerId="LiveId" clId="{856AD285-2060-496E-B9AF-683278824A7E}" dt="2025-04-08T13:01:11.491" v="196"/>
          <ac:spMkLst>
            <pc:docMk/>
            <pc:sldMk cId="520703774" sldId="262"/>
            <ac:spMk id="3" creationId="{7AD59E52-47CF-3D58-8AC4-105BEB162A1A}"/>
          </ac:spMkLst>
        </pc:spChg>
        <pc:spChg chg="mod">
          <ac:chgData name="DAVID JOHN RAJ" userId="e359d7364d096f17" providerId="LiveId" clId="{856AD285-2060-496E-B9AF-683278824A7E}" dt="2025-04-08T13:01:11.491" v="196"/>
          <ac:spMkLst>
            <pc:docMk/>
            <pc:sldMk cId="520703774" sldId="262"/>
            <ac:spMk id="5" creationId="{6B5E0BF7-87B2-50ED-355B-F7A19CF341F1}"/>
          </ac:spMkLst>
        </pc:spChg>
        <pc:spChg chg="mod">
          <ac:chgData name="DAVID JOHN RAJ" userId="e359d7364d096f17" providerId="LiveId" clId="{856AD285-2060-496E-B9AF-683278824A7E}" dt="2025-04-08T13:01:24.026" v="202" actId="1076"/>
          <ac:spMkLst>
            <pc:docMk/>
            <pc:sldMk cId="520703774" sldId="262"/>
            <ac:spMk id="10" creationId="{480C1B12-766D-150F-6F8C-D3C4A3E28AC3}"/>
          </ac:spMkLst>
        </pc:spChg>
        <pc:graphicFrameChg chg="mod">
          <ac:chgData name="DAVID JOHN RAJ" userId="e359d7364d096f17" providerId="LiveId" clId="{856AD285-2060-496E-B9AF-683278824A7E}" dt="2025-04-08T13:01:11.491" v="196"/>
          <ac:graphicFrameMkLst>
            <pc:docMk/>
            <pc:sldMk cId="520703774" sldId="262"/>
            <ac:graphicFrameMk id="7" creationId="{7D2F364B-91F6-FF6F-DF4F-DF39A7886FAF}"/>
          </ac:graphicFrameMkLst>
        </pc:graphicFrameChg>
        <pc:graphicFrameChg chg="mod">
          <ac:chgData name="DAVID JOHN RAJ" userId="e359d7364d096f17" providerId="LiveId" clId="{856AD285-2060-496E-B9AF-683278824A7E}" dt="2025-04-08T13:01:11.491" v="196"/>
          <ac:graphicFrameMkLst>
            <pc:docMk/>
            <pc:sldMk cId="520703774" sldId="262"/>
            <ac:graphicFrameMk id="8" creationId="{BFF6F232-EFA6-4475-829E-6083F2D62FD2}"/>
          </ac:graphicFrameMkLst>
        </pc:graphicFrameChg>
      </pc:sldChg>
      <pc:sldChg chg="modSp mod">
        <pc:chgData name="DAVID JOHN RAJ" userId="e359d7364d096f17" providerId="LiveId" clId="{856AD285-2060-496E-B9AF-683278824A7E}" dt="2025-04-08T13:01:11.675" v="197" actId="27636"/>
        <pc:sldMkLst>
          <pc:docMk/>
          <pc:sldMk cId="2511499731" sldId="264"/>
        </pc:sldMkLst>
        <pc:spChg chg="mod">
          <ac:chgData name="DAVID JOHN RAJ" userId="e359d7364d096f17" providerId="LiveId" clId="{856AD285-2060-496E-B9AF-683278824A7E}" dt="2025-04-08T13:01:11.491" v="196"/>
          <ac:spMkLst>
            <pc:docMk/>
            <pc:sldMk cId="2511499731" sldId="264"/>
            <ac:spMk id="2" creationId="{0406EAAE-6625-3C43-6D6F-40F86716022F}"/>
          </ac:spMkLst>
        </pc:spChg>
        <pc:spChg chg="mod">
          <ac:chgData name="DAVID JOHN RAJ" userId="e359d7364d096f17" providerId="LiveId" clId="{856AD285-2060-496E-B9AF-683278824A7E}" dt="2025-04-08T13:01:11.675" v="197" actId="27636"/>
          <ac:spMkLst>
            <pc:docMk/>
            <pc:sldMk cId="2511499731" sldId="264"/>
            <ac:spMk id="4" creationId="{310D1CF1-9097-3383-0C2D-ED43698FBF48}"/>
          </ac:spMkLst>
        </pc:spChg>
        <pc:graphicFrameChg chg="mod">
          <ac:chgData name="DAVID JOHN RAJ" userId="e359d7364d096f17" providerId="LiveId" clId="{856AD285-2060-496E-B9AF-683278824A7E}" dt="2025-04-08T13:01:11.491" v="196"/>
          <ac:graphicFrameMkLst>
            <pc:docMk/>
            <pc:sldMk cId="2511499731" sldId="264"/>
            <ac:graphicFrameMk id="5" creationId="{13381156-75A7-8F96-CE3D-28BD884A9E10}"/>
          </ac:graphicFrameMkLst>
        </pc:graphicFrameChg>
      </pc:sldChg>
      <pc:sldChg chg="modSp">
        <pc:chgData name="DAVID JOHN RAJ" userId="e359d7364d096f17" providerId="LiveId" clId="{856AD285-2060-496E-B9AF-683278824A7E}" dt="2025-04-08T13:01:11.491" v="196"/>
        <pc:sldMkLst>
          <pc:docMk/>
          <pc:sldMk cId="3729966303" sldId="266"/>
        </pc:sldMkLst>
        <pc:spChg chg="mod">
          <ac:chgData name="DAVID JOHN RAJ" userId="e359d7364d096f17" providerId="LiveId" clId="{856AD285-2060-496E-B9AF-683278824A7E}" dt="2025-04-08T13:01:11.491" v="196"/>
          <ac:spMkLst>
            <pc:docMk/>
            <pc:sldMk cId="3729966303" sldId="266"/>
            <ac:spMk id="2" creationId="{48854010-928B-1D7F-B705-28A7F03F2FBD}"/>
          </ac:spMkLst>
        </pc:spChg>
      </pc:sldChg>
      <pc:sldChg chg="modSp">
        <pc:chgData name="DAVID JOHN RAJ" userId="e359d7364d096f17" providerId="LiveId" clId="{856AD285-2060-496E-B9AF-683278824A7E}" dt="2025-04-08T13:01:11.491" v="196"/>
        <pc:sldMkLst>
          <pc:docMk/>
          <pc:sldMk cId="841770702" sldId="267"/>
        </pc:sldMkLst>
        <pc:spChg chg="mod">
          <ac:chgData name="DAVID JOHN RAJ" userId="e359d7364d096f17" providerId="LiveId" clId="{856AD285-2060-496E-B9AF-683278824A7E}" dt="2025-04-08T13:01:11.491" v="196"/>
          <ac:spMkLst>
            <pc:docMk/>
            <pc:sldMk cId="841770702" sldId="267"/>
            <ac:spMk id="2" creationId="{1330E0D2-0035-5B6C-3407-7C4BD74EBAAA}"/>
          </ac:spMkLst>
        </pc:spChg>
      </pc:sldChg>
      <pc:sldChg chg="modSp">
        <pc:chgData name="DAVID JOHN RAJ" userId="e359d7364d096f17" providerId="LiveId" clId="{856AD285-2060-496E-B9AF-683278824A7E}" dt="2025-04-08T13:01:11.491" v="196"/>
        <pc:sldMkLst>
          <pc:docMk/>
          <pc:sldMk cId="2201990872" sldId="272"/>
        </pc:sldMkLst>
        <pc:spChg chg="mod">
          <ac:chgData name="DAVID JOHN RAJ" userId="e359d7364d096f17" providerId="LiveId" clId="{856AD285-2060-496E-B9AF-683278824A7E}" dt="2025-04-08T13:01:11.491" v="196"/>
          <ac:spMkLst>
            <pc:docMk/>
            <pc:sldMk cId="2201990872" sldId="272"/>
            <ac:spMk id="2" creationId="{28B690BF-F7CB-E12D-369C-E3A184B891F7}"/>
          </ac:spMkLst>
        </pc:spChg>
      </pc:sldChg>
      <pc:sldChg chg="modSp">
        <pc:chgData name="DAVID JOHN RAJ" userId="e359d7364d096f17" providerId="LiveId" clId="{856AD285-2060-496E-B9AF-683278824A7E}" dt="2025-04-08T13:01:11.491" v="196"/>
        <pc:sldMkLst>
          <pc:docMk/>
          <pc:sldMk cId="1080005716" sldId="273"/>
        </pc:sldMkLst>
        <pc:spChg chg="mod">
          <ac:chgData name="DAVID JOHN RAJ" userId="e359d7364d096f17" providerId="LiveId" clId="{856AD285-2060-496E-B9AF-683278824A7E}" dt="2025-04-08T13:01:11.491" v="196"/>
          <ac:spMkLst>
            <pc:docMk/>
            <pc:sldMk cId="1080005716" sldId="273"/>
            <ac:spMk id="2" creationId="{CE69FC1A-5A82-3D8B-0F00-9D4625DB094F}"/>
          </ac:spMkLst>
        </pc:spChg>
      </pc:sldChg>
      <pc:sldChg chg="modSp">
        <pc:chgData name="DAVID JOHN RAJ" userId="e359d7364d096f17" providerId="LiveId" clId="{856AD285-2060-496E-B9AF-683278824A7E}" dt="2025-04-08T13:01:11.491" v="196"/>
        <pc:sldMkLst>
          <pc:docMk/>
          <pc:sldMk cId="1421149107" sldId="274"/>
        </pc:sldMkLst>
        <pc:spChg chg="mod">
          <ac:chgData name="DAVID JOHN RAJ" userId="e359d7364d096f17" providerId="LiveId" clId="{856AD285-2060-496E-B9AF-683278824A7E}" dt="2025-04-08T13:01:11.491" v="196"/>
          <ac:spMkLst>
            <pc:docMk/>
            <pc:sldMk cId="1421149107" sldId="274"/>
            <ac:spMk id="2" creationId="{1BED656C-7149-8E2F-D1B5-89164D01B156}"/>
          </ac:spMkLst>
        </pc:spChg>
      </pc:sldChg>
      <pc:sldChg chg="modSp">
        <pc:chgData name="DAVID JOHN RAJ" userId="e359d7364d096f17" providerId="LiveId" clId="{856AD285-2060-496E-B9AF-683278824A7E}" dt="2025-04-08T13:01:11.491" v="196"/>
        <pc:sldMkLst>
          <pc:docMk/>
          <pc:sldMk cId="2717225274" sldId="275"/>
        </pc:sldMkLst>
        <pc:spChg chg="mod">
          <ac:chgData name="DAVID JOHN RAJ" userId="e359d7364d096f17" providerId="LiveId" clId="{856AD285-2060-496E-B9AF-683278824A7E}" dt="2025-04-08T13:01:11.491" v="196"/>
          <ac:spMkLst>
            <pc:docMk/>
            <pc:sldMk cId="2717225274" sldId="275"/>
            <ac:spMk id="2" creationId="{3A4C33F8-237D-CD3E-FD2D-FD973CFA254E}"/>
          </ac:spMkLst>
        </pc:spChg>
      </pc:sldChg>
      <pc:sldChg chg="modSp">
        <pc:chgData name="DAVID JOHN RAJ" userId="e359d7364d096f17" providerId="LiveId" clId="{856AD285-2060-496E-B9AF-683278824A7E}" dt="2025-04-08T13:01:11.491" v="196"/>
        <pc:sldMkLst>
          <pc:docMk/>
          <pc:sldMk cId="2754280035" sldId="276"/>
        </pc:sldMkLst>
        <pc:spChg chg="mod">
          <ac:chgData name="DAVID JOHN RAJ" userId="e359d7364d096f17" providerId="LiveId" clId="{856AD285-2060-496E-B9AF-683278824A7E}" dt="2025-04-08T13:01:11.491" v="196"/>
          <ac:spMkLst>
            <pc:docMk/>
            <pc:sldMk cId="2754280035" sldId="276"/>
            <ac:spMk id="2" creationId="{0620CC82-23B4-DA47-8283-BE7320E8AA00}"/>
          </ac:spMkLst>
        </pc:spChg>
      </pc:sldChg>
      <pc:sldChg chg="modSp">
        <pc:chgData name="DAVID JOHN RAJ" userId="e359d7364d096f17" providerId="LiveId" clId="{856AD285-2060-496E-B9AF-683278824A7E}" dt="2025-04-08T13:01:11.491" v="196"/>
        <pc:sldMkLst>
          <pc:docMk/>
          <pc:sldMk cId="2908849287" sldId="277"/>
        </pc:sldMkLst>
        <pc:spChg chg="mod">
          <ac:chgData name="DAVID JOHN RAJ" userId="e359d7364d096f17" providerId="LiveId" clId="{856AD285-2060-496E-B9AF-683278824A7E}" dt="2025-04-08T13:01:11.491" v="196"/>
          <ac:spMkLst>
            <pc:docMk/>
            <pc:sldMk cId="2908849287" sldId="277"/>
            <ac:spMk id="2" creationId="{BF125F96-04C9-86ED-8E5C-6C9B8C60CE01}"/>
          </ac:spMkLst>
        </pc:spChg>
      </pc:sldChg>
      <pc:sldChg chg="modSp">
        <pc:chgData name="DAVID JOHN RAJ" userId="e359d7364d096f17" providerId="LiveId" clId="{856AD285-2060-496E-B9AF-683278824A7E}" dt="2025-04-08T13:01:11.491" v="196"/>
        <pc:sldMkLst>
          <pc:docMk/>
          <pc:sldMk cId="3902530456" sldId="278"/>
        </pc:sldMkLst>
        <pc:spChg chg="mod">
          <ac:chgData name="DAVID JOHN RAJ" userId="e359d7364d096f17" providerId="LiveId" clId="{856AD285-2060-496E-B9AF-683278824A7E}" dt="2025-04-08T13:01:11.491" v="196"/>
          <ac:spMkLst>
            <pc:docMk/>
            <pc:sldMk cId="3902530456" sldId="278"/>
            <ac:spMk id="2" creationId="{4CD6F8F6-457E-33E1-BFA4-8943D65C1FA5}"/>
          </ac:spMkLst>
        </pc:spChg>
      </pc:sldChg>
      <pc:sldChg chg="modSp">
        <pc:chgData name="DAVID JOHN RAJ" userId="e359d7364d096f17" providerId="LiveId" clId="{856AD285-2060-496E-B9AF-683278824A7E}" dt="2025-04-08T13:01:11.491" v="196"/>
        <pc:sldMkLst>
          <pc:docMk/>
          <pc:sldMk cId="1196072854" sldId="279"/>
        </pc:sldMkLst>
        <pc:spChg chg="mod">
          <ac:chgData name="DAVID JOHN RAJ" userId="e359d7364d096f17" providerId="LiveId" clId="{856AD285-2060-496E-B9AF-683278824A7E}" dt="2025-04-08T13:01:11.491" v="196"/>
          <ac:spMkLst>
            <pc:docMk/>
            <pc:sldMk cId="1196072854" sldId="279"/>
            <ac:spMk id="2" creationId="{C7FB2417-5E92-4745-016A-146A1FC3B9B6}"/>
          </ac:spMkLst>
        </pc:spChg>
      </pc:sldChg>
      <pc:sldChg chg="modSp mod">
        <pc:chgData name="DAVID JOHN RAJ" userId="e359d7364d096f17" providerId="LiveId" clId="{856AD285-2060-496E-B9AF-683278824A7E}" dt="2025-04-08T13:01:11.697" v="198" actId="27636"/>
        <pc:sldMkLst>
          <pc:docMk/>
          <pc:sldMk cId="4080041822" sldId="280"/>
        </pc:sldMkLst>
        <pc:spChg chg="mod">
          <ac:chgData name="DAVID JOHN RAJ" userId="e359d7364d096f17" providerId="LiveId" clId="{856AD285-2060-496E-B9AF-683278824A7E}" dt="2025-04-08T13:01:11.491" v="196"/>
          <ac:spMkLst>
            <pc:docMk/>
            <pc:sldMk cId="4080041822" sldId="280"/>
            <ac:spMk id="2" creationId="{EE8F1F68-B49F-DFF8-BB46-1248CDF14EBF}"/>
          </ac:spMkLst>
        </pc:spChg>
        <pc:spChg chg="mod">
          <ac:chgData name="DAVID JOHN RAJ" userId="e359d7364d096f17" providerId="LiveId" clId="{856AD285-2060-496E-B9AF-683278824A7E}" dt="2025-04-08T13:01:11.697" v="198" actId="27636"/>
          <ac:spMkLst>
            <pc:docMk/>
            <pc:sldMk cId="4080041822" sldId="280"/>
            <ac:spMk id="3" creationId="{01EF9668-90D7-807A-2A8E-37146A056140}"/>
          </ac:spMkLst>
        </pc:spChg>
      </pc:sldChg>
      <pc:sldChg chg="modSp add mod">
        <pc:chgData name="DAVID JOHN RAJ" userId="e359d7364d096f17" providerId="LiveId" clId="{856AD285-2060-496E-B9AF-683278824A7E}" dt="2025-04-08T13:01:11.491" v="196"/>
        <pc:sldMkLst>
          <pc:docMk/>
          <pc:sldMk cId="1207305351" sldId="282"/>
        </pc:sldMkLst>
        <pc:spChg chg="mod">
          <ac:chgData name="DAVID JOHN RAJ" userId="e359d7364d096f17" providerId="LiveId" clId="{856AD285-2060-496E-B9AF-683278824A7E}" dt="2025-04-08T13:01:11.491" v="196"/>
          <ac:spMkLst>
            <pc:docMk/>
            <pc:sldMk cId="1207305351" sldId="282"/>
            <ac:spMk id="2" creationId="{C4149986-1253-163F-A289-2477B060D53A}"/>
          </ac:spMkLst>
        </pc:spChg>
        <pc:spChg chg="mod">
          <ac:chgData name="DAVID JOHN RAJ" userId="e359d7364d096f17" providerId="LiveId" clId="{856AD285-2060-496E-B9AF-683278824A7E}" dt="2025-04-08T13:01:11.491" v="196"/>
          <ac:spMkLst>
            <pc:docMk/>
            <pc:sldMk cId="1207305351" sldId="282"/>
            <ac:spMk id="3" creationId="{8C30CE32-0524-C424-295C-58693DA2A30D}"/>
          </ac:spMkLst>
        </pc:spChg>
      </pc:sldChg>
      <pc:sldChg chg="addSp modSp new mod">
        <pc:chgData name="DAVID JOHN RAJ" userId="e359d7364d096f17" providerId="LiveId" clId="{856AD285-2060-496E-B9AF-683278824A7E}" dt="2025-04-08T13:01:11.491" v="196"/>
        <pc:sldMkLst>
          <pc:docMk/>
          <pc:sldMk cId="2616840876" sldId="283"/>
        </pc:sldMkLst>
        <pc:spChg chg="mod">
          <ac:chgData name="DAVID JOHN RAJ" userId="e359d7364d096f17" providerId="LiveId" clId="{856AD285-2060-496E-B9AF-683278824A7E}" dt="2025-04-08T13:01:11.491" v="196"/>
          <ac:spMkLst>
            <pc:docMk/>
            <pc:sldMk cId="2616840876" sldId="283"/>
            <ac:spMk id="2" creationId="{B52A5C54-89B2-18A7-0CE6-D9DAF79251BB}"/>
          </ac:spMkLst>
        </pc:spChg>
        <pc:spChg chg="mod">
          <ac:chgData name="DAVID JOHN RAJ" userId="e359d7364d096f17" providerId="LiveId" clId="{856AD285-2060-496E-B9AF-683278824A7E}" dt="2025-04-08T13:01:11.491" v="196"/>
          <ac:spMkLst>
            <pc:docMk/>
            <pc:sldMk cId="2616840876" sldId="283"/>
            <ac:spMk id="3" creationId="{A0765DC4-33F7-17B7-347F-C0B2ABD076E1}"/>
          </ac:spMkLst>
        </pc:spChg>
        <pc:spChg chg="add mod">
          <ac:chgData name="DAVID JOHN RAJ" userId="e359d7364d096f17" providerId="LiveId" clId="{856AD285-2060-496E-B9AF-683278824A7E}" dt="2025-04-07T18:28:05.473" v="44" actId="113"/>
          <ac:spMkLst>
            <pc:docMk/>
            <pc:sldMk cId="2616840876" sldId="283"/>
            <ac:spMk id="5" creationId="{A9B9E365-0348-CB57-8809-DCFE4ABBCDB1}"/>
          </ac:spMkLst>
        </pc:spChg>
        <pc:spChg chg="add">
          <ac:chgData name="DAVID JOHN RAJ" userId="e359d7364d096f17" providerId="LiveId" clId="{856AD285-2060-496E-B9AF-683278824A7E}" dt="2025-04-07T18:26:51.315" v="22"/>
          <ac:spMkLst>
            <pc:docMk/>
            <pc:sldMk cId="2616840876" sldId="283"/>
            <ac:spMk id="6" creationId="{9FBB7D68-B7FA-E95E-5C27-9A456228BC3A}"/>
          </ac:spMkLst>
        </pc:spChg>
        <pc:spChg chg="add">
          <ac:chgData name="DAVID JOHN RAJ" userId="e359d7364d096f17" providerId="LiveId" clId="{856AD285-2060-496E-B9AF-683278824A7E}" dt="2025-04-07T18:26:55.977" v="23"/>
          <ac:spMkLst>
            <pc:docMk/>
            <pc:sldMk cId="2616840876" sldId="283"/>
            <ac:spMk id="7" creationId="{30CF0EF5-F5E5-9743-8336-A4C006D3F15C}"/>
          </ac:spMkLst>
        </pc:spChg>
        <pc:spChg chg="add">
          <ac:chgData name="DAVID JOHN RAJ" userId="e359d7364d096f17" providerId="LiveId" clId="{856AD285-2060-496E-B9AF-683278824A7E}" dt="2025-04-07T18:27:20.083" v="32"/>
          <ac:spMkLst>
            <pc:docMk/>
            <pc:sldMk cId="2616840876" sldId="283"/>
            <ac:spMk id="8" creationId="{2784EBC5-1A5A-4A49-CDD8-8F62A1761D72}"/>
          </ac:spMkLst>
        </pc:spChg>
        <pc:graphicFrameChg chg="add mod modGraphic">
          <ac:chgData name="DAVID JOHN RAJ" userId="e359d7364d096f17" providerId="LiveId" clId="{856AD285-2060-496E-B9AF-683278824A7E}" dt="2025-04-07T18:27:44.916" v="40" actId="1076"/>
          <ac:graphicFrameMkLst>
            <pc:docMk/>
            <pc:sldMk cId="2616840876" sldId="283"/>
            <ac:graphicFrameMk id="4" creationId="{72A289A2-70B3-D65C-78F3-001FB6868506}"/>
          </ac:graphicFrameMkLst>
        </pc:graphicFrameChg>
      </pc:sldChg>
      <pc:sldChg chg="modSp new mod">
        <pc:chgData name="DAVID JOHN RAJ" userId="e359d7364d096f17" providerId="LiveId" clId="{856AD285-2060-496E-B9AF-683278824A7E}" dt="2025-04-08T13:01:11.491" v="196"/>
        <pc:sldMkLst>
          <pc:docMk/>
          <pc:sldMk cId="2683464614" sldId="284"/>
        </pc:sldMkLst>
        <pc:spChg chg="mod">
          <ac:chgData name="DAVID JOHN RAJ" userId="e359d7364d096f17" providerId="LiveId" clId="{856AD285-2060-496E-B9AF-683278824A7E}" dt="2025-04-08T13:01:11.491" v="196"/>
          <ac:spMkLst>
            <pc:docMk/>
            <pc:sldMk cId="2683464614" sldId="284"/>
            <ac:spMk id="2" creationId="{2F6FBB11-9D66-8DC5-7D1C-0AC2FFBB6FCB}"/>
          </ac:spMkLst>
        </pc:spChg>
      </pc:sldChg>
      <pc:sldChg chg="addSp delSp modSp new mod">
        <pc:chgData name="DAVID JOHN RAJ" userId="e359d7364d096f17" providerId="LiveId" clId="{856AD285-2060-496E-B9AF-683278824A7E}" dt="2025-04-08T13:01:11.491" v="196"/>
        <pc:sldMkLst>
          <pc:docMk/>
          <pc:sldMk cId="2141020181" sldId="285"/>
        </pc:sldMkLst>
        <pc:spChg chg="mod">
          <ac:chgData name="DAVID JOHN RAJ" userId="e359d7364d096f17" providerId="LiveId" clId="{856AD285-2060-496E-B9AF-683278824A7E}" dt="2025-04-08T13:01:11.491" v="196"/>
          <ac:spMkLst>
            <pc:docMk/>
            <pc:sldMk cId="2141020181" sldId="285"/>
            <ac:spMk id="2" creationId="{992E05CE-85F4-782F-9188-BD4F0C6C88D8}"/>
          </ac:spMkLst>
        </pc:spChg>
        <pc:spChg chg="del">
          <ac:chgData name="DAVID JOHN RAJ" userId="e359d7364d096f17" providerId="LiveId" clId="{856AD285-2060-496E-B9AF-683278824A7E}" dt="2025-04-07T18:33:32.609" v="49" actId="3680"/>
          <ac:spMkLst>
            <pc:docMk/>
            <pc:sldMk cId="2141020181" sldId="285"/>
            <ac:spMk id="3" creationId="{1D9FE2B4-A104-34B7-28B0-BA9751FFA712}"/>
          </ac:spMkLst>
        </pc:spChg>
        <pc:spChg chg="add del mod">
          <ac:chgData name="DAVID JOHN RAJ" userId="e359d7364d096f17" providerId="LiveId" clId="{856AD285-2060-496E-B9AF-683278824A7E}" dt="2025-04-07T18:33:55.179" v="58" actId="3680"/>
          <ac:spMkLst>
            <pc:docMk/>
            <pc:sldMk cId="2141020181" sldId="285"/>
            <ac:spMk id="6" creationId="{5F11D62D-3BAD-2740-3F90-62938EA9CB32}"/>
          </ac:spMkLst>
        </pc:spChg>
        <pc:spChg chg="add mod">
          <ac:chgData name="DAVID JOHN RAJ" userId="e359d7364d096f17" providerId="LiveId" clId="{856AD285-2060-496E-B9AF-683278824A7E}" dt="2025-04-07T18:35:11.078" v="73" actId="20577"/>
          <ac:spMkLst>
            <pc:docMk/>
            <pc:sldMk cId="2141020181" sldId="285"/>
            <ac:spMk id="8" creationId="{2049A3D9-C4F9-0B45-FC8C-2052B5447E2A}"/>
          </ac:spMkLst>
        </pc:spChg>
        <pc:graphicFrameChg chg="add del mod ord modGraphic">
          <ac:chgData name="DAVID JOHN RAJ" userId="e359d7364d096f17" providerId="LiveId" clId="{856AD285-2060-496E-B9AF-683278824A7E}" dt="2025-04-07T18:33:46.481" v="57" actId="478"/>
          <ac:graphicFrameMkLst>
            <pc:docMk/>
            <pc:sldMk cId="2141020181" sldId="285"/>
            <ac:graphicFrameMk id="4" creationId="{7854A086-B664-8EC6-A9BE-04E9598CA1B7}"/>
          </ac:graphicFrameMkLst>
        </pc:graphicFrameChg>
        <pc:graphicFrameChg chg="add mod ord modGraphic">
          <ac:chgData name="DAVID JOHN RAJ" userId="e359d7364d096f17" providerId="LiveId" clId="{856AD285-2060-496E-B9AF-683278824A7E}" dt="2025-04-08T13:01:11.491" v="196"/>
          <ac:graphicFrameMkLst>
            <pc:docMk/>
            <pc:sldMk cId="2141020181" sldId="285"/>
            <ac:graphicFrameMk id="7" creationId="{F21B8FDD-DF64-0D9F-84EB-DAB31797A1B9}"/>
          </ac:graphicFrameMkLst>
        </pc:graphicFrameChg>
      </pc:sldChg>
      <pc:sldChg chg="modSp new mod">
        <pc:chgData name="DAVID JOHN RAJ" userId="e359d7364d096f17" providerId="LiveId" clId="{856AD285-2060-496E-B9AF-683278824A7E}" dt="2025-04-08T13:03:27.747" v="203" actId="255"/>
        <pc:sldMkLst>
          <pc:docMk/>
          <pc:sldMk cId="2992804957" sldId="286"/>
        </pc:sldMkLst>
        <pc:spChg chg="mod">
          <ac:chgData name="DAVID JOHN RAJ" userId="e359d7364d096f17" providerId="LiveId" clId="{856AD285-2060-496E-B9AF-683278824A7E}" dt="2025-04-08T13:01:11.491" v="196"/>
          <ac:spMkLst>
            <pc:docMk/>
            <pc:sldMk cId="2992804957" sldId="286"/>
            <ac:spMk id="2" creationId="{253A5630-90A1-4105-F92D-F5CD0026F3B6}"/>
          </ac:spMkLst>
        </pc:spChg>
        <pc:spChg chg="mod">
          <ac:chgData name="DAVID JOHN RAJ" userId="e359d7364d096f17" providerId="LiveId" clId="{856AD285-2060-496E-B9AF-683278824A7E}" dt="2025-04-08T13:03:27.747" v="203" actId="255"/>
          <ac:spMkLst>
            <pc:docMk/>
            <pc:sldMk cId="2992804957" sldId="286"/>
            <ac:spMk id="3" creationId="{2B744BEB-35BD-7DC3-EAEC-621A30F023F4}"/>
          </ac:spMkLst>
        </pc:spChg>
      </pc:sldChg>
      <pc:sldChg chg="new del">
        <pc:chgData name="DAVID JOHN RAJ" userId="e359d7364d096f17" providerId="LiveId" clId="{856AD285-2060-496E-B9AF-683278824A7E}" dt="2025-04-07T18:40:10.630" v="91" actId="47"/>
        <pc:sldMkLst>
          <pc:docMk/>
          <pc:sldMk cId="180081164" sldId="287"/>
        </pc:sldMkLst>
      </pc:sldChg>
      <pc:sldChg chg="modSp new mod">
        <pc:chgData name="DAVID JOHN RAJ" userId="e359d7364d096f17" providerId="LiveId" clId="{856AD285-2060-496E-B9AF-683278824A7E}" dt="2025-04-08T13:01:11.491" v="196"/>
        <pc:sldMkLst>
          <pc:docMk/>
          <pc:sldMk cId="3077311446" sldId="287"/>
        </pc:sldMkLst>
        <pc:spChg chg="mod">
          <ac:chgData name="DAVID JOHN RAJ" userId="e359d7364d096f17" providerId="LiveId" clId="{856AD285-2060-496E-B9AF-683278824A7E}" dt="2025-04-08T13:01:11.491" v="196"/>
          <ac:spMkLst>
            <pc:docMk/>
            <pc:sldMk cId="3077311446" sldId="287"/>
            <ac:spMk id="2" creationId="{851E2877-E020-BD93-10D6-4946BE38CBA6}"/>
          </ac:spMkLst>
        </pc:spChg>
      </pc:sldChg>
      <pc:sldChg chg="modSp new mod">
        <pc:chgData name="DAVID JOHN RAJ" userId="e359d7364d096f17" providerId="LiveId" clId="{856AD285-2060-496E-B9AF-683278824A7E}" dt="2025-04-08T13:01:11.491" v="196"/>
        <pc:sldMkLst>
          <pc:docMk/>
          <pc:sldMk cId="3186321814" sldId="288"/>
        </pc:sldMkLst>
        <pc:spChg chg="mod">
          <ac:chgData name="DAVID JOHN RAJ" userId="e359d7364d096f17" providerId="LiveId" clId="{856AD285-2060-496E-B9AF-683278824A7E}" dt="2025-04-08T13:01:11.491" v="196"/>
          <ac:spMkLst>
            <pc:docMk/>
            <pc:sldMk cId="3186321814" sldId="288"/>
            <ac:spMk id="2" creationId="{7827B227-1A0B-5766-F78F-892A42202FEF}"/>
          </ac:spMkLst>
        </pc:spChg>
        <pc:spChg chg="mod">
          <ac:chgData name="DAVID JOHN RAJ" userId="e359d7364d096f17" providerId="LiveId" clId="{856AD285-2060-496E-B9AF-683278824A7E}" dt="2025-04-08T13:01:11.491" v="196"/>
          <ac:spMkLst>
            <pc:docMk/>
            <pc:sldMk cId="3186321814" sldId="288"/>
            <ac:spMk id="3" creationId="{47FA20FC-799B-C71F-09A7-0004DA5031C9}"/>
          </ac:spMkLst>
        </pc:spChg>
      </pc:sldChg>
      <pc:sldChg chg="addSp delSp modSp new mod">
        <pc:chgData name="DAVID JOHN RAJ" userId="e359d7364d096f17" providerId="LiveId" clId="{856AD285-2060-496E-B9AF-683278824A7E}" dt="2025-04-08T13:01:11.491" v="196"/>
        <pc:sldMkLst>
          <pc:docMk/>
          <pc:sldMk cId="1838004579" sldId="289"/>
        </pc:sldMkLst>
        <pc:spChg chg="mod">
          <ac:chgData name="DAVID JOHN RAJ" userId="e359d7364d096f17" providerId="LiveId" clId="{856AD285-2060-496E-B9AF-683278824A7E}" dt="2025-04-08T13:01:11.491" v="196"/>
          <ac:spMkLst>
            <pc:docMk/>
            <pc:sldMk cId="1838004579" sldId="289"/>
            <ac:spMk id="2" creationId="{F228AC05-8C4F-B51F-1726-59BBB0DD413D}"/>
          </ac:spMkLst>
        </pc:spChg>
        <pc:spChg chg="del">
          <ac:chgData name="DAVID JOHN RAJ" userId="e359d7364d096f17" providerId="LiveId" clId="{856AD285-2060-496E-B9AF-683278824A7E}" dt="2025-04-07T18:43:06.390" v="114" actId="3680"/>
          <ac:spMkLst>
            <pc:docMk/>
            <pc:sldMk cId="1838004579" sldId="289"/>
            <ac:spMk id="3" creationId="{14C4D1F9-44EE-2E84-24ED-2EF85AD03E73}"/>
          </ac:spMkLst>
        </pc:spChg>
        <pc:graphicFrameChg chg="add mod ord modGraphic">
          <ac:chgData name="DAVID JOHN RAJ" userId="e359d7364d096f17" providerId="LiveId" clId="{856AD285-2060-496E-B9AF-683278824A7E}" dt="2025-04-08T13:01:11.491" v="196"/>
          <ac:graphicFrameMkLst>
            <pc:docMk/>
            <pc:sldMk cId="1838004579" sldId="289"/>
            <ac:graphicFrameMk id="4" creationId="{0E026D43-B686-A4A9-E52F-8336B769D6D2}"/>
          </ac:graphicFrameMkLst>
        </pc:graphicFrameChg>
      </pc:sldChg>
      <pc:sldChg chg="modSp new mod">
        <pc:chgData name="DAVID JOHN RAJ" userId="e359d7364d096f17" providerId="LiveId" clId="{856AD285-2060-496E-B9AF-683278824A7E}" dt="2025-04-08T13:01:11.730" v="200" actId="27636"/>
        <pc:sldMkLst>
          <pc:docMk/>
          <pc:sldMk cId="3598834860" sldId="290"/>
        </pc:sldMkLst>
        <pc:spChg chg="mod">
          <ac:chgData name="DAVID JOHN RAJ" userId="e359d7364d096f17" providerId="LiveId" clId="{856AD285-2060-496E-B9AF-683278824A7E}" dt="2025-04-08T13:01:11.491" v="196"/>
          <ac:spMkLst>
            <pc:docMk/>
            <pc:sldMk cId="3598834860" sldId="290"/>
            <ac:spMk id="2" creationId="{73150D3C-9B29-2DC3-4920-8FC6EDFD3CF0}"/>
          </ac:spMkLst>
        </pc:spChg>
        <pc:spChg chg="mod">
          <ac:chgData name="DAVID JOHN RAJ" userId="e359d7364d096f17" providerId="LiveId" clId="{856AD285-2060-496E-B9AF-683278824A7E}" dt="2025-04-08T13:01:11.730" v="200" actId="27636"/>
          <ac:spMkLst>
            <pc:docMk/>
            <pc:sldMk cId="3598834860" sldId="290"/>
            <ac:spMk id="3" creationId="{74D61064-A603-DC15-BB86-5DBD308E744D}"/>
          </ac:spMkLst>
        </pc:spChg>
      </pc:sldChg>
      <pc:sldChg chg="modSp new mod">
        <pc:chgData name="DAVID JOHN RAJ" userId="e359d7364d096f17" providerId="LiveId" clId="{856AD285-2060-496E-B9AF-683278824A7E}" dt="2025-04-08T13:01:11.730" v="201" actId="27636"/>
        <pc:sldMkLst>
          <pc:docMk/>
          <pc:sldMk cId="1549290835" sldId="291"/>
        </pc:sldMkLst>
        <pc:spChg chg="mod">
          <ac:chgData name="DAVID JOHN RAJ" userId="e359d7364d096f17" providerId="LiveId" clId="{856AD285-2060-496E-B9AF-683278824A7E}" dt="2025-04-08T13:01:11.491" v="196"/>
          <ac:spMkLst>
            <pc:docMk/>
            <pc:sldMk cId="1549290835" sldId="291"/>
            <ac:spMk id="2" creationId="{7F212518-93F3-422F-7395-3E4A8A514E2A}"/>
          </ac:spMkLst>
        </pc:spChg>
        <pc:spChg chg="mod">
          <ac:chgData name="DAVID JOHN RAJ" userId="e359d7364d096f17" providerId="LiveId" clId="{856AD285-2060-496E-B9AF-683278824A7E}" dt="2025-04-08T13:01:11.730" v="201" actId="27636"/>
          <ac:spMkLst>
            <pc:docMk/>
            <pc:sldMk cId="1549290835" sldId="291"/>
            <ac:spMk id="3" creationId="{B3495C0D-617D-A9B6-5C50-F805B34A357E}"/>
          </ac:spMkLst>
        </pc:spChg>
      </pc:sldChg>
      <pc:sldChg chg="modSp new mod">
        <pc:chgData name="DAVID JOHN RAJ" userId="e359d7364d096f17" providerId="LiveId" clId="{856AD285-2060-496E-B9AF-683278824A7E}" dt="2025-04-08T13:19:12.295" v="348" actId="12"/>
        <pc:sldMkLst>
          <pc:docMk/>
          <pc:sldMk cId="1067510234" sldId="292"/>
        </pc:sldMkLst>
        <pc:spChg chg="mod">
          <ac:chgData name="DAVID JOHN RAJ" userId="e359d7364d096f17" providerId="LiveId" clId="{856AD285-2060-496E-B9AF-683278824A7E}" dt="2025-04-08T13:17:53.846" v="330"/>
          <ac:spMkLst>
            <pc:docMk/>
            <pc:sldMk cId="1067510234" sldId="292"/>
            <ac:spMk id="2" creationId="{5888508C-8437-C4F4-8C6B-5D45F167F8D4}"/>
          </ac:spMkLst>
        </pc:spChg>
        <pc:spChg chg="mod">
          <ac:chgData name="DAVID JOHN RAJ" userId="e359d7364d096f17" providerId="LiveId" clId="{856AD285-2060-496E-B9AF-683278824A7E}" dt="2025-04-08T13:19:12.295" v="348" actId="12"/>
          <ac:spMkLst>
            <pc:docMk/>
            <pc:sldMk cId="1067510234" sldId="292"/>
            <ac:spMk id="3" creationId="{7F556168-0220-B044-1486-6CC514302534}"/>
          </ac:spMkLst>
        </pc:spChg>
      </pc:sldChg>
      <pc:sldChg chg="addSp modSp new mod">
        <pc:chgData name="DAVID JOHN RAJ" userId="e359d7364d096f17" providerId="LiveId" clId="{856AD285-2060-496E-B9AF-683278824A7E}" dt="2025-04-08T13:17:36.140" v="329"/>
        <pc:sldMkLst>
          <pc:docMk/>
          <pc:sldMk cId="4280496309" sldId="293"/>
        </pc:sldMkLst>
        <pc:spChg chg="mod">
          <ac:chgData name="DAVID JOHN RAJ" userId="e359d7364d096f17" providerId="LiveId" clId="{856AD285-2060-496E-B9AF-683278824A7E}" dt="2025-04-08T13:17:36.140" v="329"/>
          <ac:spMkLst>
            <pc:docMk/>
            <pc:sldMk cId="4280496309" sldId="293"/>
            <ac:spMk id="2" creationId="{03CAA702-2517-7930-E147-3B517ECAA271}"/>
          </ac:spMkLst>
        </pc:spChg>
        <pc:spChg chg="mod">
          <ac:chgData name="DAVID JOHN RAJ" userId="e359d7364d096f17" providerId="LiveId" clId="{856AD285-2060-496E-B9AF-683278824A7E}" dt="2025-04-08T13:14:21.804" v="268" actId="20577"/>
          <ac:spMkLst>
            <pc:docMk/>
            <pc:sldMk cId="4280496309" sldId="293"/>
            <ac:spMk id="3" creationId="{D0849DD8-EDF0-65CF-DD69-1A2D34EC537F}"/>
          </ac:spMkLst>
        </pc:spChg>
        <pc:spChg chg="add">
          <ac:chgData name="DAVID JOHN RAJ" userId="e359d7364d096f17" providerId="LiveId" clId="{856AD285-2060-496E-B9AF-683278824A7E}" dt="2025-04-08T13:11:48.340" v="216"/>
          <ac:spMkLst>
            <pc:docMk/>
            <pc:sldMk cId="4280496309" sldId="293"/>
            <ac:spMk id="4" creationId="{75C6F10C-9EBB-7005-240B-D9132EC04222}"/>
          </ac:spMkLst>
        </pc:spChg>
        <pc:spChg chg="add">
          <ac:chgData name="DAVID JOHN RAJ" userId="e359d7364d096f17" providerId="LiveId" clId="{856AD285-2060-496E-B9AF-683278824A7E}" dt="2025-04-08T13:11:48.340" v="216"/>
          <ac:spMkLst>
            <pc:docMk/>
            <pc:sldMk cId="4280496309" sldId="293"/>
            <ac:spMk id="5" creationId="{ADF0E922-739E-0D85-2FCC-ECB334E94163}"/>
          </ac:spMkLst>
        </pc:spChg>
        <pc:spChg chg="add">
          <ac:chgData name="DAVID JOHN RAJ" userId="e359d7364d096f17" providerId="LiveId" clId="{856AD285-2060-496E-B9AF-683278824A7E}" dt="2025-04-08T13:11:48.340" v="216"/>
          <ac:spMkLst>
            <pc:docMk/>
            <pc:sldMk cId="4280496309" sldId="293"/>
            <ac:spMk id="6" creationId="{82C9CAC7-D550-DB9D-E100-F3D88BE8263A}"/>
          </ac:spMkLst>
        </pc:spChg>
        <pc:spChg chg="add">
          <ac:chgData name="DAVID JOHN RAJ" userId="e359d7364d096f17" providerId="LiveId" clId="{856AD285-2060-496E-B9AF-683278824A7E}" dt="2025-04-08T13:11:48.340" v="216"/>
          <ac:spMkLst>
            <pc:docMk/>
            <pc:sldMk cId="4280496309" sldId="293"/>
            <ac:spMk id="7" creationId="{DC4F2AD2-6731-B2C3-91B1-26C21F98095C}"/>
          </ac:spMkLst>
        </pc:spChg>
        <pc:spChg chg="add">
          <ac:chgData name="DAVID JOHN RAJ" userId="e359d7364d096f17" providerId="LiveId" clId="{856AD285-2060-496E-B9AF-683278824A7E}" dt="2025-04-08T13:11:48.340" v="216"/>
          <ac:spMkLst>
            <pc:docMk/>
            <pc:sldMk cId="4280496309" sldId="293"/>
            <ac:spMk id="8" creationId="{D05D60BD-1962-E3D4-281A-FB00086A9E5E}"/>
          </ac:spMkLst>
        </pc:spChg>
      </pc:sldChg>
      <pc:sldChg chg="modSp new mod ord">
        <pc:chgData name="DAVID JOHN RAJ" userId="e359d7364d096f17" providerId="LiveId" clId="{856AD285-2060-496E-B9AF-683278824A7E}" dt="2025-04-08T13:05:45.666" v="215"/>
        <pc:sldMkLst>
          <pc:docMk/>
          <pc:sldMk cId="3910500531" sldId="294"/>
        </pc:sldMkLst>
        <pc:spChg chg="mod">
          <ac:chgData name="DAVID JOHN RAJ" userId="e359d7364d096f17" providerId="LiveId" clId="{856AD285-2060-496E-B9AF-683278824A7E}" dt="2025-04-08T13:05:40.287" v="213" actId="20577"/>
          <ac:spMkLst>
            <pc:docMk/>
            <pc:sldMk cId="3910500531" sldId="294"/>
            <ac:spMk id="2" creationId="{CCC9A604-15AE-D2B0-E08F-3A92E6D6BD4B}"/>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535EF9CD-EC60-426F-AA34-814980AEB143}" type="datetimeFigureOut">
              <a:rPr lang="en-IN" smtClean="0"/>
              <a:t>08-04-2025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220EA4-823F-41B2-96B5-6F3D21F59B79}"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41702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5EF9CD-EC60-426F-AA34-814980AEB143}" type="datetimeFigureOut">
              <a:rPr lang="en-IN" smtClean="0"/>
              <a:t>08-04-2025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220EA4-823F-41B2-96B5-6F3D21F59B79}" type="slidenum">
              <a:rPr lang="en-IN" smtClean="0"/>
              <a:t>‹#›</a:t>
            </a:fld>
            <a:endParaRPr lang="en-IN"/>
          </a:p>
        </p:txBody>
      </p:sp>
    </p:spTree>
    <p:extLst>
      <p:ext uri="{BB962C8B-B14F-4D97-AF65-F5344CB8AC3E}">
        <p14:creationId xmlns:p14="http://schemas.microsoft.com/office/powerpoint/2010/main" val="434033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5EF9CD-EC60-426F-AA34-814980AEB143}" type="datetimeFigureOut">
              <a:rPr lang="en-IN" smtClean="0"/>
              <a:t>08-04-2025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220EA4-823F-41B2-96B5-6F3D21F59B79}"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34400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5EF9CD-EC60-426F-AA34-814980AEB143}" type="datetimeFigureOut">
              <a:rPr lang="en-IN" smtClean="0"/>
              <a:t>08-04-2025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220EA4-823F-41B2-96B5-6F3D21F59B79}" type="slidenum">
              <a:rPr lang="en-IN" smtClean="0"/>
              <a:t>‹#›</a:t>
            </a:fld>
            <a:endParaRPr lang="en-IN"/>
          </a:p>
        </p:txBody>
      </p:sp>
    </p:spTree>
    <p:extLst>
      <p:ext uri="{BB962C8B-B14F-4D97-AF65-F5344CB8AC3E}">
        <p14:creationId xmlns:p14="http://schemas.microsoft.com/office/powerpoint/2010/main" val="4229627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5EF9CD-EC60-426F-AA34-814980AEB143}" type="datetimeFigureOut">
              <a:rPr lang="en-IN" smtClean="0"/>
              <a:t>08-04-2025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220EA4-823F-41B2-96B5-6F3D21F59B79}"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74221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35EF9CD-EC60-426F-AA34-814980AEB143}" type="datetimeFigureOut">
              <a:rPr lang="en-IN" smtClean="0"/>
              <a:t>08-04-2025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C220EA4-823F-41B2-96B5-6F3D21F59B79}" type="slidenum">
              <a:rPr lang="en-IN" smtClean="0"/>
              <a:t>‹#›</a:t>
            </a:fld>
            <a:endParaRPr lang="en-IN"/>
          </a:p>
        </p:txBody>
      </p:sp>
    </p:spTree>
    <p:extLst>
      <p:ext uri="{BB962C8B-B14F-4D97-AF65-F5344CB8AC3E}">
        <p14:creationId xmlns:p14="http://schemas.microsoft.com/office/powerpoint/2010/main" val="36352421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35EF9CD-EC60-426F-AA34-814980AEB143}" type="datetimeFigureOut">
              <a:rPr lang="en-IN" smtClean="0"/>
              <a:t>08-04-2025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C220EA4-823F-41B2-96B5-6F3D21F59B79}" type="slidenum">
              <a:rPr lang="en-IN" smtClean="0"/>
              <a:t>‹#›</a:t>
            </a:fld>
            <a:endParaRPr lang="en-IN"/>
          </a:p>
        </p:txBody>
      </p:sp>
    </p:spTree>
    <p:extLst>
      <p:ext uri="{BB962C8B-B14F-4D97-AF65-F5344CB8AC3E}">
        <p14:creationId xmlns:p14="http://schemas.microsoft.com/office/powerpoint/2010/main" val="28272740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35EF9CD-EC60-426F-AA34-814980AEB143}" type="datetimeFigureOut">
              <a:rPr lang="en-IN" smtClean="0"/>
              <a:t>08-04-2025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C220EA4-823F-41B2-96B5-6F3D21F59B79}" type="slidenum">
              <a:rPr lang="en-IN" smtClean="0"/>
              <a:t>‹#›</a:t>
            </a:fld>
            <a:endParaRPr lang="en-IN"/>
          </a:p>
        </p:txBody>
      </p:sp>
    </p:spTree>
    <p:extLst>
      <p:ext uri="{BB962C8B-B14F-4D97-AF65-F5344CB8AC3E}">
        <p14:creationId xmlns:p14="http://schemas.microsoft.com/office/powerpoint/2010/main" val="3191972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5EF9CD-EC60-426F-AA34-814980AEB143}" type="datetimeFigureOut">
              <a:rPr lang="en-IN" smtClean="0"/>
              <a:t>08-04-2025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C220EA4-823F-41B2-96B5-6F3D21F59B79}" type="slidenum">
              <a:rPr lang="en-IN" smtClean="0"/>
              <a:t>‹#›</a:t>
            </a:fld>
            <a:endParaRPr lang="en-IN"/>
          </a:p>
        </p:txBody>
      </p:sp>
    </p:spTree>
    <p:extLst>
      <p:ext uri="{BB962C8B-B14F-4D97-AF65-F5344CB8AC3E}">
        <p14:creationId xmlns:p14="http://schemas.microsoft.com/office/powerpoint/2010/main" val="24319754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5EF9CD-EC60-426F-AA34-814980AEB143}" type="datetimeFigureOut">
              <a:rPr lang="en-IN" smtClean="0"/>
              <a:t>08-04-2025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C220EA4-823F-41B2-96B5-6F3D21F59B79}" type="slidenum">
              <a:rPr lang="en-IN" smtClean="0"/>
              <a:t>‹#›</a:t>
            </a:fld>
            <a:endParaRPr lang="en-IN"/>
          </a:p>
        </p:txBody>
      </p:sp>
    </p:spTree>
    <p:extLst>
      <p:ext uri="{BB962C8B-B14F-4D97-AF65-F5344CB8AC3E}">
        <p14:creationId xmlns:p14="http://schemas.microsoft.com/office/powerpoint/2010/main" val="1572565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35EF9CD-EC60-426F-AA34-814980AEB143}" type="datetimeFigureOut">
              <a:rPr lang="en-IN" smtClean="0"/>
              <a:t>08-04-2025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C220EA4-823F-41B2-96B5-6F3D21F59B79}"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99387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535EF9CD-EC60-426F-AA34-814980AEB143}" type="datetimeFigureOut">
              <a:rPr lang="en-IN" smtClean="0"/>
              <a:t>08-04-2025</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DC220EA4-823F-41B2-96B5-6F3D21F59B79}"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212711"/>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C8852-C452-BE28-FE69-97BB2DA32882}"/>
              </a:ext>
            </a:extLst>
          </p:cNvPr>
          <p:cNvSpPr>
            <a:spLocks noGrp="1"/>
          </p:cNvSpPr>
          <p:nvPr>
            <p:ph type="ctrTitle"/>
          </p:nvPr>
        </p:nvSpPr>
        <p:spPr/>
        <p:txBody>
          <a:bodyPr/>
          <a:lstStyle/>
          <a:p>
            <a:r>
              <a:rPr lang="en-IN" dirty="0"/>
              <a:t>Customer </a:t>
            </a:r>
            <a:r>
              <a:rPr lang="en-IN" dirty="0" err="1"/>
              <a:t>Behavior</a:t>
            </a:r>
            <a:r>
              <a:rPr lang="en-IN" dirty="0"/>
              <a:t> Analysis</a:t>
            </a:r>
          </a:p>
        </p:txBody>
      </p:sp>
      <p:sp>
        <p:nvSpPr>
          <p:cNvPr id="3" name="Subtitle 2">
            <a:extLst>
              <a:ext uri="{FF2B5EF4-FFF2-40B4-BE49-F238E27FC236}">
                <a16:creationId xmlns:a16="http://schemas.microsoft.com/office/drawing/2014/main" id="{DB0E5DA5-8650-9663-B7A9-BE0D4AD69A86}"/>
              </a:ext>
            </a:extLst>
          </p:cNvPr>
          <p:cNvSpPr>
            <a:spLocks noGrp="1"/>
          </p:cNvSpPr>
          <p:nvPr>
            <p:ph type="subTitle" idx="1"/>
          </p:nvPr>
        </p:nvSpPr>
        <p:spPr/>
        <p:txBody>
          <a:bodyPr/>
          <a:lstStyle/>
          <a:p>
            <a:pPr algn="r"/>
            <a:r>
              <a:rPr lang="en-IN" dirty="0"/>
              <a:t>Presented By – David John Raj </a:t>
            </a:r>
          </a:p>
        </p:txBody>
      </p:sp>
    </p:spTree>
    <p:extLst>
      <p:ext uri="{BB962C8B-B14F-4D97-AF65-F5344CB8AC3E}">
        <p14:creationId xmlns:p14="http://schemas.microsoft.com/office/powerpoint/2010/main" val="8905768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9FC1A-5A82-3D8B-0F00-9D4625DB094F}"/>
              </a:ext>
            </a:extLst>
          </p:cNvPr>
          <p:cNvSpPr>
            <a:spLocks noGrp="1"/>
          </p:cNvSpPr>
          <p:nvPr>
            <p:ph type="title"/>
          </p:nvPr>
        </p:nvSpPr>
        <p:spPr/>
        <p:txBody>
          <a:bodyPr/>
          <a:lstStyle/>
          <a:p>
            <a:r>
              <a:rPr lang="en-US" dirty="0"/>
              <a:t>1. Low-Rated Products (Avg Rating ≤ 3.5)</a:t>
            </a:r>
            <a:endParaRPr lang="en-IN" dirty="0"/>
          </a:p>
        </p:txBody>
      </p:sp>
      <p:sp>
        <p:nvSpPr>
          <p:cNvPr id="4" name="Rectangle 1">
            <a:extLst>
              <a:ext uri="{FF2B5EF4-FFF2-40B4-BE49-F238E27FC236}">
                <a16:creationId xmlns:a16="http://schemas.microsoft.com/office/drawing/2014/main" id="{1CC0EC6B-986D-75E4-CA3C-2F7820224D40}"/>
              </a:ext>
            </a:extLst>
          </p:cNvPr>
          <p:cNvSpPr>
            <a:spLocks noGrp="1" noChangeArrowheads="1"/>
          </p:cNvSpPr>
          <p:nvPr>
            <p:ph idx="1"/>
          </p:nvPr>
        </p:nvSpPr>
        <p:spPr bwMode="auto">
          <a:xfrm>
            <a:off x="838200" y="1413690"/>
            <a:ext cx="11280652"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Product IDs:</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Unicode MS"/>
              </a:rPr>
              <a:t>7, 4, 12, 9, 16, 10</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Insight:</a:t>
            </a:r>
            <a:r>
              <a:rPr kumimoji="0" lang="en-US" altLang="en-US" sz="1800" b="0" i="0" u="none" strike="noStrike" cap="none" normalizeH="0" baseline="0" dirty="0">
                <a:ln>
                  <a:noFill/>
                </a:ln>
                <a:solidFill>
                  <a:schemeClr val="tx1"/>
                </a:solidFill>
                <a:effectLst/>
                <a:latin typeface="Arial" panose="020B0604020202020204" pitchFamily="34" charset="0"/>
              </a:rPr>
              <a:t> Consistently low ratings may indicate quality issues, unmet expectations, or performance concerns.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Recommendations: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Review negative feedback to identify common issues.</a:t>
            </a:r>
          </a:p>
          <a:p>
            <a:pPr marL="457200" marR="0" lvl="1"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Improve product features, quality, and pricing strategy.</a:t>
            </a:r>
          </a:p>
          <a:p>
            <a:pPr marL="457200" marR="0" lvl="1"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Encourage satisfied customers to leave positive reviews.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800057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D656C-7149-8E2F-D1B5-89164D01B156}"/>
              </a:ext>
            </a:extLst>
          </p:cNvPr>
          <p:cNvSpPr>
            <a:spLocks noGrp="1"/>
          </p:cNvSpPr>
          <p:nvPr>
            <p:ph type="title"/>
          </p:nvPr>
        </p:nvSpPr>
        <p:spPr/>
        <p:txBody>
          <a:bodyPr>
            <a:normAutofit/>
          </a:bodyPr>
          <a:lstStyle/>
          <a:p>
            <a:r>
              <a:rPr lang="en-US" sz="4000" dirty="0"/>
              <a:t>2. Moderate-Rated Products (Avg Rating: 3.5 - 4)</a:t>
            </a:r>
            <a:endParaRPr lang="en-IN" sz="4000" dirty="0"/>
          </a:p>
        </p:txBody>
      </p:sp>
      <p:sp>
        <p:nvSpPr>
          <p:cNvPr id="4" name="Rectangle 1">
            <a:extLst>
              <a:ext uri="{FF2B5EF4-FFF2-40B4-BE49-F238E27FC236}">
                <a16:creationId xmlns:a16="http://schemas.microsoft.com/office/drawing/2014/main" id="{229AA07D-1895-6CF0-6042-549528B60058}"/>
              </a:ext>
            </a:extLst>
          </p:cNvPr>
          <p:cNvSpPr>
            <a:spLocks noGrp="1" noChangeArrowheads="1"/>
          </p:cNvSpPr>
          <p:nvPr>
            <p:ph idx="1"/>
          </p:nvPr>
        </p:nvSpPr>
        <p:spPr bwMode="auto">
          <a:xfrm>
            <a:off x="838200" y="1497781"/>
            <a:ext cx="10596716"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Product IDs:</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Unicode MS"/>
              </a:rPr>
              <a:t>2, 13, 3, 6, 17</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Insight:</a:t>
            </a:r>
            <a:r>
              <a:rPr kumimoji="0" lang="en-US" altLang="en-US" sz="1800" b="0" i="0" u="none" strike="noStrike" cap="none" normalizeH="0" baseline="0" dirty="0">
                <a:ln>
                  <a:noFill/>
                </a:ln>
                <a:solidFill>
                  <a:schemeClr val="tx1"/>
                </a:solidFill>
                <a:effectLst/>
                <a:latin typeface="Arial" panose="020B0604020202020204" pitchFamily="34" charset="0"/>
              </a:rPr>
              <a:t> Average performance; minor concerns affecting customer satisfaction.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Recommendations: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Address feedback on packaging, missing features, or usability.</a:t>
            </a:r>
          </a:p>
          <a:p>
            <a:pPr marL="457200" marR="0" lvl="1"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Enhance customer support and post-purchase service.</a:t>
            </a:r>
          </a:p>
          <a:p>
            <a:pPr marL="457200" marR="0" lvl="1"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Use promotions to improve perception and gather better ratings.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211491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C33F8-237D-CD3E-FD2D-FD973CFA254E}"/>
              </a:ext>
            </a:extLst>
          </p:cNvPr>
          <p:cNvSpPr>
            <a:spLocks noGrp="1"/>
          </p:cNvSpPr>
          <p:nvPr>
            <p:ph type="title"/>
          </p:nvPr>
        </p:nvSpPr>
        <p:spPr/>
        <p:txBody>
          <a:bodyPr/>
          <a:lstStyle/>
          <a:p>
            <a:r>
              <a:rPr lang="en-US" dirty="0"/>
              <a:t>3. High-Rated Products (Avg Rating &gt; 4)</a:t>
            </a:r>
            <a:endParaRPr lang="en-IN" dirty="0"/>
          </a:p>
        </p:txBody>
      </p:sp>
      <p:sp>
        <p:nvSpPr>
          <p:cNvPr id="4" name="Rectangle 1">
            <a:extLst>
              <a:ext uri="{FF2B5EF4-FFF2-40B4-BE49-F238E27FC236}">
                <a16:creationId xmlns:a16="http://schemas.microsoft.com/office/drawing/2014/main" id="{68EA2A4A-257B-9C8E-D2C0-32C8BC0A9C87}"/>
              </a:ext>
            </a:extLst>
          </p:cNvPr>
          <p:cNvSpPr>
            <a:spLocks noGrp="1" noChangeArrowheads="1"/>
          </p:cNvSpPr>
          <p:nvPr>
            <p:ph idx="1"/>
          </p:nvPr>
        </p:nvSpPr>
        <p:spPr bwMode="auto">
          <a:xfrm>
            <a:off x="838200" y="1552189"/>
            <a:ext cx="10409903"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Product IDs:</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Unicode MS"/>
              </a:rPr>
              <a:t>18, 15, 1, 11, 20, 5, 19, 8</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Insight:</a:t>
            </a:r>
            <a:r>
              <a:rPr kumimoji="0" lang="en-US" altLang="en-US" sz="1800" b="0" i="0" u="none" strike="noStrike" cap="none" normalizeH="0" baseline="0" dirty="0">
                <a:ln>
                  <a:noFill/>
                </a:ln>
                <a:solidFill>
                  <a:schemeClr val="tx1"/>
                </a:solidFill>
                <a:effectLst/>
                <a:latin typeface="Arial" panose="020B0604020202020204" pitchFamily="34" charset="0"/>
              </a:rPr>
              <a:t> Strong customer satisfaction and loyalty.</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Recommendations: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Continue promoting these products in marketing campaigns.</a:t>
            </a:r>
          </a:p>
          <a:p>
            <a:pPr marL="457200" marR="0" lvl="1"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Maintain high quality and after-sales service.</a:t>
            </a:r>
          </a:p>
          <a:p>
            <a:pPr marL="457200" marR="0" lvl="1"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Highlight positive reviews and customer testimonials.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172252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0CC82-23B4-DA47-8283-BE7320E8AA00}"/>
              </a:ext>
            </a:extLst>
          </p:cNvPr>
          <p:cNvSpPr>
            <a:spLocks noGrp="1"/>
          </p:cNvSpPr>
          <p:nvPr>
            <p:ph type="title"/>
          </p:nvPr>
        </p:nvSpPr>
        <p:spPr/>
        <p:txBody>
          <a:bodyPr/>
          <a:lstStyle/>
          <a:p>
            <a:r>
              <a:rPr lang="en-US" dirty="0"/>
              <a:t>4. Customers Who Rated Below 3</a:t>
            </a:r>
            <a:endParaRPr lang="en-IN" dirty="0"/>
          </a:p>
        </p:txBody>
      </p:sp>
      <p:sp>
        <p:nvSpPr>
          <p:cNvPr id="5" name="Rectangle 2">
            <a:extLst>
              <a:ext uri="{FF2B5EF4-FFF2-40B4-BE49-F238E27FC236}">
                <a16:creationId xmlns:a16="http://schemas.microsoft.com/office/drawing/2014/main" id="{6BCBDCBF-1F13-C1AA-B396-C19D8FE578EF}"/>
              </a:ext>
            </a:extLst>
          </p:cNvPr>
          <p:cNvSpPr>
            <a:spLocks noGrp="1" noChangeArrowheads="1"/>
          </p:cNvSpPr>
          <p:nvPr>
            <p:ph idx="1"/>
          </p:nvPr>
        </p:nvSpPr>
        <p:spPr bwMode="auto">
          <a:xfrm>
            <a:off x="838200" y="1461058"/>
            <a:ext cx="10515600"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Total:</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38 Customers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Insight:</a:t>
            </a:r>
            <a:r>
              <a:rPr kumimoji="0" lang="en-US" altLang="en-US" sz="1800" b="0" i="0" u="none" strike="noStrike" cap="none" normalizeH="0" baseline="0" dirty="0">
                <a:ln>
                  <a:noFill/>
                </a:ln>
                <a:solidFill>
                  <a:schemeClr val="tx1"/>
                </a:solidFill>
                <a:effectLst/>
                <a:latin typeface="Arial" panose="020B0604020202020204" pitchFamily="34" charset="0"/>
              </a:rPr>
              <a:t> High dissatisfaction likely tied to specific products.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Recommendations: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Identify affected products and address recurring complaints.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Offer personalized follow-ups, discounts, or replacements.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Monitor future reviews to track improvement.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542800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25F96-04C9-86ED-8E5C-6C9B8C60CE01}"/>
              </a:ext>
            </a:extLst>
          </p:cNvPr>
          <p:cNvSpPr>
            <a:spLocks noGrp="1"/>
          </p:cNvSpPr>
          <p:nvPr>
            <p:ph type="title"/>
          </p:nvPr>
        </p:nvSpPr>
        <p:spPr/>
        <p:txBody>
          <a:bodyPr/>
          <a:lstStyle/>
          <a:p>
            <a:r>
              <a:rPr lang="en-US" b="1" dirty="0"/>
              <a:t>Customer ID &amp; Review ID Table</a:t>
            </a:r>
            <a:endParaRPr lang="en-IN" dirty="0"/>
          </a:p>
        </p:txBody>
      </p:sp>
      <p:graphicFrame>
        <p:nvGraphicFramePr>
          <p:cNvPr id="26" name="Content Placeholder 25">
            <a:extLst>
              <a:ext uri="{FF2B5EF4-FFF2-40B4-BE49-F238E27FC236}">
                <a16:creationId xmlns:a16="http://schemas.microsoft.com/office/drawing/2014/main" id="{2664F926-C166-0B91-4DB6-C065B2E00441}"/>
              </a:ext>
            </a:extLst>
          </p:cNvPr>
          <p:cNvGraphicFramePr>
            <a:graphicFrameLocks noGrp="1"/>
          </p:cNvGraphicFramePr>
          <p:nvPr>
            <p:ph idx="1"/>
            <p:extLst>
              <p:ext uri="{D42A27DB-BD31-4B8C-83A1-F6EECF244321}">
                <p14:modId xmlns:p14="http://schemas.microsoft.com/office/powerpoint/2010/main" val="1389081314"/>
              </p:ext>
            </p:extLst>
          </p:nvPr>
        </p:nvGraphicFramePr>
        <p:xfrm>
          <a:off x="838197" y="2184708"/>
          <a:ext cx="10515603" cy="1300827"/>
        </p:xfrm>
        <a:graphic>
          <a:graphicData uri="http://schemas.openxmlformats.org/drawingml/2006/table">
            <a:tbl>
              <a:tblPr firstRow="1" bandRow="1">
                <a:tableStyleId>{5C22544A-7EE6-4342-B048-85BDC9FD1C3A}</a:tableStyleId>
              </a:tblPr>
              <a:tblGrid>
                <a:gridCol w="1008663">
                  <a:extLst>
                    <a:ext uri="{9D8B030D-6E8A-4147-A177-3AD203B41FA5}">
                      <a16:colId xmlns:a16="http://schemas.microsoft.com/office/drawing/2014/main" val="540845751"/>
                    </a:ext>
                  </a:extLst>
                </a:gridCol>
                <a:gridCol w="475347">
                  <a:extLst>
                    <a:ext uri="{9D8B030D-6E8A-4147-A177-3AD203B41FA5}">
                      <a16:colId xmlns:a16="http://schemas.microsoft.com/office/drawing/2014/main" val="239160305"/>
                    </a:ext>
                  </a:extLst>
                </a:gridCol>
                <a:gridCol w="475347">
                  <a:extLst>
                    <a:ext uri="{9D8B030D-6E8A-4147-A177-3AD203B41FA5}">
                      <a16:colId xmlns:a16="http://schemas.microsoft.com/office/drawing/2014/main" val="16204153"/>
                    </a:ext>
                  </a:extLst>
                </a:gridCol>
                <a:gridCol w="475347">
                  <a:extLst>
                    <a:ext uri="{9D8B030D-6E8A-4147-A177-3AD203B41FA5}">
                      <a16:colId xmlns:a16="http://schemas.microsoft.com/office/drawing/2014/main" val="1141870841"/>
                    </a:ext>
                  </a:extLst>
                </a:gridCol>
                <a:gridCol w="475347">
                  <a:extLst>
                    <a:ext uri="{9D8B030D-6E8A-4147-A177-3AD203B41FA5}">
                      <a16:colId xmlns:a16="http://schemas.microsoft.com/office/drawing/2014/main" val="3957759668"/>
                    </a:ext>
                  </a:extLst>
                </a:gridCol>
                <a:gridCol w="475347">
                  <a:extLst>
                    <a:ext uri="{9D8B030D-6E8A-4147-A177-3AD203B41FA5}">
                      <a16:colId xmlns:a16="http://schemas.microsoft.com/office/drawing/2014/main" val="2548744771"/>
                    </a:ext>
                  </a:extLst>
                </a:gridCol>
                <a:gridCol w="475347">
                  <a:extLst>
                    <a:ext uri="{9D8B030D-6E8A-4147-A177-3AD203B41FA5}">
                      <a16:colId xmlns:a16="http://schemas.microsoft.com/office/drawing/2014/main" val="3155494077"/>
                    </a:ext>
                  </a:extLst>
                </a:gridCol>
                <a:gridCol w="475347">
                  <a:extLst>
                    <a:ext uri="{9D8B030D-6E8A-4147-A177-3AD203B41FA5}">
                      <a16:colId xmlns:a16="http://schemas.microsoft.com/office/drawing/2014/main" val="70294471"/>
                    </a:ext>
                  </a:extLst>
                </a:gridCol>
                <a:gridCol w="475347">
                  <a:extLst>
                    <a:ext uri="{9D8B030D-6E8A-4147-A177-3AD203B41FA5}">
                      <a16:colId xmlns:a16="http://schemas.microsoft.com/office/drawing/2014/main" val="2659548869"/>
                    </a:ext>
                  </a:extLst>
                </a:gridCol>
                <a:gridCol w="475347">
                  <a:extLst>
                    <a:ext uri="{9D8B030D-6E8A-4147-A177-3AD203B41FA5}">
                      <a16:colId xmlns:a16="http://schemas.microsoft.com/office/drawing/2014/main" val="3590730405"/>
                    </a:ext>
                  </a:extLst>
                </a:gridCol>
                <a:gridCol w="475347">
                  <a:extLst>
                    <a:ext uri="{9D8B030D-6E8A-4147-A177-3AD203B41FA5}">
                      <a16:colId xmlns:a16="http://schemas.microsoft.com/office/drawing/2014/main" val="2335943380"/>
                    </a:ext>
                  </a:extLst>
                </a:gridCol>
                <a:gridCol w="475347">
                  <a:extLst>
                    <a:ext uri="{9D8B030D-6E8A-4147-A177-3AD203B41FA5}">
                      <a16:colId xmlns:a16="http://schemas.microsoft.com/office/drawing/2014/main" val="1312796937"/>
                    </a:ext>
                  </a:extLst>
                </a:gridCol>
                <a:gridCol w="475347">
                  <a:extLst>
                    <a:ext uri="{9D8B030D-6E8A-4147-A177-3AD203B41FA5}">
                      <a16:colId xmlns:a16="http://schemas.microsoft.com/office/drawing/2014/main" val="2247673302"/>
                    </a:ext>
                  </a:extLst>
                </a:gridCol>
                <a:gridCol w="475347">
                  <a:extLst>
                    <a:ext uri="{9D8B030D-6E8A-4147-A177-3AD203B41FA5}">
                      <a16:colId xmlns:a16="http://schemas.microsoft.com/office/drawing/2014/main" val="3661393949"/>
                    </a:ext>
                  </a:extLst>
                </a:gridCol>
                <a:gridCol w="475347">
                  <a:extLst>
                    <a:ext uri="{9D8B030D-6E8A-4147-A177-3AD203B41FA5}">
                      <a16:colId xmlns:a16="http://schemas.microsoft.com/office/drawing/2014/main" val="3122972899"/>
                    </a:ext>
                  </a:extLst>
                </a:gridCol>
                <a:gridCol w="475347">
                  <a:extLst>
                    <a:ext uri="{9D8B030D-6E8A-4147-A177-3AD203B41FA5}">
                      <a16:colId xmlns:a16="http://schemas.microsoft.com/office/drawing/2014/main" val="3267137021"/>
                    </a:ext>
                  </a:extLst>
                </a:gridCol>
                <a:gridCol w="475347">
                  <a:extLst>
                    <a:ext uri="{9D8B030D-6E8A-4147-A177-3AD203B41FA5}">
                      <a16:colId xmlns:a16="http://schemas.microsoft.com/office/drawing/2014/main" val="143037438"/>
                    </a:ext>
                  </a:extLst>
                </a:gridCol>
                <a:gridCol w="475347">
                  <a:extLst>
                    <a:ext uri="{9D8B030D-6E8A-4147-A177-3AD203B41FA5}">
                      <a16:colId xmlns:a16="http://schemas.microsoft.com/office/drawing/2014/main" val="1661910899"/>
                    </a:ext>
                  </a:extLst>
                </a:gridCol>
                <a:gridCol w="475347">
                  <a:extLst>
                    <a:ext uri="{9D8B030D-6E8A-4147-A177-3AD203B41FA5}">
                      <a16:colId xmlns:a16="http://schemas.microsoft.com/office/drawing/2014/main" val="3900573996"/>
                    </a:ext>
                  </a:extLst>
                </a:gridCol>
                <a:gridCol w="475347">
                  <a:extLst>
                    <a:ext uri="{9D8B030D-6E8A-4147-A177-3AD203B41FA5}">
                      <a16:colId xmlns:a16="http://schemas.microsoft.com/office/drawing/2014/main" val="1785309285"/>
                    </a:ext>
                  </a:extLst>
                </a:gridCol>
                <a:gridCol w="475347">
                  <a:extLst>
                    <a:ext uri="{9D8B030D-6E8A-4147-A177-3AD203B41FA5}">
                      <a16:colId xmlns:a16="http://schemas.microsoft.com/office/drawing/2014/main" val="2531542680"/>
                    </a:ext>
                  </a:extLst>
                </a:gridCol>
              </a:tblGrid>
              <a:tr h="278252">
                <a:tc>
                  <a:txBody>
                    <a:bodyPr/>
                    <a:lstStyle/>
                    <a:p>
                      <a:pPr algn="l" rtl="0" fontAlgn="ctr"/>
                      <a:r>
                        <a:rPr lang="en-IN" sz="1600" u="none" strike="noStrike">
                          <a:effectLst/>
                        </a:rPr>
                        <a:t>CusID</a:t>
                      </a:r>
                      <a:endParaRPr lang="en-IN" sz="1600" b="1" i="0" u="none" strike="noStrike">
                        <a:solidFill>
                          <a:srgbClr val="FFFFFF"/>
                        </a:solidFill>
                        <a:effectLst/>
                        <a:latin typeface="Calibri" panose="020F0502020204030204" pitchFamily="34" charset="0"/>
                      </a:endParaRPr>
                    </a:p>
                  </a:txBody>
                  <a:tcPr marL="83476" marR="6956" marT="6956" marB="0" anchor="ctr"/>
                </a:tc>
                <a:tc>
                  <a:txBody>
                    <a:bodyPr/>
                    <a:lstStyle/>
                    <a:p>
                      <a:pPr algn="l" rtl="0" fontAlgn="ctr"/>
                      <a:r>
                        <a:rPr lang="en-IN" sz="1600" u="none" strike="noStrike">
                          <a:effectLst/>
                        </a:rPr>
                        <a:t>2</a:t>
                      </a:r>
                      <a:endParaRPr lang="en-IN" sz="1600" b="1" i="0" u="none" strike="noStrike">
                        <a:solidFill>
                          <a:srgbClr val="FFFFFF"/>
                        </a:solidFill>
                        <a:effectLst/>
                        <a:latin typeface="Calibri" panose="020F0502020204030204" pitchFamily="34" charset="0"/>
                      </a:endParaRPr>
                    </a:p>
                  </a:txBody>
                  <a:tcPr marL="83476" marR="6956" marT="6956" marB="0" anchor="ctr"/>
                </a:tc>
                <a:tc>
                  <a:txBody>
                    <a:bodyPr/>
                    <a:lstStyle/>
                    <a:p>
                      <a:pPr algn="l" rtl="0" fontAlgn="ctr"/>
                      <a:r>
                        <a:rPr lang="en-IN" sz="1600" u="none" strike="noStrike" dirty="0">
                          <a:effectLst/>
                        </a:rPr>
                        <a:t>4</a:t>
                      </a:r>
                      <a:endParaRPr lang="en-IN" sz="1600" b="1" i="0" u="none" strike="noStrike" dirty="0">
                        <a:solidFill>
                          <a:srgbClr val="FFFFFF"/>
                        </a:solidFill>
                        <a:effectLst/>
                        <a:latin typeface="Calibri" panose="020F0502020204030204" pitchFamily="34" charset="0"/>
                      </a:endParaRPr>
                    </a:p>
                  </a:txBody>
                  <a:tcPr marL="83476" marR="6956" marT="6956" marB="0" anchor="ctr"/>
                </a:tc>
                <a:tc>
                  <a:txBody>
                    <a:bodyPr/>
                    <a:lstStyle/>
                    <a:p>
                      <a:pPr algn="l" rtl="0" fontAlgn="ctr"/>
                      <a:r>
                        <a:rPr lang="en-IN" sz="1600" u="none" strike="noStrike">
                          <a:effectLst/>
                        </a:rPr>
                        <a:t>5</a:t>
                      </a:r>
                      <a:endParaRPr lang="en-IN" sz="1600" b="1" i="0" u="none" strike="noStrike">
                        <a:solidFill>
                          <a:srgbClr val="FFFFFF"/>
                        </a:solidFill>
                        <a:effectLst/>
                        <a:latin typeface="Calibri" panose="020F0502020204030204" pitchFamily="34" charset="0"/>
                      </a:endParaRPr>
                    </a:p>
                  </a:txBody>
                  <a:tcPr marL="83476" marR="6956" marT="6956" marB="0" anchor="ctr"/>
                </a:tc>
                <a:tc>
                  <a:txBody>
                    <a:bodyPr/>
                    <a:lstStyle/>
                    <a:p>
                      <a:pPr algn="l" rtl="0" fontAlgn="ctr"/>
                      <a:r>
                        <a:rPr lang="en-IN" sz="1600" u="none" strike="noStrike">
                          <a:effectLst/>
                        </a:rPr>
                        <a:t>6</a:t>
                      </a:r>
                      <a:endParaRPr lang="en-IN" sz="1600" b="1" i="0" u="none" strike="noStrike">
                        <a:solidFill>
                          <a:srgbClr val="FFFFFF"/>
                        </a:solidFill>
                        <a:effectLst/>
                        <a:latin typeface="Calibri" panose="020F0502020204030204" pitchFamily="34" charset="0"/>
                      </a:endParaRPr>
                    </a:p>
                  </a:txBody>
                  <a:tcPr marL="83476" marR="6956" marT="6956" marB="0" anchor="ctr"/>
                </a:tc>
                <a:tc>
                  <a:txBody>
                    <a:bodyPr/>
                    <a:lstStyle/>
                    <a:p>
                      <a:pPr algn="l" rtl="0" fontAlgn="ctr"/>
                      <a:r>
                        <a:rPr lang="en-IN" sz="1600" u="none" strike="noStrike">
                          <a:effectLst/>
                        </a:rPr>
                        <a:t>8</a:t>
                      </a:r>
                      <a:endParaRPr lang="en-IN" sz="1600" b="1" i="0" u="none" strike="noStrike">
                        <a:solidFill>
                          <a:srgbClr val="FFFFFF"/>
                        </a:solidFill>
                        <a:effectLst/>
                        <a:latin typeface="Calibri" panose="020F0502020204030204" pitchFamily="34" charset="0"/>
                      </a:endParaRPr>
                    </a:p>
                  </a:txBody>
                  <a:tcPr marL="83476" marR="6956" marT="6956" marB="0" anchor="ctr"/>
                </a:tc>
                <a:tc>
                  <a:txBody>
                    <a:bodyPr/>
                    <a:lstStyle/>
                    <a:p>
                      <a:pPr algn="l" rtl="0" fontAlgn="ctr"/>
                      <a:r>
                        <a:rPr lang="en-IN" sz="1600" u="none" strike="noStrike">
                          <a:effectLst/>
                        </a:rPr>
                        <a:t>10</a:t>
                      </a:r>
                      <a:endParaRPr lang="en-IN" sz="1600" b="1" i="0" u="none" strike="noStrike">
                        <a:solidFill>
                          <a:srgbClr val="FFFFFF"/>
                        </a:solidFill>
                        <a:effectLst/>
                        <a:latin typeface="Calibri" panose="020F0502020204030204" pitchFamily="34" charset="0"/>
                      </a:endParaRPr>
                    </a:p>
                  </a:txBody>
                  <a:tcPr marL="83476" marR="6956" marT="6956" marB="0" anchor="ctr"/>
                </a:tc>
                <a:tc>
                  <a:txBody>
                    <a:bodyPr/>
                    <a:lstStyle/>
                    <a:p>
                      <a:pPr algn="l" rtl="0" fontAlgn="ctr"/>
                      <a:r>
                        <a:rPr lang="en-IN" sz="1600" u="none" strike="noStrike">
                          <a:effectLst/>
                        </a:rPr>
                        <a:t>12</a:t>
                      </a:r>
                      <a:endParaRPr lang="en-IN" sz="1600" b="1" i="0" u="none" strike="noStrike">
                        <a:solidFill>
                          <a:srgbClr val="FFFFFF"/>
                        </a:solidFill>
                        <a:effectLst/>
                        <a:latin typeface="Calibri" panose="020F0502020204030204" pitchFamily="34" charset="0"/>
                      </a:endParaRPr>
                    </a:p>
                  </a:txBody>
                  <a:tcPr marL="83476" marR="6956" marT="6956" marB="0" anchor="ctr"/>
                </a:tc>
                <a:tc>
                  <a:txBody>
                    <a:bodyPr/>
                    <a:lstStyle/>
                    <a:p>
                      <a:pPr algn="l" rtl="0" fontAlgn="ctr"/>
                      <a:r>
                        <a:rPr lang="en-IN" sz="1600" u="none" strike="noStrike">
                          <a:effectLst/>
                        </a:rPr>
                        <a:t>14</a:t>
                      </a:r>
                      <a:endParaRPr lang="en-IN" sz="1600" b="1" i="0" u="none" strike="noStrike">
                        <a:solidFill>
                          <a:srgbClr val="FFFFFF"/>
                        </a:solidFill>
                        <a:effectLst/>
                        <a:latin typeface="Calibri" panose="020F0502020204030204" pitchFamily="34" charset="0"/>
                      </a:endParaRPr>
                    </a:p>
                  </a:txBody>
                  <a:tcPr marL="83476" marR="6956" marT="6956" marB="0" anchor="ctr"/>
                </a:tc>
                <a:tc>
                  <a:txBody>
                    <a:bodyPr/>
                    <a:lstStyle/>
                    <a:p>
                      <a:pPr algn="l" rtl="0" fontAlgn="ctr"/>
                      <a:r>
                        <a:rPr lang="en-IN" sz="1600" u="none" strike="noStrike">
                          <a:effectLst/>
                        </a:rPr>
                        <a:t>16</a:t>
                      </a:r>
                      <a:endParaRPr lang="en-IN" sz="1600" b="1" i="0" u="none" strike="noStrike">
                        <a:solidFill>
                          <a:srgbClr val="FFFFFF"/>
                        </a:solidFill>
                        <a:effectLst/>
                        <a:latin typeface="Calibri" panose="020F0502020204030204" pitchFamily="34" charset="0"/>
                      </a:endParaRPr>
                    </a:p>
                  </a:txBody>
                  <a:tcPr marL="83476" marR="6956" marT="6956" marB="0" anchor="ctr"/>
                </a:tc>
                <a:tc>
                  <a:txBody>
                    <a:bodyPr/>
                    <a:lstStyle/>
                    <a:p>
                      <a:pPr algn="l" rtl="0" fontAlgn="ctr"/>
                      <a:r>
                        <a:rPr lang="en-IN" sz="1600" u="none" strike="noStrike">
                          <a:effectLst/>
                        </a:rPr>
                        <a:t>18</a:t>
                      </a:r>
                      <a:endParaRPr lang="en-IN" sz="1600" b="1" i="0" u="none" strike="noStrike">
                        <a:solidFill>
                          <a:srgbClr val="FFFFFF"/>
                        </a:solidFill>
                        <a:effectLst/>
                        <a:latin typeface="Calibri" panose="020F0502020204030204" pitchFamily="34" charset="0"/>
                      </a:endParaRPr>
                    </a:p>
                  </a:txBody>
                  <a:tcPr marL="83476" marR="6956" marT="6956" marB="0" anchor="ctr"/>
                </a:tc>
                <a:tc>
                  <a:txBody>
                    <a:bodyPr/>
                    <a:lstStyle/>
                    <a:p>
                      <a:pPr algn="l" rtl="0" fontAlgn="ctr"/>
                      <a:r>
                        <a:rPr lang="en-IN" sz="1600" u="none" strike="noStrike">
                          <a:effectLst/>
                        </a:rPr>
                        <a:t>19</a:t>
                      </a:r>
                      <a:endParaRPr lang="en-IN" sz="1600" b="1" i="0" u="none" strike="noStrike">
                        <a:solidFill>
                          <a:srgbClr val="FFFFFF"/>
                        </a:solidFill>
                        <a:effectLst/>
                        <a:latin typeface="Calibri" panose="020F0502020204030204" pitchFamily="34" charset="0"/>
                      </a:endParaRPr>
                    </a:p>
                  </a:txBody>
                  <a:tcPr marL="83476" marR="6956" marT="6956" marB="0" anchor="ctr"/>
                </a:tc>
                <a:tc>
                  <a:txBody>
                    <a:bodyPr/>
                    <a:lstStyle/>
                    <a:p>
                      <a:pPr algn="l" rtl="0" fontAlgn="ctr"/>
                      <a:r>
                        <a:rPr lang="en-IN" sz="1600" u="none" strike="noStrike">
                          <a:effectLst/>
                        </a:rPr>
                        <a:t>22</a:t>
                      </a:r>
                      <a:endParaRPr lang="en-IN" sz="1600" b="1" i="0" u="none" strike="noStrike">
                        <a:solidFill>
                          <a:srgbClr val="FFFFFF"/>
                        </a:solidFill>
                        <a:effectLst/>
                        <a:latin typeface="Calibri" panose="020F0502020204030204" pitchFamily="34" charset="0"/>
                      </a:endParaRPr>
                    </a:p>
                  </a:txBody>
                  <a:tcPr marL="83476" marR="6956" marT="6956" marB="0" anchor="ctr"/>
                </a:tc>
                <a:tc>
                  <a:txBody>
                    <a:bodyPr/>
                    <a:lstStyle/>
                    <a:p>
                      <a:pPr algn="l" rtl="0" fontAlgn="ctr"/>
                      <a:r>
                        <a:rPr lang="en-IN" sz="1600" u="none" strike="noStrike">
                          <a:effectLst/>
                        </a:rPr>
                        <a:t>24</a:t>
                      </a:r>
                      <a:endParaRPr lang="en-IN" sz="1600" b="1" i="0" u="none" strike="noStrike">
                        <a:solidFill>
                          <a:srgbClr val="FFFFFF"/>
                        </a:solidFill>
                        <a:effectLst/>
                        <a:latin typeface="Calibri" panose="020F0502020204030204" pitchFamily="34" charset="0"/>
                      </a:endParaRPr>
                    </a:p>
                  </a:txBody>
                  <a:tcPr marL="83476" marR="6956" marT="6956" marB="0" anchor="ctr"/>
                </a:tc>
                <a:tc>
                  <a:txBody>
                    <a:bodyPr/>
                    <a:lstStyle/>
                    <a:p>
                      <a:pPr algn="l" rtl="0" fontAlgn="ctr"/>
                      <a:r>
                        <a:rPr lang="en-IN" sz="1600" u="none" strike="noStrike">
                          <a:effectLst/>
                        </a:rPr>
                        <a:t>26</a:t>
                      </a:r>
                      <a:endParaRPr lang="en-IN" sz="1600" b="1" i="0" u="none" strike="noStrike">
                        <a:solidFill>
                          <a:srgbClr val="FFFFFF"/>
                        </a:solidFill>
                        <a:effectLst/>
                        <a:latin typeface="Calibri" panose="020F0502020204030204" pitchFamily="34" charset="0"/>
                      </a:endParaRPr>
                    </a:p>
                  </a:txBody>
                  <a:tcPr marL="83476" marR="6956" marT="6956" marB="0" anchor="ctr"/>
                </a:tc>
                <a:tc>
                  <a:txBody>
                    <a:bodyPr/>
                    <a:lstStyle/>
                    <a:p>
                      <a:pPr algn="l" rtl="0" fontAlgn="ctr"/>
                      <a:r>
                        <a:rPr lang="en-IN" sz="1600" u="none" strike="noStrike">
                          <a:effectLst/>
                        </a:rPr>
                        <a:t>29</a:t>
                      </a:r>
                      <a:endParaRPr lang="en-IN" sz="1600" b="1" i="0" u="none" strike="noStrike">
                        <a:solidFill>
                          <a:srgbClr val="FFFFFF"/>
                        </a:solidFill>
                        <a:effectLst/>
                        <a:latin typeface="Calibri" panose="020F0502020204030204" pitchFamily="34" charset="0"/>
                      </a:endParaRPr>
                    </a:p>
                  </a:txBody>
                  <a:tcPr marL="83476" marR="6956" marT="6956" marB="0" anchor="ctr"/>
                </a:tc>
                <a:tc>
                  <a:txBody>
                    <a:bodyPr/>
                    <a:lstStyle/>
                    <a:p>
                      <a:pPr algn="l" rtl="0" fontAlgn="ctr"/>
                      <a:r>
                        <a:rPr lang="en-IN" sz="1600" u="none" strike="noStrike">
                          <a:effectLst/>
                        </a:rPr>
                        <a:t>31</a:t>
                      </a:r>
                      <a:endParaRPr lang="en-IN" sz="1600" b="1" i="0" u="none" strike="noStrike">
                        <a:solidFill>
                          <a:srgbClr val="FFFFFF"/>
                        </a:solidFill>
                        <a:effectLst/>
                        <a:latin typeface="Calibri" panose="020F0502020204030204" pitchFamily="34" charset="0"/>
                      </a:endParaRPr>
                    </a:p>
                  </a:txBody>
                  <a:tcPr marL="83476" marR="6956" marT="6956" marB="0" anchor="ctr"/>
                </a:tc>
                <a:tc>
                  <a:txBody>
                    <a:bodyPr/>
                    <a:lstStyle/>
                    <a:p>
                      <a:pPr algn="l" rtl="0" fontAlgn="ctr"/>
                      <a:r>
                        <a:rPr lang="en-IN" sz="1600" u="none" strike="noStrike">
                          <a:effectLst/>
                        </a:rPr>
                        <a:t>32</a:t>
                      </a:r>
                      <a:endParaRPr lang="en-IN" sz="1600" b="1" i="0" u="none" strike="noStrike">
                        <a:solidFill>
                          <a:srgbClr val="FFFFFF"/>
                        </a:solidFill>
                        <a:effectLst/>
                        <a:latin typeface="Calibri" panose="020F0502020204030204" pitchFamily="34" charset="0"/>
                      </a:endParaRPr>
                    </a:p>
                  </a:txBody>
                  <a:tcPr marL="83476" marR="6956" marT="6956" marB="0" anchor="ctr"/>
                </a:tc>
                <a:tc>
                  <a:txBody>
                    <a:bodyPr/>
                    <a:lstStyle/>
                    <a:p>
                      <a:pPr algn="l" rtl="0" fontAlgn="ctr"/>
                      <a:r>
                        <a:rPr lang="en-IN" sz="1600" u="none" strike="noStrike">
                          <a:effectLst/>
                        </a:rPr>
                        <a:t>33</a:t>
                      </a:r>
                      <a:endParaRPr lang="en-IN" sz="1600" b="1" i="0" u="none" strike="noStrike">
                        <a:solidFill>
                          <a:srgbClr val="FFFFFF"/>
                        </a:solidFill>
                        <a:effectLst/>
                        <a:latin typeface="Calibri" panose="020F0502020204030204" pitchFamily="34" charset="0"/>
                      </a:endParaRPr>
                    </a:p>
                  </a:txBody>
                  <a:tcPr marL="83476" marR="6956" marT="6956" marB="0" anchor="ctr"/>
                </a:tc>
                <a:tc>
                  <a:txBody>
                    <a:bodyPr/>
                    <a:lstStyle/>
                    <a:p>
                      <a:pPr algn="l" fontAlgn="b"/>
                      <a:endParaRPr lang="en-IN" sz="1000" b="0" i="0" u="none" strike="noStrike">
                        <a:solidFill>
                          <a:srgbClr val="000000"/>
                        </a:solidFill>
                        <a:effectLst/>
                        <a:latin typeface="Calibri" panose="020F0502020204030204" pitchFamily="34" charset="0"/>
                      </a:endParaRPr>
                    </a:p>
                  </a:txBody>
                  <a:tcPr marL="6956" marR="6956" marT="6956"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6956" marR="6956" marT="6956" marB="0" anchor="b"/>
                </a:tc>
                <a:extLst>
                  <a:ext uri="{0D108BD9-81ED-4DB2-BD59-A6C34878D82A}">
                    <a16:rowId xmlns:a16="http://schemas.microsoft.com/office/drawing/2014/main" val="4263314934"/>
                  </a:ext>
                </a:extLst>
              </a:tr>
              <a:tr h="285208">
                <a:tc>
                  <a:txBody>
                    <a:bodyPr/>
                    <a:lstStyle/>
                    <a:p>
                      <a:pPr algn="l" rtl="0" fontAlgn="ctr"/>
                      <a:r>
                        <a:rPr lang="en-IN" sz="1600" u="none" strike="noStrike">
                          <a:effectLst/>
                        </a:rPr>
                        <a:t>Review ID</a:t>
                      </a:r>
                      <a:endParaRPr lang="en-IN" sz="1600" b="0" i="0" u="none" strike="noStrike">
                        <a:solidFill>
                          <a:srgbClr val="000000"/>
                        </a:solidFill>
                        <a:effectLst/>
                        <a:latin typeface="Calibri" panose="020F0502020204030204" pitchFamily="34" charset="0"/>
                      </a:endParaRPr>
                    </a:p>
                  </a:txBody>
                  <a:tcPr marL="83476" marR="6956" marT="6956" marB="0" anchor="ctr"/>
                </a:tc>
                <a:tc>
                  <a:txBody>
                    <a:bodyPr/>
                    <a:lstStyle/>
                    <a:p>
                      <a:pPr algn="l" rtl="0" fontAlgn="ctr"/>
                      <a:r>
                        <a:rPr lang="en-IN" sz="1600" u="none" strike="noStrike">
                          <a:effectLst/>
                        </a:rPr>
                        <a:t>101</a:t>
                      </a:r>
                      <a:endParaRPr lang="en-IN" sz="1600" b="0" i="0" u="none" strike="noStrike">
                        <a:solidFill>
                          <a:srgbClr val="000000"/>
                        </a:solidFill>
                        <a:effectLst/>
                        <a:latin typeface="Calibri" panose="020F0502020204030204" pitchFamily="34" charset="0"/>
                      </a:endParaRPr>
                    </a:p>
                  </a:txBody>
                  <a:tcPr marL="83476" marR="6956" marT="6956" marB="0" anchor="ctr"/>
                </a:tc>
                <a:tc>
                  <a:txBody>
                    <a:bodyPr/>
                    <a:lstStyle/>
                    <a:p>
                      <a:pPr algn="l" rtl="0" fontAlgn="ctr"/>
                      <a:r>
                        <a:rPr lang="en-IN" sz="1600" u="none" strike="noStrike">
                          <a:effectLst/>
                        </a:rPr>
                        <a:t>104</a:t>
                      </a:r>
                      <a:endParaRPr lang="en-IN" sz="1600" b="0" i="0" u="none" strike="noStrike">
                        <a:solidFill>
                          <a:srgbClr val="000000"/>
                        </a:solidFill>
                        <a:effectLst/>
                        <a:latin typeface="Calibri" panose="020F0502020204030204" pitchFamily="34" charset="0"/>
                      </a:endParaRPr>
                    </a:p>
                  </a:txBody>
                  <a:tcPr marL="83476" marR="6956" marT="6956" marB="0" anchor="ctr"/>
                </a:tc>
                <a:tc>
                  <a:txBody>
                    <a:bodyPr/>
                    <a:lstStyle/>
                    <a:p>
                      <a:pPr algn="l" rtl="0" fontAlgn="ctr"/>
                      <a:r>
                        <a:rPr lang="en-IN" sz="1600" u="none" strike="noStrike">
                          <a:effectLst/>
                        </a:rPr>
                        <a:t>107</a:t>
                      </a:r>
                      <a:endParaRPr lang="en-IN" sz="1600" b="0" i="0" u="none" strike="noStrike">
                        <a:solidFill>
                          <a:srgbClr val="000000"/>
                        </a:solidFill>
                        <a:effectLst/>
                        <a:latin typeface="Calibri" panose="020F0502020204030204" pitchFamily="34" charset="0"/>
                      </a:endParaRPr>
                    </a:p>
                  </a:txBody>
                  <a:tcPr marL="83476" marR="6956" marT="6956" marB="0" anchor="ctr"/>
                </a:tc>
                <a:tc>
                  <a:txBody>
                    <a:bodyPr/>
                    <a:lstStyle/>
                    <a:p>
                      <a:pPr algn="l" rtl="0" fontAlgn="ctr"/>
                      <a:r>
                        <a:rPr lang="en-IN" sz="1600" u="none" strike="noStrike">
                          <a:effectLst/>
                        </a:rPr>
                        <a:t>110</a:t>
                      </a:r>
                      <a:endParaRPr lang="en-IN" sz="1600" b="0" i="0" u="none" strike="noStrike">
                        <a:solidFill>
                          <a:srgbClr val="000000"/>
                        </a:solidFill>
                        <a:effectLst/>
                        <a:latin typeface="Calibri" panose="020F0502020204030204" pitchFamily="34" charset="0"/>
                      </a:endParaRPr>
                    </a:p>
                  </a:txBody>
                  <a:tcPr marL="83476" marR="6956" marT="6956" marB="0" anchor="ctr"/>
                </a:tc>
                <a:tc>
                  <a:txBody>
                    <a:bodyPr/>
                    <a:lstStyle/>
                    <a:p>
                      <a:pPr algn="l" rtl="0" fontAlgn="ctr"/>
                      <a:r>
                        <a:rPr lang="en-IN" sz="1600" u="none" strike="noStrike">
                          <a:effectLst/>
                        </a:rPr>
                        <a:t>115</a:t>
                      </a:r>
                      <a:endParaRPr lang="en-IN" sz="1600" b="0" i="0" u="none" strike="noStrike">
                        <a:solidFill>
                          <a:srgbClr val="000000"/>
                        </a:solidFill>
                        <a:effectLst/>
                        <a:latin typeface="Calibri" panose="020F0502020204030204" pitchFamily="34" charset="0"/>
                      </a:endParaRPr>
                    </a:p>
                  </a:txBody>
                  <a:tcPr marL="83476" marR="6956" marT="6956" marB="0" anchor="ctr"/>
                </a:tc>
                <a:tc>
                  <a:txBody>
                    <a:bodyPr/>
                    <a:lstStyle/>
                    <a:p>
                      <a:pPr algn="l" rtl="0" fontAlgn="ctr"/>
                      <a:r>
                        <a:rPr lang="en-IN" sz="1600" u="none" strike="noStrike">
                          <a:effectLst/>
                        </a:rPr>
                        <a:t>119</a:t>
                      </a:r>
                      <a:endParaRPr lang="en-IN" sz="1600" b="0" i="0" u="none" strike="noStrike">
                        <a:solidFill>
                          <a:srgbClr val="000000"/>
                        </a:solidFill>
                        <a:effectLst/>
                        <a:latin typeface="Calibri" panose="020F0502020204030204" pitchFamily="34" charset="0"/>
                      </a:endParaRPr>
                    </a:p>
                  </a:txBody>
                  <a:tcPr marL="83476" marR="6956" marT="6956" marB="0" anchor="ctr"/>
                </a:tc>
                <a:tc>
                  <a:txBody>
                    <a:bodyPr/>
                    <a:lstStyle/>
                    <a:p>
                      <a:pPr algn="l" rtl="0" fontAlgn="ctr"/>
                      <a:r>
                        <a:rPr lang="en-IN" sz="1600" u="none" strike="noStrike">
                          <a:effectLst/>
                        </a:rPr>
                        <a:t>123</a:t>
                      </a:r>
                      <a:endParaRPr lang="en-IN" sz="1600" b="0" i="0" u="none" strike="noStrike">
                        <a:solidFill>
                          <a:srgbClr val="000000"/>
                        </a:solidFill>
                        <a:effectLst/>
                        <a:latin typeface="Calibri" panose="020F0502020204030204" pitchFamily="34" charset="0"/>
                      </a:endParaRPr>
                    </a:p>
                  </a:txBody>
                  <a:tcPr marL="83476" marR="6956" marT="6956" marB="0" anchor="ctr"/>
                </a:tc>
                <a:tc>
                  <a:txBody>
                    <a:bodyPr/>
                    <a:lstStyle/>
                    <a:p>
                      <a:pPr algn="l" rtl="0" fontAlgn="ctr"/>
                      <a:r>
                        <a:rPr lang="en-IN" sz="1600" u="none" strike="noStrike">
                          <a:effectLst/>
                        </a:rPr>
                        <a:t>127</a:t>
                      </a:r>
                      <a:endParaRPr lang="en-IN" sz="1600" b="0" i="0" u="none" strike="noStrike">
                        <a:solidFill>
                          <a:srgbClr val="000000"/>
                        </a:solidFill>
                        <a:effectLst/>
                        <a:latin typeface="Calibri" panose="020F0502020204030204" pitchFamily="34" charset="0"/>
                      </a:endParaRPr>
                    </a:p>
                  </a:txBody>
                  <a:tcPr marL="83476" marR="6956" marT="6956" marB="0" anchor="ctr"/>
                </a:tc>
                <a:tc>
                  <a:txBody>
                    <a:bodyPr/>
                    <a:lstStyle/>
                    <a:p>
                      <a:pPr algn="l" rtl="0" fontAlgn="ctr"/>
                      <a:r>
                        <a:rPr lang="en-IN" sz="1600" u="none" strike="noStrike">
                          <a:effectLst/>
                        </a:rPr>
                        <a:t>130</a:t>
                      </a:r>
                      <a:endParaRPr lang="en-IN" sz="1600" b="0" i="0" u="none" strike="noStrike">
                        <a:solidFill>
                          <a:srgbClr val="000000"/>
                        </a:solidFill>
                        <a:effectLst/>
                        <a:latin typeface="Calibri" panose="020F0502020204030204" pitchFamily="34" charset="0"/>
                      </a:endParaRPr>
                    </a:p>
                  </a:txBody>
                  <a:tcPr marL="83476" marR="6956" marT="6956" marB="0" anchor="ctr"/>
                </a:tc>
                <a:tc>
                  <a:txBody>
                    <a:bodyPr/>
                    <a:lstStyle/>
                    <a:p>
                      <a:pPr algn="l" rtl="0" fontAlgn="ctr"/>
                      <a:r>
                        <a:rPr lang="en-IN" sz="1600" u="none" strike="noStrike">
                          <a:effectLst/>
                        </a:rPr>
                        <a:t>135</a:t>
                      </a:r>
                      <a:endParaRPr lang="en-IN" sz="1600" b="0" i="0" u="none" strike="noStrike">
                        <a:solidFill>
                          <a:srgbClr val="000000"/>
                        </a:solidFill>
                        <a:effectLst/>
                        <a:latin typeface="Calibri" panose="020F0502020204030204" pitchFamily="34" charset="0"/>
                      </a:endParaRPr>
                    </a:p>
                  </a:txBody>
                  <a:tcPr marL="83476" marR="6956" marT="6956" marB="0" anchor="ctr"/>
                </a:tc>
                <a:tc>
                  <a:txBody>
                    <a:bodyPr/>
                    <a:lstStyle/>
                    <a:p>
                      <a:pPr algn="l" rtl="0" fontAlgn="ctr"/>
                      <a:r>
                        <a:rPr lang="en-IN" sz="1600" u="none" strike="noStrike">
                          <a:effectLst/>
                        </a:rPr>
                        <a:t>138</a:t>
                      </a:r>
                      <a:endParaRPr lang="en-IN" sz="1600" b="0" i="0" u="none" strike="noStrike">
                        <a:solidFill>
                          <a:srgbClr val="000000"/>
                        </a:solidFill>
                        <a:effectLst/>
                        <a:latin typeface="Calibri" panose="020F0502020204030204" pitchFamily="34" charset="0"/>
                      </a:endParaRPr>
                    </a:p>
                  </a:txBody>
                  <a:tcPr marL="83476" marR="6956" marT="6956" marB="0" anchor="ctr"/>
                </a:tc>
                <a:tc>
                  <a:txBody>
                    <a:bodyPr/>
                    <a:lstStyle/>
                    <a:p>
                      <a:pPr algn="l" rtl="0" fontAlgn="ctr"/>
                      <a:r>
                        <a:rPr lang="en-IN" sz="1600" u="none" strike="noStrike">
                          <a:effectLst/>
                        </a:rPr>
                        <a:t>143</a:t>
                      </a:r>
                      <a:endParaRPr lang="en-IN" sz="1600" b="0" i="0" u="none" strike="noStrike">
                        <a:solidFill>
                          <a:srgbClr val="000000"/>
                        </a:solidFill>
                        <a:effectLst/>
                        <a:latin typeface="Calibri" panose="020F0502020204030204" pitchFamily="34" charset="0"/>
                      </a:endParaRPr>
                    </a:p>
                  </a:txBody>
                  <a:tcPr marL="83476" marR="6956" marT="6956" marB="0" anchor="ctr"/>
                </a:tc>
                <a:tc>
                  <a:txBody>
                    <a:bodyPr/>
                    <a:lstStyle/>
                    <a:p>
                      <a:pPr algn="l" rtl="0" fontAlgn="ctr"/>
                      <a:r>
                        <a:rPr lang="en-IN" sz="1600" u="none" strike="noStrike">
                          <a:effectLst/>
                        </a:rPr>
                        <a:t>148</a:t>
                      </a:r>
                      <a:endParaRPr lang="en-IN" sz="1600" b="0" i="0" u="none" strike="noStrike">
                        <a:solidFill>
                          <a:srgbClr val="000000"/>
                        </a:solidFill>
                        <a:effectLst/>
                        <a:latin typeface="Calibri" panose="020F0502020204030204" pitchFamily="34" charset="0"/>
                      </a:endParaRPr>
                    </a:p>
                  </a:txBody>
                  <a:tcPr marL="83476" marR="6956" marT="6956" marB="0" anchor="ctr"/>
                </a:tc>
                <a:tc>
                  <a:txBody>
                    <a:bodyPr/>
                    <a:lstStyle/>
                    <a:p>
                      <a:pPr algn="l" rtl="0" fontAlgn="ctr"/>
                      <a:r>
                        <a:rPr lang="en-IN" sz="1600" u="none" strike="noStrike">
                          <a:effectLst/>
                        </a:rPr>
                        <a:t>150</a:t>
                      </a:r>
                      <a:endParaRPr lang="en-IN" sz="1600" b="0" i="0" u="none" strike="noStrike">
                        <a:solidFill>
                          <a:srgbClr val="000000"/>
                        </a:solidFill>
                        <a:effectLst/>
                        <a:latin typeface="Calibri" panose="020F0502020204030204" pitchFamily="34" charset="0"/>
                      </a:endParaRPr>
                    </a:p>
                  </a:txBody>
                  <a:tcPr marL="83476" marR="6956" marT="6956" marB="0" anchor="ctr"/>
                </a:tc>
                <a:tc>
                  <a:txBody>
                    <a:bodyPr/>
                    <a:lstStyle/>
                    <a:p>
                      <a:pPr algn="l" rtl="0" fontAlgn="ctr"/>
                      <a:r>
                        <a:rPr lang="en-IN" sz="1600" u="none" strike="noStrike">
                          <a:effectLst/>
                        </a:rPr>
                        <a:t>153</a:t>
                      </a:r>
                      <a:endParaRPr lang="en-IN" sz="1600" b="0" i="0" u="none" strike="noStrike">
                        <a:solidFill>
                          <a:srgbClr val="000000"/>
                        </a:solidFill>
                        <a:effectLst/>
                        <a:latin typeface="Calibri" panose="020F0502020204030204" pitchFamily="34" charset="0"/>
                      </a:endParaRPr>
                    </a:p>
                  </a:txBody>
                  <a:tcPr marL="83476" marR="6956" marT="6956" marB="0" anchor="ctr"/>
                </a:tc>
                <a:tc>
                  <a:txBody>
                    <a:bodyPr/>
                    <a:lstStyle/>
                    <a:p>
                      <a:pPr algn="l" rtl="0" fontAlgn="ctr"/>
                      <a:r>
                        <a:rPr lang="en-IN" sz="1600" u="none" strike="noStrike">
                          <a:effectLst/>
                        </a:rPr>
                        <a:t>158</a:t>
                      </a:r>
                      <a:endParaRPr lang="en-IN" sz="1600" b="0" i="0" u="none" strike="noStrike">
                        <a:solidFill>
                          <a:srgbClr val="000000"/>
                        </a:solidFill>
                        <a:effectLst/>
                        <a:latin typeface="Calibri" panose="020F0502020204030204" pitchFamily="34" charset="0"/>
                      </a:endParaRPr>
                    </a:p>
                  </a:txBody>
                  <a:tcPr marL="83476" marR="6956" marT="6956" marB="0" anchor="ctr"/>
                </a:tc>
                <a:tc>
                  <a:txBody>
                    <a:bodyPr/>
                    <a:lstStyle/>
                    <a:p>
                      <a:pPr algn="l" rtl="0" fontAlgn="ctr"/>
                      <a:r>
                        <a:rPr lang="en-IN" sz="1600" u="none" strike="noStrike">
                          <a:effectLst/>
                        </a:rPr>
                        <a:t>160</a:t>
                      </a:r>
                      <a:endParaRPr lang="en-IN" sz="1600" b="0" i="0" u="none" strike="noStrike">
                        <a:solidFill>
                          <a:srgbClr val="000000"/>
                        </a:solidFill>
                        <a:effectLst/>
                        <a:latin typeface="Calibri" panose="020F0502020204030204" pitchFamily="34" charset="0"/>
                      </a:endParaRPr>
                    </a:p>
                  </a:txBody>
                  <a:tcPr marL="83476" marR="6956" marT="6956" marB="0" anchor="ctr"/>
                </a:tc>
                <a:tc>
                  <a:txBody>
                    <a:bodyPr/>
                    <a:lstStyle/>
                    <a:p>
                      <a:pPr algn="l" rtl="0" fontAlgn="ctr"/>
                      <a:r>
                        <a:rPr lang="en-IN" sz="1600" u="none" strike="noStrike">
                          <a:effectLst/>
                        </a:rPr>
                        <a:t>163</a:t>
                      </a:r>
                      <a:endParaRPr lang="en-IN" sz="1600" b="0" i="0" u="none" strike="noStrike">
                        <a:solidFill>
                          <a:srgbClr val="000000"/>
                        </a:solidFill>
                        <a:effectLst/>
                        <a:latin typeface="Calibri" panose="020F0502020204030204" pitchFamily="34" charset="0"/>
                      </a:endParaRPr>
                    </a:p>
                  </a:txBody>
                  <a:tcPr marL="83476" marR="6956" marT="6956" marB="0" anchor="ctr"/>
                </a:tc>
                <a:tc>
                  <a:txBody>
                    <a:bodyPr/>
                    <a:lstStyle/>
                    <a:p>
                      <a:pPr algn="l" fontAlgn="b"/>
                      <a:endParaRPr lang="en-IN" sz="1000" b="0" i="0" u="none" strike="noStrike">
                        <a:solidFill>
                          <a:srgbClr val="000000"/>
                        </a:solidFill>
                        <a:effectLst/>
                        <a:latin typeface="Calibri" panose="020F0502020204030204" pitchFamily="34" charset="0"/>
                      </a:endParaRPr>
                    </a:p>
                  </a:txBody>
                  <a:tcPr marL="6956" marR="6956" marT="6956"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6956" marR="6956" marT="6956" marB="0" anchor="b"/>
                </a:tc>
                <a:extLst>
                  <a:ext uri="{0D108BD9-81ED-4DB2-BD59-A6C34878D82A}">
                    <a16:rowId xmlns:a16="http://schemas.microsoft.com/office/drawing/2014/main" val="2945024260"/>
                  </a:ext>
                </a:extLst>
              </a:tr>
              <a:tr h="173907">
                <a:tc>
                  <a:txBody>
                    <a:bodyPr/>
                    <a:lstStyle/>
                    <a:p>
                      <a:pPr algn="l" fontAlgn="b"/>
                      <a:endParaRPr lang="en-IN" sz="1000" b="0" i="0" u="none" strike="noStrike">
                        <a:solidFill>
                          <a:srgbClr val="000000"/>
                        </a:solidFill>
                        <a:effectLst/>
                        <a:latin typeface="Calibri" panose="020F0502020204030204" pitchFamily="34" charset="0"/>
                      </a:endParaRPr>
                    </a:p>
                  </a:txBody>
                  <a:tcPr marL="6956" marR="6956" marT="6956"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6956" marR="6956" marT="6956"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6956" marR="6956" marT="6956"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6956" marR="6956" marT="6956"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6956" marR="6956" marT="6956"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6956" marR="6956" marT="6956"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6956" marR="6956" marT="6956"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6956" marR="6956" marT="6956"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6956" marR="6956" marT="6956"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6956" marR="6956" marT="6956"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6956" marR="6956" marT="6956"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6956" marR="6956" marT="6956"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6956" marR="6956" marT="6956"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6956" marR="6956" marT="6956"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6956" marR="6956" marT="6956"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6956" marR="6956" marT="6956"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6956" marR="6956" marT="6956"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6956" marR="6956" marT="6956"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6956" marR="6956" marT="6956"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6956" marR="6956" marT="6956"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6956" marR="6956" marT="6956" marB="0" anchor="b"/>
                </a:tc>
                <a:extLst>
                  <a:ext uri="{0D108BD9-81ED-4DB2-BD59-A6C34878D82A}">
                    <a16:rowId xmlns:a16="http://schemas.microsoft.com/office/drawing/2014/main" val="2043772743"/>
                  </a:ext>
                </a:extLst>
              </a:tr>
              <a:tr h="278252">
                <a:tc>
                  <a:txBody>
                    <a:bodyPr/>
                    <a:lstStyle/>
                    <a:p>
                      <a:pPr algn="l" rtl="0" fontAlgn="ctr"/>
                      <a:r>
                        <a:rPr lang="en-IN" sz="1600" u="none" strike="noStrike">
                          <a:effectLst/>
                        </a:rPr>
                        <a:t>CusID</a:t>
                      </a:r>
                      <a:endParaRPr lang="en-IN" sz="1600" b="1" i="0" u="none" strike="noStrike">
                        <a:solidFill>
                          <a:srgbClr val="FFFFFF"/>
                        </a:solidFill>
                        <a:effectLst/>
                        <a:latin typeface="Calibri" panose="020F0502020204030204" pitchFamily="34" charset="0"/>
                      </a:endParaRPr>
                    </a:p>
                  </a:txBody>
                  <a:tcPr marL="83476" marR="6956" marT="6956" marB="0" anchor="ctr"/>
                </a:tc>
                <a:tc>
                  <a:txBody>
                    <a:bodyPr/>
                    <a:lstStyle/>
                    <a:p>
                      <a:pPr algn="l" rtl="0" fontAlgn="ctr"/>
                      <a:r>
                        <a:rPr lang="en-IN" sz="1600" u="none" strike="noStrike">
                          <a:effectLst/>
                        </a:rPr>
                        <a:t>36</a:t>
                      </a:r>
                      <a:endParaRPr lang="en-IN" sz="1600" b="1" i="0" u="none" strike="noStrike">
                        <a:solidFill>
                          <a:srgbClr val="FFFFFF"/>
                        </a:solidFill>
                        <a:effectLst/>
                        <a:latin typeface="Calibri" panose="020F0502020204030204" pitchFamily="34" charset="0"/>
                      </a:endParaRPr>
                    </a:p>
                  </a:txBody>
                  <a:tcPr marL="83476" marR="6956" marT="6956" marB="0" anchor="ctr"/>
                </a:tc>
                <a:tc>
                  <a:txBody>
                    <a:bodyPr/>
                    <a:lstStyle/>
                    <a:p>
                      <a:pPr algn="l" rtl="0" fontAlgn="ctr"/>
                      <a:r>
                        <a:rPr lang="en-IN" sz="1600" u="none" strike="noStrike">
                          <a:effectLst/>
                        </a:rPr>
                        <a:t>39</a:t>
                      </a:r>
                      <a:endParaRPr lang="en-IN" sz="1600" b="1" i="0" u="none" strike="noStrike">
                        <a:solidFill>
                          <a:srgbClr val="FFFFFF"/>
                        </a:solidFill>
                        <a:effectLst/>
                        <a:latin typeface="Calibri" panose="020F0502020204030204" pitchFamily="34" charset="0"/>
                      </a:endParaRPr>
                    </a:p>
                  </a:txBody>
                  <a:tcPr marL="83476" marR="6956" marT="6956" marB="0" anchor="ctr"/>
                </a:tc>
                <a:tc>
                  <a:txBody>
                    <a:bodyPr/>
                    <a:lstStyle/>
                    <a:p>
                      <a:pPr algn="l" rtl="0" fontAlgn="ctr"/>
                      <a:r>
                        <a:rPr lang="en-IN" sz="1600" u="none" strike="noStrike">
                          <a:effectLst/>
                        </a:rPr>
                        <a:t>40</a:t>
                      </a:r>
                      <a:endParaRPr lang="en-IN" sz="1600" b="1" i="0" u="none" strike="noStrike">
                        <a:solidFill>
                          <a:srgbClr val="FFFFFF"/>
                        </a:solidFill>
                        <a:effectLst/>
                        <a:latin typeface="Calibri" panose="020F0502020204030204" pitchFamily="34" charset="0"/>
                      </a:endParaRPr>
                    </a:p>
                  </a:txBody>
                  <a:tcPr marL="83476" marR="6956" marT="6956" marB="0" anchor="ctr"/>
                </a:tc>
                <a:tc>
                  <a:txBody>
                    <a:bodyPr/>
                    <a:lstStyle/>
                    <a:p>
                      <a:pPr algn="l" rtl="0" fontAlgn="ctr"/>
                      <a:r>
                        <a:rPr lang="en-IN" sz="1600" u="none" strike="noStrike">
                          <a:effectLst/>
                        </a:rPr>
                        <a:t>42</a:t>
                      </a:r>
                      <a:endParaRPr lang="en-IN" sz="1600" b="1" i="0" u="none" strike="noStrike">
                        <a:solidFill>
                          <a:srgbClr val="FFFFFF"/>
                        </a:solidFill>
                        <a:effectLst/>
                        <a:latin typeface="Calibri" panose="020F0502020204030204" pitchFamily="34" charset="0"/>
                      </a:endParaRPr>
                    </a:p>
                  </a:txBody>
                  <a:tcPr marL="83476" marR="6956" marT="6956" marB="0" anchor="ctr"/>
                </a:tc>
                <a:tc>
                  <a:txBody>
                    <a:bodyPr/>
                    <a:lstStyle/>
                    <a:p>
                      <a:pPr algn="l" rtl="0" fontAlgn="ctr"/>
                      <a:r>
                        <a:rPr lang="en-IN" sz="1600" u="none" strike="noStrike">
                          <a:effectLst/>
                        </a:rPr>
                        <a:t>43</a:t>
                      </a:r>
                      <a:endParaRPr lang="en-IN" sz="1600" b="1" i="0" u="none" strike="noStrike">
                        <a:solidFill>
                          <a:srgbClr val="FFFFFF"/>
                        </a:solidFill>
                        <a:effectLst/>
                        <a:latin typeface="Calibri" panose="020F0502020204030204" pitchFamily="34" charset="0"/>
                      </a:endParaRPr>
                    </a:p>
                  </a:txBody>
                  <a:tcPr marL="83476" marR="6956" marT="6956" marB="0" anchor="ctr"/>
                </a:tc>
                <a:tc>
                  <a:txBody>
                    <a:bodyPr/>
                    <a:lstStyle/>
                    <a:p>
                      <a:pPr algn="l" rtl="0" fontAlgn="ctr"/>
                      <a:r>
                        <a:rPr lang="en-IN" sz="1600" u="none" strike="noStrike">
                          <a:effectLst/>
                        </a:rPr>
                        <a:t>44</a:t>
                      </a:r>
                      <a:endParaRPr lang="en-IN" sz="1600" b="1" i="0" u="none" strike="noStrike">
                        <a:solidFill>
                          <a:srgbClr val="FFFFFF"/>
                        </a:solidFill>
                        <a:effectLst/>
                        <a:latin typeface="Calibri" panose="020F0502020204030204" pitchFamily="34" charset="0"/>
                      </a:endParaRPr>
                    </a:p>
                  </a:txBody>
                  <a:tcPr marL="83476" marR="6956" marT="6956" marB="0" anchor="ctr"/>
                </a:tc>
                <a:tc>
                  <a:txBody>
                    <a:bodyPr/>
                    <a:lstStyle/>
                    <a:p>
                      <a:pPr algn="l" rtl="0" fontAlgn="ctr"/>
                      <a:r>
                        <a:rPr lang="en-IN" sz="1600" u="none" strike="noStrike">
                          <a:effectLst/>
                        </a:rPr>
                        <a:t>45</a:t>
                      </a:r>
                      <a:endParaRPr lang="en-IN" sz="1600" b="1" i="0" u="none" strike="noStrike">
                        <a:solidFill>
                          <a:srgbClr val="FFFFFF"/>
                        </a:solidFill>
                        <a:effectLst/>
                        <a:latin typeface="Calibri" panose="020F0502020204030204" pitchFamily="34" charset="0"/>
                      </a:endParaRPr>
                    </a:p>
                  </a:txBody>
                  <a:tcPr marL="83476" marR="6956" marT="6956" marB="0" anchor="ctr"/>
                </a:tc>
                <a:tc>
                  <a:txBody>
                    <a:bodyPr/>
                    <a:lstStyle/>
                    <a:p>
                      <a:pPr algn="l" rtl="0" fontAlgn="ctr"/>
                      <a:r>
                        <a:rPr lang="en-IN" sz="1600" u="none" strike="noStrike">
                          <a:effectLst/>
                        </a:rPr>
                        <a:t>46</a:t>
                      </a:r>
                      <a:endParaRPr lang="en-IN" sz="1600" b="1" i="0" u="none" strike="noStrike">
                        <a:solidFill>
                          <a:srgbClr val="FFFFFF"/>
                        </a:solidFill>
                        <a:effectLst/>
                        <a:latin typeface="Calibri" panose="020F0502020204030204" pitchFamily="34" charset="0"/>
                      </a:endParaRPr>
                    </a:p>
                  </a:txBody>
                  <a:tcPr marL="83476" marR="6956" marT="6956" marB="0" anchor="ctr"/>
                </a:tc>
                <a:tc>
                  <a:txBody>
                    <a:bodyPr/>
                    <a:lstStyle/>
                    <a:p>
                      <a:pPr algn="l" rtl="0" fontAlgn="ctr"/>
                      <a:r>
                        <a:rPr lang="en-IN" sz="1600" u="none" strike="noStrike">
                          <a:effectLst/>
                        </a:rPr>
                        <a:t>48</a:t>
                      </a:r>
                      <a:endParaRPr lang="en-IN" sz="1600" b="1" i="0" u="none" strike="noStrike">
                        <a:solidFill>
                          <a:srgbClr val="FFFFFF"/>
                        </a:solidFill>
                        <a:effectLst/>
                        <a:latin typeface="Calibri" panose="020F0502020204030204" pitchFamily="34" charset="0"/>
                      </a:endParaRPr>
                    </a:p>
                  </a:txBody>
                  <a:tcPr marL="83476" marR="6956" marT="6956" marB="0" anchor="ctr"/>
                </a:tc>
                <a:tc>
                  <a:txBody>
                    <a:bodyPr/>
                    <a:lstStyle/>
                    <a:p>
                      <a:pPr algn="l" rtl="0" fontAlgn="ctr"/>
                      <a:r>
                        <a:rPr lang="en-IN" sz="1600" u="none" strike="noStrike">
                          <a:effectLst/>
                        </a:rPr>
                        <a:t>50</a:t>
                      </a:r>
                      <a:endParaRPr lang="en-IN" sz="1600" b="1" i="0" u="none" strike="noStrike">
                        <a:solidFill>
                          <a:srgbClr val="FFFFFF"/>
                        </a:solidFill>
                        <a:effectLst/>
                        <a:latin typeface="Calibri" panose="020F0502020204030204" pitchFamily="34" charset="0"/>
                      </a:endParaRPr>
                    </a:p>
                  </a:txBody>
                  <a:tcPr marL="83476" marR="6956" marT="6956" marB="0" anchor="ctr"/>
                </a:tc>
                <a:tc>
                  <a:txBody>
                    <a:bodyPr/>
                    <a:lstStyle/>
                    <a:p>
                      <a:pPr algn="l" rtl="0" fontAlgn="ctr"/>
                      <a:r>
                        <a:rPr lang="en-IN" sz="1600" u="none" strike="noStrike">
                          <a:effectLst/>
                        </a:rPr>
                        <a:t>53</a:t>
                      </a:r>
                      <a:endParaRPr lang="en-IN" sz="1600" b="1" i="0" u="none" strike="noStrike">
                        <a:solidFill>
                          <a:srgbClr val="FFFFFF"/>
                        </a:solidFill>
                        <a:effectLst/>
                        <a:latin typeface="Calibri" panose="020F0502020204030204" pitchFamily="34" charset="0"/>
                      </a:endParaRPr>
                    </a:p>
                  </a:txBody>
                  <a:tcPr marL="83476" marR="6956" marT="6956" marB="0" anchor="ctr"/>
                </a:tc>
                <a:tc>
                  <a:txBody>
                    <a:bodyPr/>
                    <a:lstStyle/>
                    <a:p>
                      <a:pPr algn="l" rtl="0" fontAlgn="ctr"/>
                      <a:r>
                        <a:rPr lang="en-IN" sz="1600" u="none" strike="noStrike">
                          <a:effectLst/>
                        </a:rPr>
                        <a:t>55</a:t>
                      </a:r>
                      <a:endParaRPr lang="en-IN" sz="1600" b="1" i="0" u="none" strike="noStrike">
                        <a:solidFill>
                          <a:srgbClr val="FFFFFF"/>
                        </a:solidFill>
                        <a:effectLst/>
                        <a:latin typeface="Calibri" panose="020F0502020204030204" pitchFamily="34" charset="0"/>
                      </a:endParaRPr>
                    </a:p>
                  </a:txBody>
                  <a:tcPr marL="83476" marR="6956" marT="6956" marB="0" anchor="ctr"/>
                </a:tc>
                <a:tc>
                  <a:txBody>
                    <a:bodyPr/>
                    <a:lstStyle/>
                    <a:p>
                      <a:pPr algn="l" rtl="0" fontAlgn="ctr"/>
                      <a:r>
                        <a:rPr lang="en-IN" sz="1600" u="none" strike="noStrike">
                          <a:effectLst/>
                        </a:rPr>
                        <a:t>56</a:t>
                      </a:r>
                      <a:endParaRPr lang="en-IN" sz="1600" b="1" i="0" u="none" strike="noStrike">
                        <a:solidFill>
                          <a:srgbClr val="FFFFFF"/>
                        </a:solidFill>
                        <a:effectLst/>
                        <a:latin typeface="Calibri" panose="020F0502020204030204" pitchFamily="34" charset="0"/>
                      </a:endParaRPr>
                    </a:p>
                  </a:txBody>
                  <a:tcPr marL="83476" marR="6956" marT="6956" marB="0" anchor="ctr"/>
                </a:tc>
                <a:tc>
                  <a:txBody>
                    <a:bodyPr/>
                    <a:lstStyle/>
                    <a:p>
                      <a:pPr algn="l" rtl="0" fontAlgn="ctr"/>
                      <a:r>
                        <a:rPr lang="en-IN" sz="1600" u="none" strike="noStrike">
                          <a:effectLst/>
                        </a:rPr>
                        <a:t>57</a:t>
                      </a:r>
                      <a:endParaRPr lang="en-IN" sz="1600" b="1" i="0" u="none" strike="noStrike">
                        <a:solidFill>
                          <a:srgbClr val="FFFFFF"/>
                        </a:solidFill>
                        <a:effectLst/>
                        <a:latin typeface="Calibri" panose="020F0502020204030204" pitchFamily="34" charset="0"/>
                      </a:endParaRPr>
                    </a:p>
                  </a:txBody>
                  <a:tcPr marL="83476" marR="6956" marT="6956" marB="0" anchor="ctr"/>
                </a:tc>
                <a:tc>
                  <a:txBody>
                    <a:bodyPr/>
                    <a:lstStyle/>
                    <a:p>
                      <a:pPr algn="l" rtl="0" fontAlgn="ctr"/>
                      <a:r>
                        <a:rPr lang="en-IN" sz="1600" u="none" strike="noStrike">
                          <a:effectLst/>
                        </a:rPr>
                        <a:t>59</a:t>
                      </a:r>
                      <a:endParaRPr lang="en-IN" sz="1600" b="1" i="0" u="none" strike="noStrike">
                        <a:solidFill>
                          <a:srgbClr val="FFFFFF"/>
                        </a:solidFill>
                        <a:effectLst/>
                        <a:latin typeface="Calibri" panose="020F0502020204030204" pitchFamily="34" charset="0"/>
                      </a:endParaRPr>
                    </a:p>
                  </a:txBody>
                  <a:tcPr marL="83476" marR="6956" marT="6956" marB="0" anchor="ctr"/>
                </a:tc>
                <a:tc>
                  <a:txBody>
                    <a:bodyPr/>
                    <a:lstStyle/>
                    <a:p>
                      <a:pPr algn="l" rtl="0" fontAlgn="ctr"/>
                      <a:r>
                        <a:rPr lang="en-IN" sz="1600" u="none" strike="noStrike">
                          <a:effectLst/>
                        </a:rPr>
                        <a:t>60</a:t>
                      </a:r>
                      <a:endParaRPr lang="en-IN" sz="1600" b="1" i="0" u="none" strike="noStrike">
                        <a:solidFill>
                          <a:srgbClr val="FFFFFF"/>
                        </a:solidFill>
                        <a:effectLst/>
                        <a:latin typeface="Calibri" panose="020F0502020204030204" pitchFamily="34" charset="0"/>
                      </a:endParaRPr>
                    </a:p>
                  </a:txBody>
                  <a:tcPr marL="83476" marR="6956" marT="6956" marB="0" anchor="ctr"/>
                </a:tc>
                <a:tc>
                  <a:txBody>
                    <a:bodyPr/>
                    <a:lstStyle/>
                    <a:p>
                      <a:pPr algn="l" rtl="0" fontAlgn="ctr"/>
                      <a:r>
                        <a:rPr lang="en-IN" sz="1600" u="none" strike="noStrike">
                          <a:effectLst/>
                        </a:rPr>
                        <a:t>61</a:t>
                      </a:r>
                      <a:endParaRPr lang="en-IN" sz="1600" b="1" i="0" u="none" strike="noStrike">
                        <a:solidFill>
                          <a:srgbClr val="FFFFFF"/>
                        </a:solidFill>
                        <a:effectLst/>
                        <a:latin typeface="Calibri" panose="020F0502020204030204" pitchFamily="34" charset="0"/>
                      </a:endParaRPr>
                    </a:p>
                  </a:txBody>
                  <a:tcPr marL="83476" marR="6956" marT="6956" marB="0" anchor="ctr"/>
                </a:tc>
                <a:tc>
                  <a:txBody>
                    <a:bodyPr/>
                    <a:lstStyle/>
                    <a:p>
                      <a:pPr algn="l" rtl="0" fontAlgn="ctr"/>
                      <a:r>
                        <a:rPr lang="en-IN" sz="1600" u="none" strike="noStrike">
                          <a:effectLst/>
                        </a:rPr>
                        <a:t>65</a:t>
                      </a:r>
                      <a:endParaRPr lang="en-IN" sz="1600" b="1" i="0" u="none" strike="noStrike">
                        <a:solidFill>
                          <a:srgbClr val="FFFFFF"/>
                        </a:solidFill>
                        <a:effectLst/>
                        <a:latin typeface="Calibri" panose="020F0502020204030204" pitchFamily="34" charset="0"/>
                      </a:endParaRPr>
                    </a:p>
                  </a:txBody>
                  <a:tcPr marL="83476" marR="6956" marT="6956" marB="0" anchor="ctr"/>
                </a:tc>
                <a:tc>
                  <a:txBody>
                    <a:bodyPr/>
                    <a:lstStyle/>
                    <a:p>
                      <a:pPr algn="l" rtl="0" fontAlgn="ctr"/>
                      <a:r>
                        <a:rPr lang="en-IN" sz="1600" u="none" strike="noStrike">
                          <a:effectLst/>
                        </a:rPr>
                        <a:t>68</a:t>
                      </a:r>
                      <a:endParaRPr lang="en-IN" sz="1600" b="1" i="0" u="none" strike="noStrike">
                        <a:solidFill>
                          <a:srgbClr val="FFFFFF"/>
                        </a:solidFill>
                        <a:effectLst/>
                        <a:latin typeface="Calibri" panose="020F0502020204030204" pitchFamily="34" charset="0"/>
                      </a:endParaRPr>
                    </a:p>
                  </a:txBody>
                  <a:tcPr marL="83476" marR="6956" marT="6956" marB="0" anchor="ctr"/>
                </a:tc>
                <a:tc>
                  <a:txBody>
                    <a:bodyPr/>
                    <a:lstStyle/>
                    <a:p>
                      <a:pPr algn="l" rtl="0" fontAlgn="ctr"/>
                      <a:r>
                        <a:rPr lang="en-IN" sz="1600" u="none" strike="noStrike">
                          <a:effectLst/>
                        </a:rPr>
                        <a:t>70</a:t>
                      </a:r>
                      <a:endParaRPr lang="en-IN" sz="1600" b="1" i="0" u="none" strike="noStrike">
                        <a:solidFill>
                          <a:srgbClr val="FFFFFF"/>
                        </a:solidFill>
                        <a:effectLst/>
                        <a:latin typeface="Calibri" panose="020F0502020204030204" pitchFamily="34" charset="0"/>
                      </a:endParaRPr>
                    </a:p>
                  </a:txBody>
                  <a:tcPr marL="83476" marR="6956" marT="6956" marB="0" anchor="ctr"/>
                </a:tc>
                <a:extLst>
                  <a:ext uri="{0D108BD9-81ED-4DB2-BD59-A6C34878D82A}">
                    <a16:rowId xmlns:a16="http://schemas.microsoft.com/office/drawing/2014/main" val="2866628774"/>
                  </a:ext>
                </a:extLst>
              </a:tr>
              <a:tr h="285208">
                <a:tc>
                  <a:txBody>
                    <a:bodyPr/>
                    <a:lstStyle/>
                    <a:p>
                      <a:pPr algn="l" rtl="0" fontAlgn="ctr"/>
                      <a:r>
                        <a:rPr lang="en-IN" sz="1600" u="none" strike="noStrike">
                          <a:effectLst/>
                        </a:rPr>
                        <a:t>Review ID</a:t>
                      </a:r>
                      <a:endParaRPr lang="en-IN" sz="1600" b="0" i="0" u="none" strike="noStrike">
                        <a:solidFill>
                          <a:srgbClr val="000000"/>
                        </a:solidFill>
                        <a:effectLst/>
                        <a:latin typeface="Calibri" panose="020F0502020204030204" pitchFamily="34" charset="0"/>
                      </a:endParaRPr>
                    </a:p>
                  </a:txBody>
                  <a:tcPr marL="83476" marR="6956" marT="6956" marB="0" anchor="ctr"/>
                </a:tc>
                <a:tc>
                  <a:txBody>
                    <a:bodyPr/>
                    <a:lstStyle/>
                    <a:p>
                      <a:pPr algn="l" rtl="0" fontAlgn="ctr"/>
                      <a:r>
                        <a:rPr lang="en-IN" sz="1600" u="none" strike="noStrike">
                          <a:effectLst/>
                        </a:rPr>
                        <a:t>167</a:t>
                      </a:r>
                      <a:endParaRPr lang="en-IN" sz="1600" b="0" i="0" u="none" strike="noStrike">
                        <a:solidFill>
                          <a:srgbClr val="000000"/>
                        </a:solidFill>
                        <a:effectLst/>
                        <a:latin typeface="Calibri" panose="020F0502020204030204" pitchFamily="34" charset="0"/>
                      </a:endParaRPr>
                    </a:p>
                  </a:txBody>
                  <a:tcPr marL="83476" marR="6956" marT="6956" marB="0" anchor="ctr"/>
                </a:tc>
                <a:tc>
                  <a:txBody>
                    <a:bodyPr/>
                    <a:lstStyle/>
                    <a:p>
                      <a:pPr algn="l" rtl="0" fontAlgn="ctr"/>
                      <a:r>
                        <a:rPr lang="en-IN" sz="1600" u="none" strike="noStrike">
                          <a:effectLst/>
                        </a:rPr>
                        <a:t>172</a:t>
                      </a:r>
                      <a:endParaRPr lang="en-IN" sz="1600" b="0" i="0" u="none" strike="noStrike">
                        <a:solidFill>
                          <a:srgbClr val="000000"/>
                        </a:solidFill>
                        <a:effectLst/>
                        <a:latin typeface="Calibri" panose="020F0502020204030204" pitchFamily="34" charset="0"/>
                      </a:endParaRPr>
                    </a:p>
                  </a:txBody>
                  <a:tcPr marL="83476" marR="6956" marT="6956" marB="0" anchor="ctr"/>
                </a:tc>
                <a:tc>
                  <a:txBody>
                    <a:bodyPr/>
                    <a:lstStyle/>
                    <a:p>
                      <a:pPr algn="l" rtl="0" fontAlgn="ctr"/>
                      <a:r>
                        <a:rPr lang="en-IN" sz="1600" u="none" strike="noStrike">
                          <a:effectLst/>
                        </a:rPr>
                        <a:t>175</a:t>
                      </a:r>
                      <a:endParaRPr lang="en-IN" sz="1600" b="0" i="0" u="none" strike="noStrike">
                        <a:solidFill>
                          <a:srgbClr val="000000"/>
                        </a:solidFill>
                        <a:effectLst/>
                        <a:latin typeface="Calibri" panose="020F0502020204030204" pitchFamily="34" charset="0"/>
                      </a:endParaRPr>
                    </a:p>
                  </a:txBody>
                  <a:tcPr marL="83476" marR="6956" marT="6956" marB="0" anchor="ctr"/>
                </a:tc>
                <a:tc>
                  <a:txBody>
                    <a:bodyPr/>
                    <a:lstStyle/>
                    <a:p>
                      <a:pPr algn="l" rtl="0" fontAlgn="ctr"/>
                      <a:r>
                        <a:rPr lang="en-IN" sz="1600" u="none" strike="noStrike">
                          <a:effectLst/>
                        </a:rPr>
                        <a:t>180</a:t>
                      </a:r>
                      <a:endParaRPr lang="en-IN" sz="1600" b="0" i="0" u="none" strike="noStrike">
                        <a:solidFill>
                          <a:srgbClr val="000000"/>
                        </a:solidFill>
                        <a:effectLst/>
                        <a:latin typeface="Calibri" panose="020F0502020204030204" pitchFamily="34" charset="0"/>
                      </a:endParaRPr>
                    </a:p>
                  </a:txBody>
                  <a:tcPr marL="83476" marR="6956" marT="6956" marB="0" anchor="ctr"/>
                </a:tc>
                <a:tc>
                  <a:txBody>
                    <a:bodyPr/>
                    <a:lstStyle/>
                    <a:p>
                      <a:pPr algn="l" rtl="0" fontAlgn="ctr"/>
                      <a:r>
                        <a:rPr lang="en-IN" sz="1600" u="none" strike="noStrike">
                          <a:effectLst/>
                        </a:rPr>
                        <a:t>183</a:t>
                      </a:r>
                      <a:endParaRPr lang="en-IN" sz="1600" b="0" i="0" u="none" strike="noStrike">
                        <a:solidFill>
                          <a:srgbClr val="000000"/>
                        </a:solidFill>
                        <a:effectLst/>
                        <a:latin typeface="Calibri" panose="020F0502020204030204" pitchFamily="34" charset="0"/>
                      </a:endParaRPr>
                    </a:p>
                  </a:txBody>
                  <a:tcPr marL="83476" marR="6956" marT="6956" marB="0" anchor="ctr"/>
                </a:tc>
                <a:tc>
                  <a:txBody>
                    <a:bodyPr/>
                    <a:lstStyle/>
                    <a:p>
                      <a:pPr algn="l" rtl="0" fontAlgn="ctr"/>
                      <a:r>
                        <a:rPr lang="en-IN" sz="1600" u="none" strike="noStrike">
                          <a:effectLst/>
                        </a:rPr>
                        <a:t>185</a:t>
                      </a:r>
                      <a:endParaRPr lang="en-IN" sz="1600" b="0" i="0" u="none" strike="noStrike">
                        <a:solidFill>
                          <a:srgbClr val="000000"/>
                        </a:solidFill>
                        <a:effectLst/>
                        <a:latin typeface="Calibri" panose="020F0502020204030204" pitchFamily="34" charset="0"/>
                      </a:endParaRPr>
                    </a:p>
                  </a:txBody>
                  <a:tcPr marL="83476" marR="6956" marT="6956" marB="0" anchor="ctr"/>
                </a:tc>
                <a:tc>
                  <a:txBody>
                    <a:bodyPr/>
                    <a:lstStyle/>
                    <a:p>
                      <a:pPr algn="l" rtl="0" fontAlgn="ctr"/>
                      <a:r>
                        <a:rPr lang="en-IN" sz="1600" u="none" strike="noStrike">
                          <a:effectLst/>
                        </a:rPr>
                        <a:t>188</a:t>
                      </a:r>
                      <a:endParaRPr lang="en-IN" sz="1600" b="0" i="0" u="none" strike="noStrike">
                        <a:solidFill>
                          <a:srgbClr val="000000"/>
                        </a:solidFill>
                        <a:effectLst/>
                        <a:latin typeface="Calibri" panose="020F0502020204030204" pitchFamily="34" charset="0"/>
                      </a:endParaRPr>
                    </a:p>
                  </a:txBody>
                  <a:tcPr marL="83476" marR="6956" marT="6956" marB="0" anchor="ctr"/>
                </a:tc>
                <a:tc>
                  <a:txBody>
                    <a:bodyPr/>
                    <a:lstStyle/>
                    <a:p>
                      <a:pPr algn="l" rtl="0" fontAlgn="ctr"/>
                      <a:r>
                        <a:rPr lang="en-IN" sz="1600" u="none" strike="noStrike">
                          <a:effectLst/>
                        </a:rPr>
                        <a:t>190</a:t>
                      </a:r>
                      <a:endParaRPr lang="en-IN" sz="1600" b="0" i="0" u="none" strike="noStrike">
                        <a:solidFill>
                          <a:srgbClr val="000000"/>
                        </a:solidFill>
                        <a:effectLst/>
                        <a:latin typeface="Calibri" panose="020F0502020204030204" pitchFamily="34" charset="0"/>
                      </a:endParaRPr>
                    </a:p>
                  </a:txBody>
                  <a:tcPr marL="83476" marR="6956" marT="6956" marB="0" anchor="ctr"/>
                </a:tc>
                <a:tc>
                  <a:txBody>
                    <a:bodyPr/>
                    <a:lstStyle/>
                    <a:p>
                      <a:pPr algn="l" rtl="0" fontAlgn="ctr"/>
                      <a:r>
                        <a:rPr lang="en-IN" sz="1600" u="none" strike="noStrike">
                          <a:effectLst/>
                        </a:rPr>
                        <a:t>194</a:t>
                      </a:r>
                      <a:endParaRPr lang="en-IN" sz="1600" b="0" i="0" u="none" strike="noStrike">
                        <a:solidFill>
                          <a:srgbClr val="000000"/>
                        </a:solidFill>
                        <a:effectLst/>
                        <a:latin typeface="Calibri" panose="020F0502020204030204" pitchFamily="34" charset="0"/>
                      </a:endParaRPr>
                    </a:p>
                  </a:txBody>
                  <a:tcPr marL="83476" marR="6956" marT="6956" marB="0" anchor="ctr"/>
                </a:tc>
                <a:tc>
                  <a:txBody>
                    <a:bodyPr/>
                    <a:lstStyle/>
                    <a:p>
                      <a:pPr algn="l" rtl="0" fontAlgn="ctr"/>
                      <a:r>
                        <a:rPr lang="en-IN" sz="1600" u="none" strike="noStrike">
                          <a:effectLst/>
                        </a:rPr>
                        <a:t>198</a:t>
                      </a:r>
                      <a:endParaRPr lang="en-IN" sz="1600" b="0" i="0" u="none" strike="noStrike">
                        <a:solidFill>
                          <a:srgbClr val="000000"/>
                        </a:solidFill>
                        <a:effectLst/>
                        <a:latin typeface="Calibri" panose="020F0502020204030204" pitchFamily="34" charset="0"/>
                      </a:endParaRPr>
                    </a:p>
                  </a:txBody>
                  <a:tcPr marL="83476" marR="6956" marT="6956" marB="0" anchor="ctr"/>
                </a:tc>
                <a:tc>
                  <a:txBody>
                    <a:bodyPr/>
                    <a:lstStyle/>
                    <a:p>
                      <a:pPr algn="l" rtl="0" fontAlgn="ctr"/>
                      <a:r>
                        <a:rPr lang="en-IN" sz="1600" u="none" strike="noStrike">
                          <a:effectLst/>
                        </a:rPr>
                        <a:t>203</a:t>
                      </a:r>
                      <a:endParaRPr lang="en-IN" sz="1600" b="0" i="0" u="none" strike="noStrike">
                        <a:solidFill>
                          <a:srgbClr val="000000"/>
                        </a:solidFill>
                        <a:effectLst/>
                        <a:latin typeface="Calibri" panose="020F0502020204030204" pitchFamily="34" charset="0"/>
                      </a:endParaRPr>
                    </a:p>
                  </a:txBody>
                  <a:tcPr marL="83476" marR="6956" marT="6956" marB="0" anchor="ctr"/>
                </a:tc>
                <a:tc>
                  <a:txBody>
                    <a:bodyPr/>
                    <a:lstStyle/>
                    <a:p>
                      <a:pPr algn="l" rtl="0" fontAlgn="ctr"/>
                      <a:r>
                        <a:rPr lang="en-IN" sz="1600" u="none" strike="noStrike">
                          <a:effectLst/>
                        </a:rPr>
                        <a:t>208</a:t>
                      </a:r>
                      <a:endParaRPr lang="en-IN" sz="1600" b="0" i="0" u="none" strike="noStrike">
                        <a:solidFill>
                          <a:srgbClr val="000000"/>
                        </a:solidFill>
                        <a:effectLst/>
                        <a:latin typeface="Calibri" panose="020F0502020204030204" pitchFamily="34" charset="0"/>
                      </a:endParaRPr>
                    </a:p>
                  </a:txBody>
                  <a:tcPr marL="83476" marR="6956" marT="6956" marB="0" anchor="ctr"/>
                </a:tc>
                <a:tc>
                  <a:txBody>
                    <a:bodyPr/>
                    <a:lstStyle/>
                    <a:p>
                      <a:pPr algn="l" rtl="0" fontAlgn="ctr"/>
                      <a:r>
                        <a:rPr lang="en-IN" sz="1600" u="none" strike="noStrike">
                          <a:effectLst/>
                        </a:rPr>
                        <a:t>210</a:t>
                      </a:r>
                      <a:endParaRPr lang="en-IN" sz="1600" b="0" i="0" u="none" strike="noStrike">
                        <a:solidFill>
                          <a:srgbClr val="000000"/>
                        </a:solidFill>
                        <a:effectLst/>
                        <a:latin typeface="Calibri" panose="020F0502020204030204" pitchFamily="34" charset="0"/>
                      </a:endParaRPr>
                    </a:p>
                  </a:txBody>
                  <a:tcPr marL="83476" marR="6956" marT="6956" marB="0" anchor="ctr"/>
                </a:tc>
                <a:tc>
                  <a:txBody>
                    <a:bodyPr/>
                    <a:lstStyle/>
                    <a:p>
                      <a:pPr algn="l" rtl="0" fontAlgn="ctr"/>
                      <a:r>
                        <a:rPr lang="en-IN" sz="1600" u="none" strike="noStrike">
                          <a:effectLst/>
                        </a:rPr>
                        <a:t>212</a:t>
                      </a:r>
                      <a:endParaRPr lang="en-IN" sz="1600" b="0" i="0" u="none" strike="noStrike">
                        <a:solidFill>
                          <a:srgbClr val="000000"/>
                        </a:solidFill>
                        <a:effectLst/>
                        <a:latin typeface="Calibri" panose="020F0502020204030204" pitchFamily="34" charset="0"/>
                      </a:endParaRPr>
                    </a:p>
                  </a:txBody>
                  <a:tcPr marL="83476" marR="6956" marT="6956" marB="0" anchor="ctr"/>
                </a:tc>
                <a:tc>
                  <a:txBody>
                    <a:bodyPr/>
                    <a:lstStyle/>
                    <a:p>
                      <a:pPr algn="l" rtl="0" fontAlgn="ctr"/>
                      <a:r>
                        <a:rPr lang="en-IN" sz="1600" u="none" strike="noStrike">
                          <a:effectLst/>
                        </a:rPr>
                        <a:t>215</a:t>
                      </a:r>
                      <a:endParaRPr lang="en-IN" sz="1600" b="0" i="0" u="none" strike="noStrike">
                        <a:solidFill>
                          <a:srgbClr val="000000"/>
                        </a:solidFill>
                        <a:effectLst/>
                        <a:latin typeface="Calibri" panose="020F0502020204030204" pitchFamily="34" charset="0"/>
                      </a:endParaRPr>
                    </a:p>
                  </a:txBody>
                  <a:tcPr marL="83476" marR="6956" marT="6956" marB="0" anchor="ctr"/>
                </a:tc>
                <a:tc>
                  <a:txBody>
                    <a:bodyPr/>
                    <a:lstStyle/>
                    <a:p>
                      <a:pPr algn="l" rtl="0" fontAlgn="ctr"/>
                      <a:r>
                        <a:rPr lang="en-IN" sz="1600" u="none" strike="noStrike">
                          <a:effectLst/>
                        </a:rPr>
                        <a:t>218</a:t>
                      </a:r>
                      <a:endParaRPr lang="en-IN" sz="1600" b="0" i="0" u="none" strike="noStrike">
                        <a:solidFill>
                          <a:srgbClr val="000000"/>
                        </a:solidFill>
                        <a:effectLst/>
                        <a:latin typeface="Calibri" panose="020F0502020204030204" pitchFamily="34" charset="0"/>
                      </a:endParaRPr>
                    </a:p>
                  </a:txBody>
                  <a:tcPr marL="83476" marR="6956" marT="6956" marB="0" anchor="ctr"/>
                </a:tc>
                <a:tc>
                  <a:txBody>
                    <a:bodyPr/>
                    <a:lstStyle/>
                    <a:p>
                      <a:pPr algn="l" rtl="0" fontAlgn="ctr"/>
                      <a:r>
                        <a:rPr lang="en-IN" sz="1600" u="none" strike="noStrike">
                          <a:effectLst/>
                        </a:rPr>
                        <a:t>220</a:t>
                      </a:r>
                      <a:endParaRPr lang="en-IN" sz="1600" b="0" i="0" u="none" strike="noStrike">
                        <a:solidFill>
                          <a:srgbClr val="000000"/>
                        </a:solidFill>
                        <a:effectLst/>
                        <a:latin typeface="Calibri" panose="020F0502020204030204" pitchFamily="34" charset="0"/>
                      </a:endParaRPr>
                    </a:p>
                  </a:txBody>
                  <a:tcPr marL="83476" marR="6956" marT="6956" marB="0" anchor="ctr"/>
                </a:tc>
                <a:tc>
                  <a:txBody>
                    <a:bodyPr/>
                    <a:lstStyle/>
                    <a:p>
                      <a:pPr algn="l" rtl="0" fontAlgn="ctr"/>
                      <a:r>
                        <a:rPr lang="en-IN" sz="1600" u="none" strike="noStrike">
                          <a:effectLst/>
                        </a:rPr>
                        <a:t>225</a:t>
                      </a:r>
                      <a:endParaRPr lang="en-IN" sz="1600" b="0" i="0" u="none" strike="noStrike">
                        <a:solidFill>
                          <a:srgbClr val="000000"/>
                        </a:solidFill>
                        <a:effectLst/>
                        <a:latin typeface="Calibri" panose="020F0502020204030204" pitchFamily="34" charset="0"/>
                      </a:endParaRPr>
                    </a:p>
                  </a:txBody>
                  <a:tcPr marL="83476" marR="6956" marT="6956" marB="0" anchor="ctr"/>
                </a:tc>
                <a:tc>
                  <a:txBody>
                    <a:bodyPr/>
                    <a:lstStyle/>
                    <a:p>
                      <a:pPr algn="l" rtl="0" fontAlgn="ctr"/>
                      <a:r>
                        <a:rPr lang="en-IN" sz="1600" u="none" strike="noStrike">
                          <a:effectLst/>
                        </a:rPr>
                        <a:t>230</a:t>
                      </a:r>
                      <a:endParaRPr lang="en-IN" sz="1600" b="0" i="0" u="none" strike="noStrike">
                        <a:solidFill>
                          <a:srgbClr val="000000"/>
                        </a:solidFill>
                        <a:effectLst/>
                        <a:latin typeface="Calibri" panose="020F0502020204030204" pitchFamily="34" charset="0"/>
                      </a:endParaRPr>
                    </a:p>
                  </a:txBody>
                  <a:tcPr marL="83476" marR="6956" marT="6956" marB="0" anchor="ctr"/>
                </a:tc>
                <a:tc>
                  <a:txBody>
                    <a:bodyPr/>
                    <a:lstStyle/>
                    <a:p>
                      <a:pPr algn="l" rtl="0" fontAlgn="ctr"/>
                      <a:r>
                        <a:rPr lang="en-IN" sz="1600" u="none" strike="noStrike" dirty="0">
                          <a:effectLst/>
                        </a:rPr>
                        <a:t>233</a:t>
                      </a:r>
                      <a:endParaRPr lang="en-IN" sz="1600" b="0" i="0" u="none" strike="noStrike" dirty="0">
                        <a:solidFill>
                          <a:srgbClr val="000000"/>
                        </a:solidFill>
                        <a:effectLst/>
                        <a:latin typeface="Calibri" panose="020F0502020204030204" pitchFamily="34" charset="0"/>
                      </a:endParaRPr>
                    </a:p>
                  </a:txBody>
                  <a:tcPr marL="83476" marR="6956" marT="6956" marB="0" anchor="ctr"/>
                </a:tc>
                <a:extLst>
                  <a:ext uri="{0D108BD9-81ED-4DB2-BD59-A6C34878D82A}">
                    <a16:rowId xmlns:a16="http://schemas.microsoft.com/office/drawing/2014/main" val="2228157641"/>
                  </a:ext>
                </a:extLst>
              </a:tr>
            </a:tbl>
          </a:graphicData>
        </a:graphic>
      </p:graphicFrame>
    </p:spTree>
    <p:extLst>
      <p:ext uri="{BB962C8B-B14F-4D97-AF65-F5344CB8AC3E}">
        <p14:creationId xmlns:p14="http://schemas.microsoft.com/office/powerpoint/2010/main" val="29088492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6F8F6-457E-33E1-BFA4-8943D65C1FA5}"/>
              </a:ext>
            </a:extLst>
          </p:cNvPr>
          <p:cNvSpPr>
            <a:spLocks noGrp="1"/>
          </p:cNvSpPr>
          <p:nvPr>
            <p:ph type="title"/>
          </p:nvPr>
        </p:nvSpPr>
        <p:spPr/>
        <p:txBody>
          <a:bodyPr/>
          <a:lstStyle/>
          <a:p>
            <a:r>
              <a:rPr lang="en-US" dirty="0"/>
              <a:t>5. Mismatch Between Rating &amp; Review Text</a:t>
            </a:r>
            <a:endParaRPr lang="en-IN" dirty="0"/>
          </a:p>
        </p:txBody>
      </p:sp>
      <p:sp>
        <p:nvSpPr>
          <p:cNvPr id="4" name="Rectangle 1">
            <a:extLst>
              <a:ext uri="{FF2B5EF4-FFF2-40B4-BE49-F238E27FC236}">
                <a16:creationId xmlns:a16="http://schemas.microsoft.com/office/drawing/2014/main" id="{3C614468-E732-3F19-7862-A93322E6B4E4}"/>
              </a:ext>
            </a:extLst>
          </p:cNvPr>
          <p:cNvSpPr>
            <a:spLocks noGrp="1" noChangeArrowheads="1"/>
          </p:cNvSpPr>
          <p:nvPr>
            <p:ph idx="1"/>
          </p:nvPr>
        </p:nvSpPr>
        <p:spPr bwMode="auto">
          <a:xfrm>
            <a:off x="789098" y="1391620"/>
            <a:ext cx="10613803"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Cases Identified:</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11</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Insight:</a:t>
            </a:r>
            <a:r>
              <a:rPr kumimoji="0" lang="en-US" altLang="en-US" sz="1800" b="0" i="0" u="none" strike="noStrike" cap="none" normalizeH="0" baseline="0" dirty="0">
                <a:ln>
                  <a:noFill/>
                </a:ln>
                <a:solidFill>
                  <a:schemeClr val="tx1"/>
                </a:solidFill>
                <a:effectLst/>
                <a:latin typeface="Arial" panose="020B0604020202020204" pitchFamily="34" charset="0"/>
              </a:rPr>
              <a:t> Customers mentioned 5-star satisfaction in the review text but gave a lower numerical rating.</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Examples: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Customer IDs:</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Unicode MS"/>
              </a:rPr>
              <a:t>50, 76, 84, 27, 19, 49, 73, 93, 77, 3, 47</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Review IDs:</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Unicode MS"/>
              </a:rPr>
              <a:t>3, 26, 30, 46, 47, 51, 53, 63, 69, 81, 90</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Possible Causes:</a:t>
            </a:r>
            <a:r>
              <a:rPr kumimoji="0" lang="en-US" altLang="en-US" sz="1800" b="0" i="0" u="none" strike="noStrike" cap="none" normalizeH="0" baseline="0" dirty="0">
                <a:ln>
                  <a:noFill/>
                </a:ln>
                <a:solidFill>
                  <a:schemeClr val="tx1"/>
                </a:solidFill>
                <a:effectLst/>
                <a:latin typeface="Arial" panose="020B0604020202020204" pitchFamily="34" charset="0"/>
              </a:rPr>
              <a:t> User confusion, UI errors, or misalignment.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Recommendations: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Improve review submission UX with confirmation prompts.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Use sentiment analysis to auto-flag mismatched reviews.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Offer manual verification and correction support.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025304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B2417-5E92-4745-016A-146A1FC3B9B6}"/>
              </a:ext>
            </a:extLst>
          </p:cNvPr>
          <p:cNvSpPr>
            <a:spLocks noGrp="1"/>
          </p:cNvSpPr>
          <p:nvPr>
            <p:ph type="title"/>
          </p:nvPr>
        </p:nvSpPr>
        <p:spPr/>
        <p:txBody>
          <a:bodyPr/>
          <a:lstStyle/>
          <a:p>
            <a:r>
              <a:rPr lang="en-US" dirty="0"/>
              <a:t>Which Products, Locations and customer segments are performing well?</a:t>
            </a:r>
            <a:endParaRPr lang="en-IN" dirty="0"/>
          </a:p>
        </p:txBody>
      </p:sp>
    </p:spTree>
    <p:extLst>
      <p:ext uri="{BB962C8B-B14F-4D97-AF65-F5344CB8AC3E}">
        <p14:creationId xmlns:p14="http://schemas.microsoft.com/office/powerpoint/2010/main" val="11960728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F1F68-B49F-DFF8-BB46-1248CDF14EBF}"/>
              </a:ext>
            </a:extLst>
          </p:cNvPr>
          <p:cNvSpPr>
            <a:spLocks noGrp="1"/>
          </p:cNvSpPr>
          <p:nvPr>
            <p:ph type="title"/>
          </p:nvPr>
        </p:nvSpPr>
        <p:spPr/>
        <p:txBody>
          <a:bodyPr/>
          <a:lstStyle/>
          <a:p>
            <a:r>
              <a:rPr lang="en-US" dirty="0"/>
              <a:t>Spain Sports Product Sales – Key Highlights</a:t>
            </a:r>
            <a:endParaRPr lang="en-IN" dirty="0"/>
          </a:p>
        </p:txBody>
      </p:sp>
      <p:sp>
        <p:nvSpPr>
          <p:cNvPr id="3" name="Content Placeholder 2">
            <a:extLst>
              <a:ext uri="{FF2B5EF4-FFF2-40B4-BE49-F238E27FC236}">
                <a16:creationId xmlns:a16="http://schemas.microsoft.com/office/drawing/2014/main" id="{01EF9668-90D7-807A-2A8E-37146A056140}"/>
              </a:ext>
            </a:extLst>
          </p:cNvPr>
          <p:cNvSpPr>
            <a:spLocks noGrp="1"/>
          </p:cNvSpPr>
          <p:nvPr>
            <p:ph idx="1"/>
          </p:nvPr>
        </p:nvSpPr>
        <p:spPr/>
        <p:txBody>
          <a:bodyPr>
            <a:normAutofit fontScale="62500" lnSpcReduction="20000"/>
          </a:bodyPr>
          <a:lstStyle/>
          <a:p>
            <a:pPr marL="0" indent="0">
              <a:buNone/>
            </a:pPr>
            <a:r>
              <a:rPr lang="en-IN" sz="1800" dirty="0"/>
              <a:t>Top-Selling Products (All with 18 Units Sold):Running Shoes, Fitness Tracker, Yoga Mat, Dumbbells, Soccer Ball, Tennis Racket, Basketball, Football Helmet, Baseball Glove, Golf Clubs, Ski Boots, Ice Skates, Swim Goggles, Cycling Helmet, Climbing Rope, Kayak, Surfboard, Volleyball, Hockey Stick, Boxing Gloves</a:t>
            </a:r>
          </a:p>
          <a:p>
            <a:endParaRPr lang="en-IN" sz="1800" dirty="0"/>
          </a:p>
          <a:p>
            <a:pPr>
              <a:buNone/>
            </a:pPr>
            <a:r>
              <a:rPr lang="en-US" sz="1800" b="1" dirty="0"/>
              <a:t>Age Group Distribution Per Product:</a:t>
            </a:r>
            <a:endParaRPr lang="en-US" sz="1800" dirty="0"/>
          </a:p>
          <a:p>
            <a:pPr>
              <a:buFont typeface="Arial" panose="020B0604020202020204" pitchFamily="34" charset="0"/>
              <a:buChar char="•"/>
            </a:pPr>
            <a:r>
              <a:rPr lang="en-US" sz="1800" b="1" dirty="0"/>
              <a:t>Young Adults (&lt;25):</a:t>
            </a:r>
            <a:r>
              <a:rPr lang="en-US" sz="1800" dirty="0"/>
              <a:t> 1 unit</a:t>
            </a:r>
          </a:p>
          <a:p>
            <a:pPr>
              <a:buFont typeface="Arial" panose="020B0604020202020204" pitchFamily="34" charset="0"/>
              <a:buChar char="•"/>
            </a:pPr>
            <a:r>
              <a:rPr lang="en-US" sz="1800" b="1" dirty="0"/>
              <a:t>Adults (25–45):</a:t>
            </a:r>
            <a:r>
              <a:rPr lang="en-US" sz="1800" dirty="0"/>
              <a:t> 10 units</a:t>
            </a:r>
          </a:p>
          <a:p>
            <a:pPr>
              <a:buFont typeface="Arial" panose="020B0604020202020204" pitchFamily="34" charset="0"/>
              <a:buChar char="•"/>
            </a:pPr>
            <a:r>
              <a:rPr lang="en-US" sz="1800" b="1" dirty="0"/>
              <a:t>Seniors (&gt;45):</a:t>
            </a:r>
            <a:r>
              <a:rPr lang="en-US" sz="1800" dirty="0"/>
              <a:t> 7 units</a:t>
            </a:r>
          </a:p>
          <a:p>
            <a:r>
              <a:rPr lang="en-US" sz="1800" b="1" dirty="0"/>
              <a:t>All 20 products show this exact uniform pattern.</a:t>
            </a:r>
          </a:p>
          <a:p>
            <a:endParaRPr lang="en-US" sz="1800" b="1" dirty="0"/>
          </a:p>
          <a:p>
            <a:r>
              <a:rPr lang="en-US" sz="1800" b="1" dirty="0"/>
              <a:t>Insight Summary: </a:t>
            </a:r>
          </a:p>
          <a:p>
            <a:pPr marL="0" indent="0">
              <a:buNone/>
            </a:pPr>
            <a:r>
              <a:rPr lang="en-US" sz="1800" dirty="0"/>
              <a:t>Adults dominate sports product purchases.</a:t>
            </a:r>
          </a:p>
          <a:p>
            <a:pPr marL="0" indent="0">
              <a:buNone/>
            </a:pPr>
            <a:r>
              <a:rPr lang="en-US" sz="1800" dirty="0"/>
              <a:t>Seniors show strong interest. </a:t>
            </a:r>
          </a:p>
          <a:p>
            <a:pPr marL="0" indent="0">
              <a:buNone/>
            </a:pPr>
            <a:r>
              <a:rPr lang="en-US" sz="1800" dirty="0"/>
              <a:t>Young Adults contribute marginally but consistently. </a:t>
            </a:r>
          </a:p>
          <a:p>
            <a:pPr marL="0" indent="0">
              <a:buNone/>
            </a:pPr>
            <a:r>
              <a:rPr lang="en-US" sz="1800" dirty="0"/>
              <a:t>Market exhibits a balanced and diverse interest across product types.</a:t>
            </a:r>
          </a:p>
          <a:p>
            <a:endParaRPr lang="en-IN" dirty="0"/>
          </a:p>
        </p:txBody>
      </p:sp>
    </p:spTree>
    <p:extLst>
      <p:ext uri="{BB962C8B-B14F-4D97-AF65-F5344CB8AC3E}">
        <p14:creationId xmlns:p14="http://schemas.microsoft.com/office/powerpoint/2010/main" val="40800418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a:extLst>
              <a:ext uri="{FF2B5EF4-FFF2-40B4-BE49-F238E27FC236}">
                <a16:creationId xmlns:a16="http://schemas.microsoft.com/office/drawing/2014/main" id="{10F7D45D-134A-BC0F-4259-84D18C05924C}"/>
              </a:ext>
            </a:extLst>
          </p:cNvPr>
          <p:cNvGraphicFramePr>
            <a:graphicFrameLocks noGrp="1"/>
          </p:cNvGraphicFramePr>
          <p:nvPr>
            <p:ph idx="1"/>
            <p:extLst>
              <p:ext uri="{D42A27DB-BD31-4B8C-83A1-F6EECF244321}">
                <p14:modId xmlns:p14="http://schemas.microsoft.com/office/powerpoint/2010/main" val="1488200711"/>
              </p:ext>
            </p:extLst>
          </p:nvPr>
        </p:nvGraphicFramePr>
        <p:xfrm>
          <a:off x="2709636" y="56536"/>
          <a:ext cx="6772727" cy="6744927"/>
        </p:xfrm>
        <a:graphic>
          <a:graphicData uri="http://schemas.openxmlformats.org/drawingml/2006/table">
            <a:tbl>
              <a:tblPr firstRow="1" bandRow="1">
                <a:tableStyleId>{5C22544A-7EE6-4342-B048-85BDC9FD1C3A}</a:tableStyleId>
              </a:tblPr>
              <a:tblGrid>
                <a:gridCol w="2053271">
                  <a:extLst>
                    <a:ext uri="{9D8B030D-6E8A-4147-A177-3AD203B41FA5}">
                      <a16:colId xmlns:a16="http://schemas.microsoft.com/office/drawing/2014/main" val="1009497164"/>
                    </a:ext>
                  </a:extLst>
                </a:gridCol>
                <a:gridCol w="1808103">
                  <a:extLst>
                    <a:ext uri="{9D8B030D-6E8A-4147-A177-3AD203B41FA5}">
                      <a16:colId xmlns:a16="http://schemas.microsoft.com/office/drawing/2014/main" val="1189811321"/>
                    </a:ext>
                  </a:extLst>
                </a:gridCol>
                <a:gridCol w="934698">
                  <a:extLst>
                    <a:ext uri="{9D8B030D-6E8A-4147-A177-3AD203B41FA5}">
                      <a16:colId xmlns:a16="http://schemas.microsoft.com/office/drawing/2014/main" val="4014726309"/>
                    </a:ext>
                  </a:extLst>
                </a:gridCol>
                <a:gridCol w="1118572">
                  <a:extLst>
                    <a:ext uri="{9D8B030D-6E8A-4147-A177-3AD203B41FA5}">
                      <a16:colId xmlns:a16="http://schemas.microsoft.com/office/drawing/2014/main" val="1281324373"/>
                    </a:ext>
                  </a:extLst>
                </a:gridCol>
                <a:gridCol w="858083">
                  <a:extLst>
                    <a:ext uri="{9D8B030D-6E8A-4147-A177-3AD203B41FA5}">
                      <a16:colId xmlns:a16="http://schemas.microsoft.com/office/drawing/2014/main" val="3847259323"/>
                    </a:ext>
                  </a:extLst>
                </a:gridCol>
              </a:tblGrid>
              <a:tr h="326183">
                <a:tc>
                  <a:txBody>
                    <a:bodyPr/>
                    <a:lstStyle/>
                    <a:p>
                      <a:pPr algn="l" rtl="0" fontAlgn="ctr"/>
                      <a:r>
                        <a:rPr lang="en-IN" sz="1200" u="none" strike="noStrike">
                          <a:effectLst/>
                        </a:rPr>
                        <a:t>Product</a:t>
                      </a:r>
                      <a:endParaRPr lang="en-IN" sz="1200" b="1" i="0" u="none" strike="noStrike">
                        <a:solidFill>
                          <a:srgbClr val="FFFFFF"/>
                        </a:solidFill>
                        <a:effectLst/>
                        <a:latin typeface="Calibri" panose="020F0502020204030204" pitchFamily="34" charset="0"/>
                      </a:endParaRPr>
                    </a:p>
                  </a:txBody>
                  <a:tcPr marL="62088" marR="5174" marT="5174" marB="0" anchor="ctr"/>
                </a:tc>
                <a:tc>
                  <a:txBody>
                    <a:bodyPr/>
                    <a:lstStyle/>
                    <a:p>
                      <a:pPr algn="l" rtl="0" fontAlgn="ctr"/>
                      <a:r>
                        <a:rPr lang="en-IN" sz="1200" u="none" strike="noStrike">
                          <a:effectLst/>
                        </a:rPr>
                        <a:t> Young Adults</a:t>
                      </a:r>
                      <a:endParaRPr lang="en-IN" sz="1200" b="1" i="0" u="none" strike="noStrike">
                        <a:solidFill>
                          <a:srgbClr val="FFFFFF"/>
                        </a:solidFill>
                        <a:effectLst/>
                        <a:latin typeface="Calibri" panose="020F0502020204030204" pitchFamily="34" charset="0"/>
                      </a:endParaRPr>
                    </a:p>
                  </a:txBody>
                  <a:tcPr marL="62088" marR="5174" marT="5174" marB="0" anchor="ctr"/>
                </a:tc>
                <a:tc>
                  <a:txBody>
                    <a:bodyPr/>
                    <a:lstStyle/>
                    <a:p>
                      <a:pPr algn="l" rtl="0" fontAlgn="ctr"/>
                      <a:r>
                        <a:rPr lang="en-IN" sz="1200" u="none" strike="noStrike">
                          <a:effectLst/>
                        </a:rPr>
                        <a:t>Adults</a:t>
                      </a:r>
                      <a:endParaRPr lang="en-IN" sz="1200" b="1" i="0" u="none" strike="noStrike">
                        <a:solidFill>
                          <a:srgbClr val="FFFFFF"/>
                        </a:solidFill>
                        <a:effectLst/>
                        <a:latin typeface="Calibri" panose="020F0502020204030204" pitchFamily="34" charset="0"/>
                      </a:endParaRPr>
                    </a:p>
                  </a:txBody>
                  <a:tcPr marL="62088" marR="5174" marT="5174" marB="0" anchor="ctr"/>
                </a:tc>
                <a:tc>
                  <a:txBody>
                    <a:bodyPr/>
                    <a:lstStyle/>
                    <a:p>
                      <a:pPr algn="l" rtl="0" fontAlgn="ctr"/>
                      <a:r>
                        <a:rPr lang="en-IN" sz="1200" u="none" strike="noStrike">
                          <a:effectLst/>
                        </a:rPr>
                        <a:t> Seniors</a:t>
                      </a:r>
                      <a:endParaRPr lang="en-IN" sz="1200" b="1" i="0" u="none" strike="noStrike">
                        <a:solidFill>
                          <a:srgbClr val="FFFFFF"/>
                        </a:solidFill>
                        <a:effectLst/>
                        <a:latin typeface="Calibri" panose="020F0502020204030204" pitchFamily="34" charset="0"/>
                      </a:endParaRPr>
                    </a:p>
                  </a:txBody>
                  <a:tcPr marL="62088" marR="5174" marT="5174" marB="0" anchor="ctr"/>
                </a:tc>
                <a:tc>
                  <a:txBody>
                    <a:bodyPr/>
                    <a:lstStyle/>
                    <a:p>
                      <a:pPr algn="l" rtl="0" fontAlgn="ctr"/>
                      <a:r>
                        <a:rPr lang="en-IN" sz="1200" u="none" strike="noStrike">
                          <a:effectLst/>
                        </a:rPr>
                        <a:t> Total</a:t>
                      </a:r>
                      <a:endParaRPr lang="en-IN" sz="1200" b="1" i="0" u="none" strike="noStrike">
                        <a:solidFill>
                          <a:srgbClr val="FFFFFF"/>
                        </a:solidFill>
                        <a:effectLst/>
                        <a:latin typeface="Calibri" panose="020F0502020204030204" pitchFamily="34" charset="0"/>
                      </a:endParaRPr>
                    </a:p>
                  </a:txBody>
                  <a:tcPr marL="62088" marR="5174" marT="5174" marB="0" anchor="ctr"/>
                </a:tc>
                <a:extLst>
                  <a:ext uri="{0D108BD9-81ED-4DB2-BD59-A6C34878D82A}">
                    <a16:rowId xmlns:a16="http://schemas.microsoft.com/office/drawing/2014/main" val="2405056360"/>
                  </a:ext>
                </a:extLst>
              </a:tr>
              <a:tr h="334338">
                <a:tc>
                  <a:txBody>
                    <a:bodyPr/>
                    <a:lstStyle/>
                    <a:p>
                      <a:pPr algn="l" rtl="0" fontAlgn="ctr"/>
                      <a:r>
                        <a:rPr lang="en-IN" sz="1200" u="none" strike="noStrike">
                          <a:effectLst/>
                        </a:rPr>
                        <a:t>Running Shoes</a:t>
                      </a:r>
                      <a:endParaRPr lang="en-IN" sz="1200" b="0" i="0" u="none" strike="noStrike">
                        <a:solidFill>
                          <a:srgbClr val="000000"/>
                        </a:solidFill>
                        <a:effectLst/>
                        <a:latin typeface="Calibri" panose="020F0502020204030204" pitchFamily="34" charset="0"/>
                      </a:endParaRPr>
                    </a:p>
                  </a:txBody>
                  <a:tcPr marL="62088" marR="5174" marT="5174" marB="0" anchor="ctr"/>
                </a:tc>
                <a:tc>
                  <a:txBody>
                    <a:bodyPr/>
                    <a:lstStyle/>
                    <a:p>
                      <a:pPr algn="l" rtl="0" fontAlgn="ctr"/>
                      <a:r>
                        <a:rPr lang="en-IN" sz="1200" u="none" strike="noStrike">
                          <a:effectLst/>
                        </a:rPr>
                        <a:t>1</a:t>
                      </a:r>
                      <a:endParaRPr lang="en-IN" sz="1200" b="0" i="0" u="none" strike="noStrike">
                        <a:solidFill>
                          <a:srgbClr val="000000"/>
                        </a:solidFill>
                        <a:effectLst/>
                        <a:latin typeface="Calibri" panose="020F0502020204030204" pitchFamily="34" charset="0"/>
                      </a:endParaRPr>
                    </a:p>
                  </a:txBody>
                  <a:tcPr marL="62088" marR="5174" marT="5174" marB="0" anchor="ctr"/>
                </a:tc>
                <a:tc>
                  <a:txBody>
                    <a:bodyPr/>
                    <a:lstStyle/>
                    <a:p>
                      <a:pPr algn="l" rtl="0" fontAlgn="ctr"/>
                      <a:r>
                        <a:rPr lang="en-IN" sz="1200" u="none" strike="noStrike">
                          <a:effectLst/>
                        </a:rPr>
                        <a:t>10</a:t>
                      </a:r>
                      <a:endParaRPr lang="en-IN" sz="1200" b="0" i="0" u="none" strike="noStrike">
                        <a:solidFill>
                          <a:srgbClr val="000000"/>
                        </a:solidFill>
                        <a:effectLst/>
                        <a:latin typeface="Calibri" panose="020F0502020204030204" pitchFamily="34" charset="0"/>
                      </a:endParaRPr>
                    </a:p>
                  </a:txBody>
                  <a:tcPr marL="62088" marR="5174" marT="5174" marB="0" anchor="ctr"/>
                </a:tc>
                <a:tc>
                  <a:txBody>
                    <a:bodyPr/>
                    <a:lstStyle/>
                    <a:p>
                      <a:pPr algn="l" rtl="0" fontAlgn="ctr"/>
                      <a:r>
                        <a:rPr lang="en-IN" sz="1200" u="none" strike="noStrike">
                          <a:effectLst/>
                        </a:rPr>
                        <a:t>7</a:t>
                      </a:r>
                      <a:endParaRPr lang="en-IN" sz="1200" b="0" i="0" u="none" strike="noStrike">
                        <a:solidFill>
                          <a:srgbClr val="000000"/>
                        </a:solidFill>
                        <a:effectLst/>
                        <a:latin typeface="Calibri" panose="020F0502020204030204" pitchFamily="34" charset="0"/>
                      </a:endParaRPr>
                    </a:p>
                  </a:txBody>
                  <a:tcPr marL="62088" marR="5174" marT="5174" marB="0" anchor="ctr"/>
                </a:tc>
                <a:tc>
                  <a:txBody>
                    <a:bodyPr/>
                    <a:lstStyle/>
                    <a:p>
                      <a:pPr algn="l" rtl="0" fontAlgn="ctr"/>
                      <a:r>
                        <a:rPr lang="en-IN" sz="1200" u="none" strike="noStrike">
                          <a:effectLst/>
                        </a:rPr>
                        <a:t>18</a:t>
                      </a:r>
                      <a:endParaRPr lang="en-IN" sz="1200" b="0" i="0" u="none" strike="noStrike">
                        <a:solidFill>
                          <a:srgbClr val="000000"/>
                        </a:solidFill>
                        <a:effectLst/>
                        <a:latin typeface="Calibri" panose="020F0502020204030204" pitchFamily="34" charset="0"/>
                      </a:endParaRPr>
                    </a:p>
                  </a:txBody>
                  <a:tcPr marL="62088" marR="5174" marT="5174" marB="0" anchor="ctr"/>
                </a:tc>
                <a:extLst>
                  <a:ext uri="{0D108BD9-81ED-4DB2-BD59-A6C34878D82A}">
                    <a16:rowId xmlns:a16="http://schemas.microsoft.com/office/drawing/2014/main" val="1267303543"/>
                  </a:ext>
                </a:extLst>
              </a:tr>
              <a:tr h="326183">
                <a:tc>
                  <a:txBody>
                    <a:bodyPr/>
                    <a:lstStyle/>
                    <a:p>
                      <a:pPr algn="l" rtl="0" fontAlgn="ctr"/>
                      <a:r>
                        <a:rPr lang="en-IN" sz="1200" u="none" strike="noStrike">
                          <a:effectLst/>
                        </a:rPr>
                        <a:t>Fitness Tracker</a:t>
                      </a:r>
                      <a:endParaRPr lang="en-IN" sz="1200" b="0" i="0" u="none" strike="noStrike">
                        <a:solidFill>
                          <a:srgbClr val="000000"/>
                        </a:solidFill>
                        <a:effectLst/>
                        <a:latin typeface="Calibri" panose="020F0502020204030204" pitchFamily="34" charset="0"/>
                      </a:endParaRPr>
                    </a:p>
                  </a:txBody>
                  <a:tcPr marL="62088" marR="5174" marT="5174" marB="0" anchor="ctr"/>
                </a:tc>
                <a:tc>
                  <a:txBody>
                    <a:bodyPr/>
                    <a:lstStyle/>
                    <a:p>
                      <a:pPr algn="l" rtl="0" fontAlgn="ctr"/>
                      <a:r>
                        <a:rPr lang="en-IN" sz="1200" u="none" strike="noStrike">
                          <a:effectLst/>
                        </a:rPr>
                        <a:t>1</a:t>
                      </a:r>
                      <a:endParaRPr lang="en-IN" sz="1200" b="0" i="0" u="none" strike="noStrike">
                        <a:solidFill>
                          <a:srgbClr val="000000"/>
                        </a:solidFill>
                        <a:effectLst/>
                        <a:latin typeface="Calibri" panose="020F0502020204030204" pitchFamily="34" charset="0"/>
                      </a:endParaRPr>
                    </a:p>
                  </a:txBody>
                  <a:tcPr marL="62088" marR="5174" marT="5174" marB="0" anchor="ctr"/>
                </a:tc>
                <a:tc>
                  <a:txBody>
                    <a:bodyPr/>
                    <a:lstStyle/>
                    <a:p>
                      <a:pPr algn="l" rtl="0" fontAlgn="ctr"/>
                      <a:r>
                        <a:rPr lang="en-IN" sz="1200" u="none" strike="noStrike">
                          <a:effectLst/>
                        </a:rPr>
                        <a:t>10</a:t>
                      </a:r>
                      <a:endParaRPr lang="en-IN" sz="1200" b="0" i="0" u="none" strike="noStrike">
                        <a:solidFill>
                          <a:srgbClr val="000000"/>
                        </a:solidFill>
                        <a:effectLst/>
                        <a:latin typeface="Calibri" panose="020F0502020204030204" pitchFamily="34" charset="0"/>
                      </a:endParaRPr>
                    </a:p>
                  </a:txBody>
                  <a:tcPr marL="62088" marR="5174" marT="5174" marB="0" anchor="ctr"/>
                </a:tc>
                <a:tc>
                  <a:txBody>
                    <a:bodyPr/>
                    <a:lstStyle/>
                    <a:p>
                      <a:pPr algn="l" rtl="0" fontAlgn="ctr"/>
                      <a:r>
                        <a:rPr lang="en-IN" sz="1200" u="none" strike="noStrike">
                          <a:effectLst/>
                        </a:rPr>
                        <a:t>7</a:t>
                      </a:r>
                      <a:endParaRPr lang="en-IN" sz="1200" b="0" i="0" u="none" strike="noStrike">
                        <a:solidFill>
                          <a:srgbClr val="000000"/>
                        </a:solidFill>
                        <a:effectLst/>
                        <a:latin typeface="Calibri" panose="020F0502020204030204" pitchFamily="34" charset="0"/>
                      </a:endParaRPr>
                    </a:p>
                  </a:txBody>
                  <a:tcPr marL="62088" marR="5174" marT="5174" marB="0" anchor="ctr"/>
                </a:tc>
                <a:tc>
                  <a:txBody>
                    <a:bodyPr/>
                    <a:lstStyle/>
                    <a:p>
                      <a:pPr algn="l" rtl="0" fontAlgn="ctr"/>
                      <a:r>
                        <a:rPr lang="en-IN" sz="1200" u="none" strike="noStrike">
                          <a:effectLst/>
                        </a:rPr>
                        <a:t>18</a:t>
                      </a:r>
                      <a:endParaRPr lang="en-IN" sz="1200" b="0" i="0" u="none" strike="noStrike">
                        <a:solidFill>
                          <a:srgbClr val="000000"/>
                        </a:solidFill>
                        <a:effectLst/>
                        <a:latin typeface="Calibri" panose="020F0502020204030204" pitchFamily="34" charset="0"/>
                      </a:endParaRPr>
                    </a:p>
                  </a:txBody>
                  <a:tcPr marL="62088" marR="5174" marT="5174" marB="0" anchor="ctr"/>
                </a:tc>
                <a:extLst>
                  <a:ext uri="{0D108BD9-81ED-4DB2-BD59-A6C34878D82A}">
                    <a16:rowId xmlns:a16="http://schemas.microsoft.com/office/drawing/2014/main" val="3177012625"/>
                  </a:ext>
                </a:extLst>
              </a:tr>
              <a:tr h="326183">
                <a:tc>
                  <a:txBody>
                    <a:bodyPr/>
                    <a:lstStyle/>
                    <a:p>
                      <a:pPr algn="l" rtl="0" fontAlgn="ctr"/>
                      <a:r>
                        <a:rPr lang="en-IN" sz="1200" u="none" strike="noStrike">
                          <a:effectLst/>
                        </a:rPr>
                        <a:t>Yoga Mat</a:t>
                      </a:r>
                      <a:endParaRPr lang="en-IN" sz="1200" b="0" i="0" u="none" strike="noStrike">
                        <a:solidFill>
                          <a:srgbClr val="000000"/>
                        </a:solidFill>
                        <a:effectLst/>
                        <a:latin typeface="Calibri" panose="020F0502020204030204" pitchFamily="34" charset="0"/>
                      </a:endParaRPr>
                    </a:p>
                  </a:txBody>
                  <a:tcPr marL="62088" marR="5174" marT="5174" marB="0" anchor="ctr"/>
                </a:tc>
                <a:tc>
                  <a:txBody>
                    <a:bodyPr/>
                    <a:lstStyle/>
                    <a:p>
                      <a:pPr algn="l" rtl="0" fontAlgn="ctr"/>
                      <a:r>
                        <a:rPr lang="en-IN" sz="1200" u="none" strike="noStrike">
                          <a:effectLst/>
                        </a:rPr>
                        <a:t>1</a:t>
                      </a:r>
                      <a:endParaRPr lang="en-IN" sz="1200" b="0" i="0" u="none" strike="noStrike">
                        <a:solidFill>
                          <a:srgbClr val="000000"/>
                        </a:solidFill>
                        <a:effectLst/>
                        <a:latin typeface="Calibri" panose="020F0502020204030204" pitchFamily="34" charset="0"/>
                      </a:endParaRPr>
                    </a:p>
                  </a:txBody>
                  <a:tcPr marL="62088" marR="5174" marT="5174" marB="0" anchor="ctr"/>
                </a:tc>
                <a:tc>
                  <a:txBody>
                    <a:bodyPr/>
                    <a:lstStyle/>
                    <a:p>
                      <a:pPr algn="l" rtl="0" fontAlgn="ctr"/>
                      <a:r>
                        <a:rPr lang="en-IN" sz="1200" u="none" strike="noStrike">
                          <a:effectLst/>
                        </a:rPr>
                        <a:t>10</a:t>
                      </a:r>
                      <a:endParaRPr lang="en-IN" sz="1200" b="0" i="0" u="none" strike="noStrike">
                        <a:solidFill>
                          <a:srgbClr val="000000"/>
                        </a:solidFill>
                        <a:effectLst/>
                        <a:latin typeface="Calibri" panose="020F0502020204030204" pitchFamily="34" charset="0"/>
                      </a:endParaRPr>
                    </a:p>
                  </a:txBody>
                  <a:tcPr marL="62088" marR="5174" marT="5174" marB="0" anchor="ctr"/>
                </a:tc>
                <a:tc>
                  <a:txBody>
                    <a:bodyPr/>
                    <a:lstStyle/>
                    <a:p>
                      <a:pPr algn="l" rtl="0" fontAlgn="ctr"/>
                      <a:r>
                        <a:rPr lang="en-IN" sz="1200" u="none" strike="noStrike">
                          <a:effectLst/>
                        </a:rPr>
                        <a:t>7</a:t>
                      </a:r>
                      <a:endParaRPr lang="en-IN" sz="1200" b="0" i="0" u="none" strike="noStrike">
                        <a:solidFill>
                          <a:srgbClr val="000000"/>
                        </a:solidFill>
                        <a:effectLst/>
                        <a:latin typeface="Calibri" panose="020F0502020204030204" pitchFamily="34" charset="0"/>
                      </a:endParaRPr>
                    </a:p>
                  </a:txBody>
                  <a:tcPr marL="62088" marR="5174" marT="5174" marB="0" anchor="ctr"/>
                </a:tc>
                <a:tc>
                  <a:txBody>
                    <a:bodyPr/>
                    <a:lstStyle/>
                    <a:p>
                      <a:pPr algn="l" rtl="0" fontAlgn="ctr"/>
                      <a:r>
                        <a:rPr lang="en-IN" sz="1200" u="none" strike="noStrike">
                          <a:effectLst/>
                        </a:rPr>
                        <a:t>18</a:t>
                      </a:r>
                      <a:endParaRPr lang="en-IN" sz="1200" b="0" i="0" u="none" strike="noStrike">
                        <a:solidFill>
                          <a:srgbClr val="000000"/>
                        </a:solidFill>
                        <a:effectLst/>
                        <a:latin typeface="Calibri" panose="020F0502020204030204" pitchFamily="34" charset="0"/>
                      </a:endParaRPr>
                    </a:p>
                  </a:txBody>
                  <a:tcPr marL="62088" marR="5174" marT="5174" marB="0" anchor="ctr"/>
                </a:tc>
                <a:extLst>
                  <a:ext uri="{0D108BD9-81ED-4DB2-BD59-A6C34878D82A}">
                    <a16:rowId xmlns:a16="http://schemas.microsoft.com/office/drawing/2014/main" val="2319073030"/>
                  </a:ext>
                </a:extLst>
              </a:tr>
              <a:tr h="326183">
                <a:tc>
                  <a:txBody>
                    <a:bodyPr/>
                    <a:lstStyle/>
                    <a:p>
                      <a:pPr algn="l" rtl="0" fontAlgn="ctr"/>
                      <a:r>
                        <a:rPr lang="en-IN" sz="1200" u="none" strike="noStrike">
                          <a:effectLst/>
                        </a:rPr>
                        <a:t>Dumbbells</a:t>
                      </a:r>
                      <a:endParaRPr lang="en-IN" sz="1200" b="0" i="0" u="none" strike="noStrike">
                        <a:solidFill>
                          <a:srgbClr val="000000"/>
                        </a:solidFill>
                        <a:effectLst/>
                        <a:latin typeface="Calibri" panose="020F0502020204030204" pitchFamily="34" charset="0"/>
                      </a:endParaRPr>
                    </a:p>
                  </a:txBody>
                  <a:tcPr marL="62088" marR="5174" marT="5174" marB="0" anchor="ctr"/>
                </a:tc>
                <a:tc>
                  <a:txBody>
                    <a:bodyPr/>
                    <a:lstStyle/>
                    <a:p>
                      <a:pPr algn="l" rtl="0" fontAlgn="ctr"/>
                      <a:r>
                        <a:rPr lang="en-IN" sz="1200" u="none" strike="noStrike">
                          <a:effectLst/>
                        </a:rPr>
                        <a:t>1</a:t>
                      </a:r>
                      <a:endParaRPr lang="en-IN" sz="1200" b="0" i="0" u="none" strike="noStrike">
                        <a:solidFill>
                          <a:srgbClr val="000000"/>
                        </a:solidFill>
                        <a:effectLst/>
                        <a:latin typeface="Calibri" panose="020F0502020204030204" pitchFamily="34" charset="0"/>
                      </a:endParaRPr>
                    </a:p>
                  </a:txBody>
                  <a:tcPr marL="62088" marR="5174" marT="5174" marB="0" anchor="ctr"/>
                </a:tc>
                <a:tc>
                  <a:txBody>
                    <a:bodyPr/>
                    <a:lstStyle/>
                    <a:p>
                      <a:pPr algn="l" rtl="0" fontAlgn="ctr"/>
                      <a:r>
                        <a:rPr lang="en-IN" sz="1200" u="none" strike="noStrike">
                          <a:effectLst/>
                        </a:rPr>
                        <a:t>10</a:t>
                      </a:r>
                      <a:endParaRPr lang="en-IN" sz="1200" b="0" i="0" u="none" strike="noStrike">
                        <a:solidFill>
                          <a:srgbClr val="000000"/>
                        </a:solidFill>
                        <a:effectLst/>
                        <a:latin typeface="Calibri" panose="020F0502020204030204" pitchFamily="34" charset="0"/>
                      </a:endParaRPr>
                    </a:p>
                  </a:txBody>
                  <a:tcPr marL="62088" marR="5174" marT="5174" marB="0" anchor="ctr"/>
                </a:tc>
                <a:tc>
                  <a:txBody>
                    <a:bodyPr/>
                    <a:lstStyle/>
                    <a:p>
                      <a:pPr algn="l" rtl="0" fontAlgn="ctr"/>
                      <a:r>
                        <a:rPr lang="en-IN" sz="1200" u="none" strike="noStrike">
                          <a:effectLst/>
                        </a:rPr>
                        <a:t>7</a:t>
                      </a:r>
                      <a:endParaRPr lang="en-IN" sz="1200" b="0" i="0" u="none" strike="noStrike">
                        <a:solidFill>
                          <a:srgbClr val="000000"/>
                        </a:solidFill>
                        <a:effectLst/>
                        <a:latin typeface="Calibri" panose="020F0502020204030204" pitchFamily="34" charset="0"/>
                      </a:endParaRPr>
                    </a:p>
                  </a:txBody>
                  <a:tcPr marL="62088" marR="5174" marT="5174" marB="0" anchor="ctr"/>
                </a:tc>
                <a:tc>
                  <a:txBody>
                    <a:bodyPr/>
                    <a:lstStyle/>
                    <a:p>
                      <a:pPr algn="l" rtl="0" fontAlgn="ctr"/>
                      <a:r>
                        <a:rPr lang="en-IN" sz="1200" u="none" strike="noStrike">
                          <a:effectLst/>
                        </a:rPr>
                        <a:t>18</a:t>
                      </a:r>
                      <a:endParaRPr lang="en-IN" sz="1200" b="0" i="0" u="none" strike="noStrike">
                        <a:solidFill>
                          <a:srgbClr val="000000"/>
                        </a:solidFill>
                        <a:effectLst/>
                        <a:latin typeface="Calibri" panose="020F0502020204030204" pitchFamily="34" charset="0"/>
                      </a:endParaRPr>
                    </a:p>
                  </a:txBody>
                  <a:tcPr marL="62088" marR="5174" marT="5174" marB="0" anchor="ctr"/>
                </a:tc>
                <a:extLst>
                  <a:ext uri="{0D108BD9-81ED-4DB2-BD59-A6C34878D82A}">
                    <a16:rowId xmlns:a16="http://schemas.microsoft.com/office/drawing/2014/main" val="3414167972"/>
                  </a:ext>
                </a:extLst>
              </a:tr>
              <a:tr h="326183">
                <a:tc>
                  <a:txBody>
                    <a:bodyPr/>
                    <a:lstStyle/>
                    <a:p>
                      <a:pPr algn="l" rtl="0" fontAlgn="ctr"/>
                      <a:r>
                        <a:rPr lang="en-IN" sz="1200" u="none" strike="noStrike">
                          <a:effectLst/>
                        </a:rPr>
                        <a:t>Soccer Ball</a:t>
                      </a:r>
                      <a:endParaRPr lang="en-IN" sz="1200" b="0" i="0" u="none" strike="noStrike">
                        <a:solidFill>
                          <a:srgbClr val="000000"/>
                        </a:solidFill>
                        <a:effectLst/>
                        <a:latin typeface="Calibri" panose="020F0502020204030204" pitchFamily="34" charset="0"/>
                      </a:endParaRPr>
                    </a:p>
                  </a:txBody>
                  <a:tcPr marL="62088" marR="5174" marT="5174" marB="0" anchor="ctr"/>
                </a:tc>
                <a:tc>
                  <a:txBody>
                    <a:bodyPr/>
                    <a:lstStyle/>
                    <a:p>
                      <a:pPr algn="l" rtl="0" fontAlgn="ctr"/>
                      <a:r>
                        <a:rPr lang="en-IN" sz="1200" u="none" strike="noStrike">
                          <a:effectLst/>
                        </a:rPr>
                        <a:t>1</a:t>
                      </a:r>
                      <a:endParaRPr lang="en-IN" sz="1200" b="0" i="0" u="none" strike="noStrike">
                        <a:solidFill>
                          <a:srgbClr val="000000"/>
                        </a:solidFill>
                        <a:effectLst/>
                        <a:latin typeface="Calibri" panose="020F0502020204030204" pitchFamily="34" charset="0"/>
                      </a:endParaRPr>
                    </a:p>
                  </a:txBody>
                  <a:tcPr marL="62088" marR="5174" marT="5174" marB="0" anchor="ctr"/>
                </a:tc>
                <a:tc>
                  <a:txBody>
                    <a:bodyPr/>
                    <a:lstStyle/>
                    <a:p>
                      <a:pPr algn="l" rtl="0" fontAlgn="ctr"/>
                      <a:r>
                        <a:rPr lang="en-IN" sz="1200" u="none" strike="noStrike">
                          <a:effectLst/>
                        </a:rPr>
                        <a:t>10</a:t>
                      </a:r>
                      <a:endParaRPr lang="en-IN" sz="1200" b="0" i="0" u="none" strike="noStrike">
                        <a:solidFill>
                          <a:srgbClr val="000000"/>
                        </a:solidFill>
                        <a:effectLst/>
                        <a:latin typeface="Calibri" panose="020F0502020204030204" pitchFamily="34" charset="0"/>
                      </a:endParaRPr>
                    </a:p>
                  </a:txBody>
                  <a:tcPr marL="62088" marR="5174" marT="5174" marB="0" anchor="ctr"/>
                </a:tc>
                <a:tc>
                  <a:txBody>
                    <a:bodyPr/>
                    <a:lstStyle/>
                    <a:p>
                      <a:pPr algn="l" rtl="0" fontAlgn="ctr"/>
                      <a:r>
                        <a:rPr lang="en-IN" sz="1200" u="none" strike="noStrike">
                          <a:effectLst/>
                        </a:rPr>
                        <a:t>7</a:t>
                      </a:r>
                      <a:endParaRPr lang="en-IN" sz="1200" b="0" i="0" u="none" strike="noStrike">
                        <a:solidFill>
                          <a:srgbClr val="000000"/>
                        </a:solidFill>
                        <a:effectLst/>
                        <a:latin typeface="Calibri" panose="020F0502020204030204" pitchFamily="34" charset="0"/>
                      </a:endParaRPr>
                    </a:p>
                  </a:txBody>
                  <a:tcPr marL="62088" marR="5174" marT="5174" marB="0" anchor="ctr"/>
                </a:tc>
                <a:tc>
                  <a:txBody>
                    <a:bodyPr/>
                    <a:lstStyle/>
                    <a:p>
                      <a:pPr algn="l" rtl="0" fontAlgn="ctr"/>
                      <a:r>
                        <a:rPr lang="en-IN" sz="1200" u="none" strike="noStrike">
                          <a:effectLst/>
                        </a:rPr>
                        <a:t>18</a:t>
                      </a:r>
                      <a:endParaRPr lang="en-IN" sz="1200" b="0" i="0" u="none" strike="noStrike">
                        <a:solidFill>
                          <a:srgbClr val="000000"/>
                        </a:solidFill>
                        <a:effectLst/>
                        <a:latin typeface="Calibri" panose="020F0502020204030204" pitchFamily="34" charset="0"/>
                      </a:endParaRPr>
                    </a:p>
                  </a:txBody>
                  <a:tcPr marL="62088" marR="5174" marT="5174" marB="0" anchor="ctr"/>
                </a:tc>
                <a:extLst>
                  <a:ext uri="{0D108BD9-81ED-4DB2-BD59-A6C34878D82A}">
                    <a16:rowId xmlns:a16="http://schemas.microsoft.com/office/drawing/2014/main" val="1630078213"/>
                  </a:ext>
                </a:extLst>
              </a:tr>
              <a:tr h="326183">
                <a:tc>
                  <a:txBody>
                    <a:bodyPr/>
                    <a:lstStyle/>
                    <a:p>
                      <a:pPr algn="l" rtl="0" fontAlgn="ctr"/>
                      <a:r>
                        <a:rPr lang="en-IN" sz="1200" u="none" strike="noStrike">
                          <a:effectLst/>
                        </a:rPr>
                        <a:t>Tennis Racket</a:t>
                      </a:r>
                      <a:endParaRPr lang="en-IN" sz="1200" b="0" i="0" u="none" strike="noStrike">
                        <a:solidFill>
                          <a:srgbClr val="000000"/>
                        </a:solidFill>
                        <a:effectLst/>
                        <a:latin typeface="Calibri" panose="020F0502020204030204" pitchFamily="34" charset="0"/>
                      </a:endParaRPr>
                    </a:p>
                  </a:txBody>
                  <a:tcPr marL="62088" marR="5174" marT="5174" marB="0" anchor="ctr"/>
                </a:tc>
                <a:tc>
                  <a:txBody>
                    <a:bodyPr/>
                    <a:lstStyle/>
                    <a:p>
                      <a:pPr algn="l" rtl="0" fontAlgn="ctr"/>
                      <a:r>
                        <a:rPr lang="en-IN" sz="1200" u="none" strike="noStrike">
                          <a:effectLst/>
                        </a:rPr>
                        <a:t>1</a:t>
                      </a:r>
                      <a:endParaRPr lang="en-IN" sz="1200" b="0" i="0" u="none" strike="noStrike">
                        <a:solidFill>
                          <a:srgbClr val="000000"/>
                        </a:solidFill>
                        <a:effectLst/>
                        <a:latin typeface="Calibri" panose="020F0502020204030204" pitchFamily="34" charset="0"/>
                      </a:endParaRPr>
                    </a:p>
                  </a:txBody>
                  <a:tcPr marL="62088" marR="5174" marT="5174" marB="0" anchor="ctr"/>
                </a:tc>
                <a:tc>
                  <a:txBody>
                    <a:bodyPr/>
                    <a:lstStyle/>
                    <a:p>
                      <a:pPr algn="l" rtl="0" fontAlgn="ctr"/>
                      <a:r>
                        <a:rPr lang="en-IN" sz="1200" u="none" strike="noStrike">
                          <a:effectLst/>
                        </a:rPr>
                        <a:t>10</a:t>
                      </a:r>
                      <a:endParaRPr lang="en-IN" sz="1200" b="0" i="0" u="none" strike="noStrike">
                        <a:solidFill>
                          <a:srgbClr val="000000"/>
                        </a:solidFill>
                        <a:effectLst/>
                        <a:latin typeface="Calibri" panose="020F0502020204030204" pitchFamily="34" charset="0"/>
                      </a:endParaRPr>
                    </a:p>
                  </a:txBody>
                  <a:tcPr marL="62088" marR="5174" marT="5174" marB="0" anchor="ctr"/>
                </a:tc>
                <a:tc>
                  <a:txBody>
                    <a:bodyPr/>
                    <a:lstStyle/>
                    <a:p>
                      <a:pPr algn="l" rtl="0" fontAlgn="ctr"/>
                      <a:r>
                        <a:rPr lang="en-IN" sz="1200" u="none" strike="noStrike">
                          <a:effectLst/>
                        </a:rPr>
                        <a:t>7</a:t>
                      </a:r>
                      <a:endParaRPr lang="en-IN" sz="1200" b="0" i="0" u="none" strike="noStrike">
                        <a:solidFill>
                          <a:srgbClr val="000000"/>
                        </a:solidFill>
                        <a:effectLst/>
                        <a:latin typeface="Calibri" panose="020F0502020204030204" pitchFamily="34" charset="0"/>
                      </a:endParaRPr>
                    </a:p>
                  </a:txBody>
                  <a:tcPr marL="62088" marR="5174" marT="5174" marB="0" anchor="ctr"/>
                </a:tc>
                <a:tc>
                  <a:txBody>
                    <a:bodyPr/>
                    <a:lstStyle/>
                    <a:p>
                      <a:pPr algn="l" rtl="0" fontAlgn="ctr"/>
                      <a:r>
                        <a:rPr lang="en-IN" sz="1200" u="none" strike="noStrike">
                          <a:effectLst/>
                        </a:rPr>
                        <a:t>18</a:t>
                      </a:r>
                      <a:endParaRPr lang="en-IN" sz="1200" b="0" i="0" u="none" strike="noStrike">
                        <a:solidFill>
                          <a:srgbClr val="000000"/>
                        </a:solidFill>
                        <a:effectLst/>
                        <a:latin typeface="Calibri" panose="020F0502020204030204" pitchFamily="34" charset="0"/>
                      </a:endParaRPr>
                    </a:p>
                  </a:txBody>
                  <a:tcPr marL="62088" marR="5174" marT="5174" marB="0" anchor="ctr"/>
                </a:tc>
                <a:extLst>
                  <a:ext uri="{0D108BD9-81ED-4DB2-BD59-A6C34878D82A}">
                    <a16:rowId xmlns:a16="http://schemas.microsoft.com/office/drawing/2014/main" val="3063361805"/>
                  </a:ext>
                </a:extLst>
              </a:tr>
              <a:tr h="326183">
                <a:tc>
                  <a:txBody>
                    <a:bodyPr/>
                    <a:lstStyle/>
                    <a:p>
                      <a:pPr algn="l" rtl="0" fontAlgn="ctr"/>
                      <a:r>
                        <a:rPr lang="en-IN" sz="1200" u="none" strike="noStrike">
                          <a:effectLst/>
                        </a:rPr>
                        <a:t>Basketball</a:t>
                      </a:r>
                      <a:endParaRPr lang="en-IN" sz="1200" b="0" i="0" u="none" strike="noStrike">
                        <a:solidFill>
                          <a:srgbClr val="000000"/>
                        </a:solidFill>
                        <a:effectLst/>
                        <a:latin typeface="Calibri" panose="020F0502020204030204" pitchFamily="34" charset="0"/>
                      </a:endParaRPr>
                    </a:p>
                  </a:txBody>
                  <a:tcPr marL="62088" marR="5174" marT="5174" marB="0" anchor="ctr"/>
                </a:tc>
                <a:tc>
                  <a:txBody>
                    <a:bodyPr/>
                    <a:lstStyle/>
                    <a:p>
                      <a:pPr algn="l" rtl="0" fontAlgn="ctr"/>
                      <a:r>
                        <a:rPr lang="en-IN" sz="1200" u="none" strike="noStrike">
                          <a:effectLst/>
                        </a:rPr>
                        <a:t>1</a:t>
                      </a:r>
                      <a:endParaRPr lang="en-IN" sz="1200" b="0" i="0" u="none" strike="noStrike">
                        <a:solidFill>
                          <a:srgbClr val="000000"/>
                        </a:solidFill>
                        <a:effectLst/>
                        <a:latin typeface="Calibri" panose="020F0502020204030204" pitchFamily="34" charset="0"/>
                      </a:endParaRPr>
                    </a:p>
                  </a:txBody>
                  <a:tcPr marL="62088" marR="5174" marT="5174" marB="0" anchor="ctr"/>
                </a:tc>
                <a:tc>
                  <a:txBody>
                    <a:bodyPr/>
                    <a:lstStyle/>
                    <a:p>
                      <a:pPr algn="l" rtl="0" fontAlgn="ctr"/>
                      <a:r>
                        <a:rPr lang="en-IN" sz="1200" u="none" strike="noStrike">
                          <a:effectLst/>
                        </a:rPr>
                        <a:t>10</a:t>
                      </a:r>
                      <a:endParaRPr lang="en-IN" sz="1200" b="0" i="0" u="none" strike="noStrike">
                        <a:solidFill>
                          <a:srgbClr val="000000"/>
                        </a:solidFill>
                        <a:effectLst/>
                        <a:latin typeface="Calibri" panose="020F0502020204030204" pitchFamily="34" charset="0"/>
                      </a:endParaRPr>
                    </a:p>
                  </a:txBody>
                  <a:tcPr marL="62088" marR="5174" marT="5174" marB="0" anchor="ctr"/>
                </a:tc>
                <a:tc>
                  <a:txBody>
                    <a:bodyPr/>
                    <a:lstStyle/>
                    <a:p>
                      <a:pPr algn="l" rtl="0" fontAlgn="ctr"/>
                      <a:r>
                        <a:rPr lang="en-IN" sz="1200" u="none" strike="noStrike">
                          <a:effectLst/>
                        </a:rPr>
                        <a:t>7</a:t>
                      </a:r>
                      <a:endParaRPr lang="en-IN" sz="1200" b="0" i="0" u="none" strike="noStrike">
                        <a:solidFill>
                          <a:srgbClr val="000000"/>
                        </a:solidFill>
                        <a:effectLst/>
                        <a:latin typeface="Calibri" panose="020F0502020204030204" pitchFamily="34" charset="0"/>
                      </a:endParaRPr>
                    </a:p>
                  </a:txBody>
                  <a:tcPr marL="62088" marR="5174" marT="5174" marB="0" anchor="ctr"/>
                </a:tc>
                <a:tc>
                  <a:txBody>
                    <a:bodyPr/>
                    <a:lstStyle/>
                    <a:p>
                      <a:pPr algn="l" rtl="0" fontAlgn="ctr"/>
                      <a:r>
                        <a:rPr lang="en-IN" sz="1200" u="none" strike="noStrike">
                          <a:effectLst/>
                        </a:rPr>
                        <a:t>18</a:t>
                      </a:r>
                      <a:endParaRPr lang="en-IN" sz="1200" b="0" i="0" u="none" strike="noStrike">
                        <a:solidFill>
                          <a:srgbClr val="000000"/>
                        </a:solidFill>
                        <a:effectLst/>
                        <a:latin typeface="Calibri" panose="020F0502020204030204" pitchFamily="34" charset="0"/>
                      </a:endParaRPr>
                    </a:p>
                  </a:txBody>
                  <a:tcPr marL="62088" marR="5174" marT="5174" marB="0" anchor="ctr"/>
                </a:tc>
                <a:extLst>
                  <a:ext uri="{0D108BD9-81ED-4DB2-BD59-A6C34878D82A}">
                    <a16:rowId xmlns:a16="http://schemas.microsoft.com/office/drawing/2014/main" val="1756992100"/>
                  </a:ext>
                </a:extLst>
              </a:tr>
              <a:tr h="326183">
                <a:tc>
                  <a:txBody>
                    <a:bodyPr/>
                    <a:lstStyle/>
                    <a:p>
                      <a:pPr algn="l" rtl="0" fontAlgn="ctr"/>
                      <a:r>
                        <a:rPr lang="en-IN" sz="1200" u="none" strike="noStrike">
                          <a:effectLst/>
                        </a:rPr>
                        <a:t>Football Helmet</a:t>
                      </a:r>
                      <a:endParaRPr lang="en-IN" sz="1200" b="0" i="0" u="none" strike="noStrike">
                        <a:solidFill>
                          <a:srgbClr val="000000"/>
                        </a:solidFill>
                        <a:effectLst/>
                        <a:latin typeface="Calibri" panose="020F0502020204030204" pitchFamily="34" charset="0"/>
                      </a:endParaRPr>
                    </a:p>
                  </a:txBody>
                  <a:tcPr marL="62088" marR="5174" marT="5174" marB="0" anchor="ctr"/>
                </a:tc>
                <a:tc>
                  <a:txBody>
                    <a:bodyPr/>
                    <a:lstStyle/>
                    <a:p>
                      <a:pPr algn="l" rtl="0" fontAlgn="ctr"/>
                      <a:r>
                        <a:rPr lang="en-IN" sz="1200" u="none" strike="noStrike">
                          <a:effectLst/>
                        </a:rPr>
                        <a:t>1</a:t>
                      </a:r>
                      <a:endParaRPr lang="en-IN" sz="1200" b="0" i="0" u="none" strike="noStrike">
                        <a:solidFill>
                          <a:srgbClr val="000000"/>
                        </a:solidFill>
                        <a:effectLst/>
                        <a:latin typeface="Calibri" panose="020F0502020204030204" pitchFamily="34" charset="0"/>
                      </a:endParaRPr>
                    </a:p>
                  </a:txBody>
                  <a:tcPr marL="62088" marR="5174" marT="5174" marB="0" anchor="ctr"/>
                </a:tc>
                <a:tc>
                  <a:txBody>
                    <a:bodyPr/>
                    <a:lstStyle/>
                    <a:p>
                      <a:pPr algn="l" rtl="0" fontAlgn="ctr"/>
                      <a:r>
                        <a:rPr lang="en-IN" sz="1200" u="none" strike="noStrike">
                          <a:effectLst/>
                        </a:rPr>
                        <a:t>10</a:t>
                      </a:r>
                      <a:endParaRPr lang="en-IN" sz="1200" b="0" i="0" u="none" strike="noStrike">
                        <a:solidFill>
                          <a:srgbClr val="000000"/>
                        </a:solidFill>
                        <a:effectLst/>
                        <a:latin typeface="Calibri" panose="020F0502020204030204" pitchFamily="34" charset="0"/>
                      </a:endParaRPr>
                    </a:p>
                  </a:txBody>
                  <a:tcPr marL="62088" marR="5174" marT="5174" marB="0" anchor="ctr"/>
                </a:tc>
                <a:tc>
                  <a:txBody>
                    <a:bodyPr/>
                    <a:lstStyle/>
                    <a:p>
                      <a:pPr algn="l" rtl="0" fontAlgn="ctr"/>
                      <a:r>
                        <a:rPr lang="en-IN" sz="1200" u="none" strike="noStrike">
                          <a:effectLst/>
                        </a:rPr>
                        <a:t>7</a:t>
                      </a:r>
                      <a:endParaRPr lang="en-IN" sz="1200" b="0" i="0" u="none" strike="noStrike">
                        <a:solidFill>
                          <a:srgbClr val="000000"/>
                        </a:solidFill>
                        <a:effectLst/>
                        <a:latin typeface="Calibri" panose="020F0502020204030204" pitchFamily="34" charset="0"/>
                      </a:endParaRPr>
                    </a:p>
                  </a:txBody>
                  <a:tcPr marL="62088" marR="5174" marT="5174" marB="0" anchor="ctr"/>
                </a:tc>
                <a:tc>
                  <a:txBody>
                    <a:bodyPr/>
                    <a:lstStyle/>
                    <a:p>
                      <a:pPr algn="l" rtl="0" fontAlgn="ctr"/>
                      <a:r>
                        <a:rPr lang="en-IN" sz="1200" u="none" strike="noStrike">
                          <a:effectLst/>
                        </a:rPr>
                        <a:t>18</a:t>
                      </a:r>
                      <a:endParaRPr lang="en-IN" sz="1200" b="0" i="0" u="none" strike="noStrike">
                        <a:solidFill>
                          <a:srgbClr val="000000"/>
                        </a:solidFill>
                        <a:effectLst/>
                        <a:latin typeface="Calibri" panose="020F0502020204030204" pitchFamily="34" charset="0"/>
                      </a:endParaRPr>
                    </a:p>
                  </a:txBody>
                  <a:tcPr marL="62088" marR="5174" marT="5174" marB="0" anchor="ctr"/>
                </a:tc>
                <a:extLst>
                  <a:ext uri="{0D108BD9-81ED-4DB2-BD59-A6C34878D82A}">
                    <a16:rowId xmlns:a16="http://schemas.microsoft.com/office/drawing/2014/main" val="3533314202"/>
                  </a:ext>
                </a:extLst>
              </a:tr>
              <a:tr h="326183">
                <a:tc>
                  <a:txBody>
                    <a:bodyPr/>
                    <a:lstStyle/>
                    <a:p>
                      <a:pPr algn="l" rtl="0" fontAlgn="ctr"/>
                      <a:r>
                        <a:rPr lang="en-IN" sz="1200" u="none" strike="noStrike">
                          <a:effectLst/>
                        </a:rPr>
                        <a:t>Baseball Glove</a:t>
                      </a:r>
                      <a:endParaRPr lang="en-IN" sz="1200" b="0" i="0" u="none" strike="noStrike">
                        <a:solidFill>
                          <a:srgbClr val="000000"/>
                        </a:solidFill>
                        <a:effectLst/>
                        <a:latin typeface="Calibri" panose="020F0502020204030204" pitchFamily="34" charset="0"/>
                      </a:endParaRPr>
                    </a:p>
                  </a:txBody>
                  <a:tcPr marL="62088" marR="5174" marT="5174" marB="0" anchor="ctr"/>
                </a:tc>
                <a:tc>
                  <a:txBody>
                    <a:bodyPr/>
                    <a:lstStyle/>
                    <a:p>
                      <a:pPr algn="l" rtl="0" fontAlgn="ctr"/>
                      <a:r>
                        <a:rPr lang="en-IN" sz="1200" u="none" strike="noStrike">
                          <a:effectLst/>
                        </a:rPr>
                        <a:t>1</a:t>
                      </a:r>
                      <a:endParaRPr lang="en-IN" sz="1200" b="0" i="0" u="none" strike="noStrike">
                        <a:solidFill>
                          <a:srgbClr val="000000"/>
                        </a:solidFill>
                        <a:effectLst/>
                        <a:latin typeface="Calibri" panose="020F0502020204030204" pitchFamily="34" charset="0"/>
                      </a:endParaRPr>
                    </a:p>
                  </a:txBody>
                  <a:tcPr marL="62088" marR="5174" marT="5174" marB="0" anchor="ctr"/>
                </a:tc>
                <a:tc>
                  <a:txBody>
                    <a:bodyPr/>
                    <a:lstStyle/>
                    <a:p>
                      <a:pPr algn="l" rtl="0" fontAlgn="ctr"/>
                      <a:r>
                        <a:rPr lang="en-IN" sz="1200" u="none" strike="noStrike">
                          <a:effectLst/>
                        </a:rPr>
                        <a:t>10</a:t>
                      </a:r>
                      <a:endParaRPr lang="en-IN" sz="1200" b="0" i="0" u="none" strike="noStrike">
                        <a:solidFill>
                          <a:srgbClr val="000000"/>
                        </a:solidFill>
                        <a:effectLst/>
                        <a:latin typeface="Calibri" panose="020F0502020204030204" pitchFamily="34" charset="0"/>
                      </a:endParaRPr>
                    </a:p>
                  </a:txBody>
                  <a:tcPr marL="62088" marR="5174" marT="5174" marB="0" anchor="ctr"/>
                </a:tc>
                <a:tc>
                  <a:txBody>
                    <a:bodyPr/>
                    <a:lstStyle/>
                    <a:p>
                      <a:pPr algn="l" rtl="0" fontAlgn="ctr"/>
                      <a:r>
                        <a:rPr lang="en-IN" sz="1200" u="none" strike="noStrike">
                          <a:effectLst/>
                        </a:rPr>
                        <a:t>7</a:t>
                      </a:r>
                      <a:endParaRPr lang="en-IN" sz="1200" b="0" i="0" u="none" strike="noStrike">
                        <a:solidFill>
                          <a:srgbClr val="000000"/>
                        </a:solidFill>
                        <a:effectLst/>
                        <a:latin typeface="Calibri" panose="020F0502020204030204" pitchFamily="34" charset="0"/>
                      </a:endParaRPr>
                    </a:p>
                  </a:txBody>
                  <a:tcPr marL="62088" marR="5174" marT="5174" marB="0" anchor="ctr"/>
                </a:tc>
                <a:tc>
                  <a:txBody>
                    <a:bodyPr/>
                    <a:lstStyle/>
                    <a:p>
                      <a:pPr algn="l" rtl="0" fontAlgn="ctr"/>
                      <a:r>
                        <a:rPr lang="en-IN" sz="1200" u="none" strike="noStrike">
                          <a:effectLst/>
                        </a:rPr>
                        <a:t>18</a:t>
                      </a:r>
                      <a:endParaRPr lang="en-IN" sz="1200" b="0" i="0" u="none" strike="noStrike">
                        <a:solidFill>
                          <a:srgbClr val="000000"/>
                        </a:solidFill>
                        <a:effectLst/>
                        <a:latin typeface="Calibri" panose="020F0502020204030204" pitchFamily="34" charset="0"/>
                      </a:endParaRPr>
                    </a:p>
                  </a:txBody>
                  <a:tcPr marL="62088" marR="5174" marT="5174" marB="0" anchor="ctr"/>
                </a:tc>
                <a:extLst>
                  <a:ext uri="{0D108BD9-81ED-4DB2-BD59-A6C34878D82A}">
                    <a16:rowId xmlns:a16="http://schemas.microsoft.com/office/drawing/2014/main" val="4026574420"/>
                  </a:ext>
                </a:extLst>
              </a:tr>
              <a:tr h="326183">
                <a:tc>
                  <a:txBody>
                    <a:bodyPr/>
                    <a:lstStyle/>
                    <a:p>
                      <a:pPr algn="l" rtl="0" fontAlgn="ctr"/>
                      <a:r>
                        <a:rPr lang="en-IN" sz="1200" u="none" strike="noStrike">
                          <a:effectLst/>
                        </a:rPr>
                        <a:t>Golf Clubs</a:t>
                      </a:r>
                      <a:endParaRPr lang="en-IN" sz="1200" b="0" i="0" u="none" strike="noStrike">
                        <a:solidFill>
                          <a:srgbClr val="000000"/>
                        </a:solidFill>
                        <a:effectLst/>
                        <a:latin typeface="Calibri" panose="020F0502020204030204" pitchFamily="34" charset="0"/>
                      </a:endParaRPr>
                    </a:p>
                  </a:txBody>
                  <a:tcPr marL="62088" marR="5174" marT="5174" marB="0" anchor="ctr"/>
                </a:tc>
                <a:tc>
                  <a:txBody>
                    <a:bodyPr/>
                    <a:lstStyle/>
                    <a:p>
                      <a:pPr algn="l" rtl="0" fontAlgn="ctr"/>
                      <a:r>
                        <a:rPr lang="en-IN" sz="1200" u="none" strike="noStrike">
                          <a:effectLst/>
                        </a:rPr>
                        <a:t>1</a:t>
                      </a:r>
                      <a:endParaRPr lang="en-IN" sz="1200" b="0" i="0" u="none" strike="noStrike">
                        <a:solidFill>
                          <a:srgbClr val="000000"/>
                        </a:solidFill>
                        <a:effectLst/>
                        <a:latin typeface="Calibri" panose="020F0502020204030204" pitchFamily="34" charset="0"/>
                      </a:endParaRPr>
                    </a:p>
                  </a:txBody>
                  <a:tcPr marL="62088" marR="5174" marT="5174" marB="0" anchor="ctr"/>
                </a:tc>
                <a:tc>
                  <a:txBody>
                    <a:bodyPr/>
                    <a:lstStyle/>
                    <a:p>
                      <a:pPr algn="l" rtl="0" fontAlgn="ctr"/>
                      <a:r>
                        <a:rPr lang="en-IN" sz="1200" u="none" strike="noStrike">
                          <a:effectLst/>
                        </a:rPr>
                        <a:t>10</a:t>
                      </a:r>
                      <a:endParaRPr lang="en-IN" sz="1200" b="0" i="0" u="none" strike="noStrike">
                        <a:solidFill>
                          <a:srgbClr val="000000"/>
                        </a:solidFill>
                        <a:effectLst/>
                        <a:latin typeface="Calibri" panose="020F0502020204030204" pitchFamily="34" charset="0"/>
                      </a:endParaRPr>
                    </a:p>
                  </a:txBody>
                  <a:tcPr marL="62088" marR="5174" marT="5174" marB="0" anchor="ctr"/>
                </a:tc>
                <a:tc>
                  <a:txBody>
                    <a:bodyPr/>
                    <a:lstStyle/>
                    <a:p>
                      <a:pPr algn="l" rtl="0" fontAlgn="ctr"/>
                      <a:r>
                        <a:rPr lang="en-IN" sz="1200" u="none" strike="noStrike">
                          <a:effectLst/>
                        </a:rPr>
                        <a:t>7</a:t>
                      </a:r>
                      <a:endParaRPr lang="en-IN" sz="1200" b="0" i="0" u="none" strike="noStrike">
                        <a:solidFill>
                          <a:srgbClr val="000000"/>
                        </a:solidFill>
                        <a:effectLst/>
                        <a:latin typeface="Calibri" panose="020F0502020204030204" pitchFamily="34" charset="0"/>
                      </a:endParaRPr>
                    </a:p>
                  </a:txBody>
                  <a:tcPr marL="62088" marR="5174" marT="5174" marB="0" anchor="ctr"/>
                </a:tc>
                <a:tc>
                  <a:txBody>
                    <a:bodyPr/>
                    <a:lstStyle/>
                    <a:p>
                      <a:pPr algn="l" rtl="0" fontAlgn="ctr"/>
                      <a:r>
                        <a:rPr lang="en-IN" sz="1200" u="none" strike="noStrike">
                          <a:effectLst/>
                        </a:rPr>
                        <a:t>18</a:t>
                      </a:r>
                      <a:endParaRPr lang="en-IN" sz="1200" b="0" i="0" u="none" strike="noStrike">
                        <a:solidFill>
                          <a:srgbClr val="000000"/>
                        </a:solidFill>
                        <a:effectLst/>
                        <a:latin typeface="Calibri" panose="020F0502020204030204" pitchFamily="34" charset="0"/>
                      </a:endParaRPr>
                    </a:p>
                  </a:txBody>
                  <a:tcPr marL="62088" marR="5174" marT="5174" marB="0" anchor="ctr"/>
                </a:tc>
                <a:extLst>
                  <a:ext uri="{0D108BD9-81ED-4DB2-BD59-A6C34878D82A}">
                    <a16:rowId xmlns:a16="http://schemas.microsoft.com/office/drawing/2014/main" val="1400008610"/>
                  </a:ext>
                </a:extLst>
              </a:tr>
              <a:tr h="326183">
                <a:tc>
                  <a:txBody>
                    <a:bodyPr/>
                    <a:lstStyle/>
                    <a:p>
                      <a:pPr algn="l" rtl="0" fontAlgn="ctr"/>
                      <a:r>
                        <a:rPr lang="en-IN" sz="1200" u="none" strike="noStrike">
                          <a:effectLst/>
                        </a:rPr>
                        <a:t>Ski Boots</a:t>
                      </a:r>
                      <a:endParaRPr lang="en-IN" sz="1200" b="0" i="0" u="none" strike="noStrike">
                        <a:solidFill>
                          <a:srgbClr val="000000"/>
                        </a:solidFill>
                        <a:effectLst/>
                        <a:latin typeface="Calibri" panose="020F0502020204030204" pitchFamily="34" charset="0"/>
                      </a:endParaRPr>
                    </a:p>
                  </a:txBody>
                  <a:tcPr marL="62088" marR="5174" marT="5174" marB="0" anchor="ctr"/>
                </a:tc>
                <a:tc>
                  <a:txBody>
                    <a:bodyPr/>
                    <a:lstStyle/>
                    <a:p>
                      <a:pPr algn="l" rtl="0" fontAlgn="ctr"/>
                      <a:r>
                        <a:rPr lang="en-IN" sz="1200" u="none" strike="noStrike">
                          <a:effectLst/>
                        </a:rPr>
                        <a:t>1</a:t>
                      </a:r>
                      <a:endParaRPr lang="en-IN" sz="1200" b="0" i="0" u="none" strike="noStrike">
                        <a:solidFill>
                          <a:srgbClr val="000000"/>
                        </a:solidFill>
                        <a:effectLst/>
                        <a:latin typeface="Calibri" panose="020F0502020204030204" pitchFamily="34" charset="0"/>
                      </a:endParaRPr>
                    </a:p>
                  </a:txBody>
                  <a:tcPr marL="62088" marR="5174" marT="5174" marB="0" anchor="ctr"/>
                </a:tc>
                <a:tc>
                  <a:txBody>
                    <a:bodyPr/>
                    <a:lstStyle/>
                    <a:p>
                      <a:pPr algn="l" rtl="0" fontAlgn="ctr"/>
                      <a:r>
                        <a:rPr lang="en-IN" sz="1200" u="none" strike="noStrike">
                          <a:effectLst/>
                        </a:rPr>
                        <a:t>10</a:t>
                      </a:r>
                      <a:endParaRPr lang="en-IN" sz="1200" b="0" i="0" u="none" strike="noStrike">
                        <a:solidFill>
                          <a:srgbClr val="000000"/>
                        </a:solidFill>
                        <a:effectLst/>
                        <a:latin typeface="Calibri" panose="020F0502020204030204" pitchFamily="34" charset="0"/>
                      </a:endParaRPr>
                    </a:p>
                  </a:txBody>
                  <a:tcPr marL="62088" marR="5174" marT="5174" marB="0" anchor="ctr"/>
                </a:tc>
                <a:tc>
                  <a:txBody>
                    <a:bodyPr/>
                    <a:lstStyle/>
                    <a:p>
                      <a:pPr algn="l" rtl="0" fontAlgn="ctr"/>
                      <a:r>
                        <a:rPr lang="en-IN" sz="1200" u="none" strike="noStrike">
                          <a:effectLst/>
                        </a:rPr>
                        <a:t>7</a:t>
                      </a:r>
                      <a:endParaRPr lang="en-IN" sz="1200" b="0" i="0" u="none" strike="noStrike">
                        <a:solidFill>
                          <a:srgbClr val="000000"/>
                        </a:solidFill>
                        <a:effectLst/>
                        <a:latin typeface="Calibri" panose="020F0502020204030204" pitchFamily="34" charset="0"/>
                      </a:endParaRPr>
                    </a:p>
                  </a:txBody>
                  <a:tcPr marL="62088" marR="5174" marT="5174" marB="0" anchor="ctr"/>
                </a:tc>
                <a:tc>
                  <a:txBody>
                    <a:bodyPr/>
                    <a:lstStyle/>
                    <a:p>
                      <a:pPr algn="l" rtl="0" fontAlgn="ctr"/>
                      <a:r>
                        <a:rPr lang="en-IN" sz="1200" u="none" strike="noStrike">
                          <a:effectLst/>
                        </a:rPr>
                        <a:t>18</a:t>
                      </a:r>
                      <a:endParaRPr lang="en-IN" sz="1200" b="0" i="0" u="none" strike="noStrike">
                        <a:solidFill>
                          <a:srgbClr val="000000"/>
                        </a:solidFill>
                        <a:effectLst/>
                        <a:latin typeface="Calibri" panose="020F0502020204030204" pitchFamily="34" charset="0"/>
                      </a:endParaRPr>
                    </a:p>
                  </a:txBody>
                  <a:tcPr marL="62088" marR="5174" marT="5174" marB="0" anchor="ctr"/>
                </a:tc>
                <a:extLst>
                  <a:ext uri="{0D108BD9-81ED-4DB2-BD59-A6C34878D82A}">
                    <a16:rowId xmlns:a16="http://schemas.microsoft.com/office/drawing/2014/main" val="1326092819"/>
                  </a:ext>
                </a:extLst>
              </a:tr>
              <a:tr h="326183">
                <a:tc>
                  <a:txBody>
                    <a:bodyPr/>
                    <a:lstStyle/>
                    <a:p>
                      <a:pPr algn="l" rtl="0" fontAlgn="ctr"/>
                      <a:r>
                        <a:rPr lang="en-IN" sz="1200" u="none" strike="noStrike">
                          <a:effectLst/>
                        </a:rPr>
                        <a:t>Ice Skates</a:t>
                      </a:r>
                      <a:endParaRPr lang="en-IN" sz="1200" b="0" i="0" u="none" strike="noStrike">
                        <a:solidFill>
                          <a:srgbClr val="000000"/>
                        </a:solidFill>
                        <a:effectLst/>
                        <a:latin typeface="Calibri" panose="020F0502020204030204" pitchFamily="34" charset="0"/>
                      </a:endParaRPr>
                    </a:p>
                  </a:txBody>
                  <a:tcPr marL="62088" marR="5174" marT="5174" marB="0" anchor="ctr"/>
                </a:tc>
                <a:tc>
                  <a:txBody>
                    <a:bodyPr/>
                    <a:lstStyle/>
                    <a:p>
                      <a:pPr algn="l" rtl="0" fontAlgn="ctr"/>
                      <a:r>
                        <a:rPr lang="en-IN" sz="1200" u="none" strike="noStrike">
                          <a:effectLst/>
                        </a:rPr>
                        <a:t>1</a:t>
                      </a:r>
                      <a:endParaRPr lang="en-IN" sz="1200" b="0" i="0" u="none" strike="noStrike">
                        <a:solidFill>
                          <a:srgbClr val="000000"/>
                        </a:solidFill>
                        <a:effectLst/>
                        <a:latin typeface="Calibri" panose="020F0502020204030204" pitchFamily="34" charset="0"/>
                      </a:endParaRPr>
                    </a:p>
                  </a:txBody>
                  <a:tcPr marL="62088" marR="5174" marT="5174" marB="0" anchor="ctr"/>
                </a:tc>
                <a:tc>
                  <a:txBody>
                    <a:bodyPr/>
                    <a:lstStyle/>
                    <a:p>
                      <a:pPr algn="l" rtl="0" fontAlgn="ctr"/>
                      <a:r>
                        <a:rPr lang="en-IN" sz="1200" u="none" strike="noStrike">
                          <a:effectLst/>
                        </a:rPr>
                        <a:t>10</a:t>
                      </a:r>
                      <a:endParaRPr lang="en-IN" sz="1200" b="0" i="0" u="none" strike="noStrike">
                        <a:solidFill>
                          <a:srgbClr val="000000"/>
                        </a:solidFill>
                        <a:effectLst/>
                        <a:latin typeface="Calibri" panose="020F0502020204030204" pitchFamily="34" charset="0"/>
                      </a:endParaRPr>
                    </a:p>
                  </a:txBody>
                  <a:tcPr marL="62088" marR="5174" marT="5174" marB="0" anchor="ctr"/>
                </a:tc>
                <a:tc>
                  <a:txBody>
                    <a:bodyPr/>
                    <a:lstStyle/>
                    <a:p>
                      <a:pPr algn="l" rtl="0" fontAlgn="ctr"/>
                      <a:r>
                        <a:rPr lang="en-IN" sz="1200" u="none" strike="noStrike">
                          <a:effectLst/>
                        </a:rPr>
                        <a:t>7</a:t>
                      </a:r>
                      <a:endParaRPr lang="en-IN" sz="1200" b="0" i="0" u="none" strike="noStrike">
                        <a:solidFill>
                          <a:srgbClr val="000000"/>
                        </a:solidFill>
                        <a:effectLst/>
                        <a:latin typeface="Calibri" panose="020F0502020204030204" pitchFamily="34" charset="0"/>
                      </a:endParaRPr>
                    </a:p>
                  </a:txBody>
                  <a:tcPr marL="62088" marR="5174" marT="5174" marB="0" anchor="ctr"/>
                </a:tc>
                <a:tc>
                  <a:txBody>
                    <a:bodyPr/>
                    <a:lstStyle/>
                    <a:p>
                      <a:pPr algn="l" rtl="0" fontAlgn="ctr"/>
                      <a:r>
                        <a:rPr lang="en-IN" sz="1200" u="none" strike="noStrike">
                          <a:effectLst/>
                        </a:rPr>
                        <a:t>18</a:t>
                      </a:r>
                      <a:endParaRPr lang="en-IN" sz="1200" b="0" i="0" u="none" strike="noStrike">
                        <a:solidFill>
                          <a:srgbClr val="000000"/>
                        </a:solidFill>
                        <a:effectLst/>
                        <a:latin typeface="Calibri" panose="020F0502020204030204" pitchFamily="34" charset="0"/>
                      </a:endParaRPr>
                    </a:p>
                  </a:txBody>
                  <a:tcPr marL="62088" marR="5174" marT="5174" marB="0" anchor="ctr"/>
                </a:tc>
                <a:extLst>
                  <a:ext uri="{0D108BD9-81ED-4DB2-BD59-A6C34878D82A}">
                    <a16:rowId xmlns:a16="http://schemas.microsoft.com/office/drawing/2014/main" val="3087765972"/>
                  </a:ext>
                </a:extLst>
              </a:tr>
              <a:tr h="326183">
                <a:tc>
                  <a:txBody>
                    <a:bodyPr/>
                    <a:lstStyle/>
                    <a:p>
                      <a:pPr algn="l" rtl="0" fontAlgn="ctr"/>
                      <a:r>
                        <a:rPr lang="en-IN" sz="1200" u="none" strike="noStrike">
                          <a:effectLst/>
                        </a:rPr>
                        <a:t>Swim Goggles</a:t>
                      </a:r>
                      <a:endParaRPr lang="en-IN" sz="1200" b="0" i="0" u="none" strike="noStrike">
                        <a:solidFill>
                          <a:srgbClr val="000000"/>
                        </a:solidFill>
                        <a:effectLst/>
                        <a:latin typeface="Calibri" panose="020F0502020204030204" pitchFamily="34" charset="0"/>
                      </a:endParaRPr>
                    </a:p>
                  </a:txBody>
                  <a:tcPr marL="62088" marR="5174" marT="5174" marB="0" anchor="ctr"/>
                </a:tc>
                <a:tc>
                  <a:txBody>
                    <a:bodyPr/>
                    <a:lstStyle/>
                    <a:p>
                      <a:pPr algn="l" rtl="0" fontAlgn="ctr"/>
                      <a:r>
                        <a:rPr lang="en-IN" sz="1200" u="none" strike="noStrike">
                          <a:effectLst/>
                        </a:rPr>
                        <a:t>1</a:t>
                      </a:r>
                      <a:endParaRPr lang="en-IN" sz="1200" b="0" i="0" u="none" strike="noStrike">
                        <a:solidFill>
                          <a:srgbClr val="000000"/>
                        </a:solidFill>
                        <a:effectLst/>
                        <a:latin typeface="Calibri" panose="020F0502020204030204" pitchFamily="34" charset="0"/>
                      </a:endParaRPr>
                    </a:p>
                  </a:txBody>
                  <a:tcPr marL="62088" marR="5174" marT="5174" marB="0" anchor="ctr"/>
                </a:tc>
                <a:tc>
                  <a:txBody>
                    <a:bodyPr/>
                    <a:lstStyle/>
                    <a:p>
                      <a:pPr algn="l" rtl="0" fontAlgn="ctr"/>
                      <a:r>
                        <a:rPr lang="en-IN" sz="1200" u="none" strike="noStrike">
                          <a:effectLst/>
                        </a:rPr>
                        <a:t>10</a:t>
                      </a:r>
                      <a:endParaRPr lang="en-IN" sz="1200" b="0" i="0" u="none" strike="noStrike">
                        <a:solidFill>
                          <a:srgbClr val="000000"/>
                        </a:solidFill>
                        <a:effectLst/>
                        <a:latin typeface="Calibri" panose="020F0502020204030204" pitchFamily="34" charset="0"/>
                      </a:endParaRPr>
                    </a:p>
                  </a:txBody>
                  <a:tcPr marL="62088" marR="5174" marT="5174" marB="0" anchor="ctr"/>
                </a:tc>
                <a:tc>
                  <a:txBody>
                    <a:bodyPr/>
                    <a:lstStyle/>
                    <a:p>
                      <a:pPr algn="l" rtl="0" fontAlgn="ctr"/>
                      <a:r>
                        <a:rPr lang="en-IN" sz="1200" u="none" strike="noStrike">
                          <a:effectLst/>
                        </a:rPr>
                        <a:t>7</a:t>
                      </a:r>
                      <a:endParaRPr lang="en-IN" sz="1200" b="0" i="0" u="none" strike="noStrike">
                        <a:solidFill>
                          <a:srgbClr val="000000"/>
                        </a:solidFill>
                        <a:effectLst/>
                        <a:latin typeface="Calibri" panose="020F0502020204030204" pitchFamily="34" charset="0"/>
                      </a:endParaRPr>
                    </a:p>
                  </a:txBody>
                  <a:tcPr marL="62088" marR="5174" marT="5174" marB="0" anchor="ctr"/>
                </a:tc>
                <a:tc>
                  <a:txBody>
                    <a:bodyPr/>
                    <a:lstStyle/>
                    <a:p>
                      <a:pPr algn="l" rtl="0" fontAlgn="ctr"/>
                      <a:r>
                        <a:rPr lang="en-IN" sz="1200" u="none" strike="noStrike">
                          <a:effectLst/>
                        </a:rPr>
                        <a:t>18</a:t>
                      </a:r>
                      <a:endParaRPr lang="en-IN" sz="1200" b="0" i="0" u="none" strike="noStrike">
                        <a:solidFill>
                          <a:srgbClr val="000000"/>
                        </a:solidFill>
                        <a:effectLst/>
                        <a:latin typeface="Calibri" panose="020F0502020204030204" pitchFamily="34" charset="0"/>
                      </a:endParaRPr>
                    </a:p>
                  </a:txBody>
                  <a:tcPr marL="62088" marR="5174" marT="5174" marB="0" anchor="ctr"/>
                </a:tc>
                <a:extLst>
                  <a:ext uri="{0D108BD9-81ED-4DB2-BD59-A6C34878D82A}">
                    <a16:rowId xmlns:a16="http://schemas.microsoft.com/office/drawing/2014/main" val="3949299306"/>
                  </a:ext>
                </a:extLst>
              </a:tr>
              <a:tr h="326183">
                <a:tc>
                  <a:txBody>
                    <a:bodyPr/>
                    <a:lstStyle/>
                    <a:p>
                      <a:pPr algn="l" rtl="0" fontAlgn="ctr"/>
                      <a:r>
                        <a:rPr lang="en-IN" sz="1200" u="none" strike="noStrike">
                          <a:effectLst/>
                        </a:rPr>
                        <a:t>Cycling Helmet</a:t>
                      </a:r>
                      <a:endParaRPr lang="en-IN" sz="1200" b="0" i="0" u="none" strike="noStrike">
                        <a:solidFill>
                          <a:srgbClr val="000000"/>
                        </a:solidFill>
                        <a:effectLst/>
                        <a:latin typeface="Calibri" panose="020F0502020204030204" pitchFamily="34" charset="0"/>
                      </a:endParaRPr>
                    </a:p>
                  </a:txBody>
                  <a:tcPr marL="62088" marR="5174" marT="5174" marB="0" anchor="ctr"/>
                </a:tc>
                <a:tc>
                  <a:txBody>
                    <a:bodyPr/>
                    <a:lstStyle/>
                    <a:p>
                      <a:pPr algn="l" rtl="0" fontAlgn="ctr"/>
                      <a:r>
                        <a:rPr lang="en-IN" sz="1200" u="none" strike="noStrike">
                          <a:effectLst/>
                        </a:rPr>
                        <a:t>1</a:t>
                      </a:r>
                      <a:endParaRPr lang="en-IN" sz="1200" b="0" i="0" u="none" strike="noStrike">
                        <a:solidFill>
                          <a:srgbClr val="000000"/>
                        </a:solidFill>
                        <a:effectLst/>
                        <a:latin typeface="Calibri" panose="020F0502020204030204" pitchFamily="34" charset="0"/>
                      </a:endParaRPr>
                    </a:p>
                  </a:txBody>
                  <a:tcPr marL="62088" marR="5174" marT="5174" marB="0" anchor="ctr"/>
                </a:tc>
                <a:tc>
                  <a:txBody>
                    <a:bodyPr/>
                    <a:lstStyle/>
                    <a:p>
                      <a:pPr algn="l" rtl="0" fontAlgn="ctr"/>
                      <a:r>
                        <a:rPr lang="en-IN" sz="1200" u="none" strike="noStrike">
                          <a:effectLst/>
                        </a:rPr>
                        <a:t>10</a:t>
                      </a:r>
                      <a:endParaRPr lang="en-IN" sz="1200" b="0" i="0" u="none" strike="noStrike">
                        <a:solidFill>
                          <a:srgbClr val="000000"/>
                        </a:solidFill>
                        <a:effectLst/>
                        <a:latin typeface="Calibri" panose="020F0502020204030204" pitchFamily="34" charset="0"/>
                      </a:endParaRPr>
                    </a:p>
                  </a:txBody>
                  <a:tcPr marL="62088" marR="5174" marT="5174" marB="0" anchor="ctr"/>
                </a:tc>
                <a:tc>
                  <a:txBody>
                    <a:bodyPr/>
                    <a:lstStyle/>
                    <a:p>
                      <a:pPr algn="l" rtl="0" fontAlgn="ctr"/>
                      <a:r>
                        <a:rPr lang="en-IN" sz="1200" u="none" strike="noStrike">
                          <a:effectLst/>
                        </a:rPr>
                        <a:t>7</a:t>
                      </a:r>
                      <a:endParaRPr lang="en-IN" sz="1200" b="0" i="0" u="none" strike="noStrike">
                        <a:solidFill>
                          <a:srgbClr val="000000"/>
                        </a:solidFill>
                        <a:effectLst/>
                        <a:latin typeface="Calibri" panose="020F0502020204030204" pitchFamily="34" charset="0"/>
                      </a:endParaRPr>
                    </a:p>
                  </a:txBody>
                  <a:tcPr marL="62088" marR="5174" marT="5174" marB="0" anchor="ctr"/>
                </a:tc>
                <a:tc>
                  <a:txBody>
                    <a:bodyPr/>
                    <a:lstStyle/>
                    <a:p>
                      <a:pPr algn="l" rtl="0" fontAlgn="ctr"/>
                      <a:r>
                        <a:rPr lang="en-IN" sz="1200" u="none" strike="noStrike">
                          <a:effectLst/>
                        </a:rPr>
                        <a:t>18</a:t>
                      </a:r>
                      <a:endParaRPr lang="en-IN" sz="1200" b="0" i="0" u="none" strike="noStrike">
                        <a:solidFill>
                          <a:srgbClr val="000000"/>
                        </a:solidFill>
                        <a:effectLst/>
                        <a:latin typeface="Calibri" panose="020F0502020204030204" pitchFamily="34" charset="0"/>
                      </a:endParaRPr>
                    </a:p>
                  </a:txBody>
                  <a:tcPr marL="62088" marR="5174" marT="5174" marB="0" anchor="ctr"/>
                </a:tc>
                <a:extLst>
                  <a:ext uri="{0D108BD9-81ED-4DB2-BD59-A6C34878D82A}">
                    <a16:rowId xmlns:a16="http://schemas.microsoft.com/office/drawing/2014/main" val="1645693878"/>
                  </a:ext>
                </a:extLst>
              </a:tr>
              <a:tr h="326183">
                <a:tc>
                  <a:txBody>
                    <a:bodyPr/>
                    <a:lstStyle/>
                    <a:p>
                      <a:pPr algn="l" rtl="0" fontAlgn="ctr"/>
                      <a:r>
                        <a:rPr lang="en-IN" sz="1200" u="none" strike="noStrike">
                          <a:effectLst/>
                        </a:rPr>
                        <a:t>Climbing Rope</a:t>
                      </a:r>
                      <a:endParaRPr lang="en-IN" sz="1200" b="0" i="0" u="none" strike="noStrike">
                        <a:solidFill>
                          <a:srgbClr val="000000"/>
                        </a:solidFill>
                        <a:effectLst/>
                        <a:latin typeface="Calibri" panose="020F0502020204030204" pitchFamily="34" charset="0"/>
                      </a:endParaRPr>
                    </a:p>
                  </a:txBody>
                  <a:tcPr marL="62088" marR="5174" marT="5174" marB="0" anchor="ctr"/>
                </a:tc>
                <a:tc>
                  <a:txBody>
                    <a:bodyPr/>
                    <a:lstStyle/>
                    <a:p>
                      <a:pPr algn="l" rtl="0" fontAlgn="ctr"/>
                      <a:r>
                        <a:rPr lang="en-IN" sz="1200" u="none" strike="noStrike">
                          <a:effectLst/>
                        </a:rPr>
                        <a:t>1</a:t>
                      </a:r>
                      <a:endParaRPr lang="en-IN" sz="1200" b="0" i="0" u="none" strike="noStrike">
                        <a:solidFill>
                          <a:srgbClr val="000000"/>
                        </a:solidFill>
                        <a:effectLst/>
                        <a:latin typeface="Calibri" panose="020F0502020204030204" pitchFamily="34" charset="0"/>
                      </a:endParaRPr>
                    </a:p>
                  </a:txBody>
                  <a:tcPr marL="62088" marR="5174" marT="5174" marB="0" anchor="ctr"/>
                </a:tc>
                <a:tc>
                  <a:txBody>
                    <a:bodyPr/>
                    <a:lstStyle/>
                    <a:p>
                      <a:pPr algn="l" rtl="0" fontAlgn="ctr"/>
                      <a:r>
                        <a:rPr lang="en-IN" sz="1200" u="none" strike="noStrike">
                          <a:effectLst/>
                        </a:rPr>
                        <a:t>10</a:t>
                      </a:r>
                      <a:endParaRPr lang="en-IN" sz="1200" b="0" i="0" u="none" strike="noStrike">
                        <a:solidFill>
                          <a:srgbClr val="000000"/>
                        </a:solidFill>
                        <a:effectLst/>
                        <a:latin typeface="Calibri" panose="020F0502020204030204" pitchFamily="34" charset="0"/>
                      </a:endParaRPr>
                    </a:p>
                  </a:txBody>
                  <a:tcPr marL="62088" marR="5174" marT="5174" marB="0" anchor="ctr"/>
                </a:tc>
                <a:tc>
                  <a:txBody>
                    <a:bodyPr/>
                    <a:lstStyle/>
                    <a:p>
                      <a:pPr algn="l" rtl="0" fontAlgn="ctr"/>
                      <a:r>
                        <a:rPr lang="en-IN" sz="1200" u="none" strike="noStrike">
                          <a:effectLst/>
                        </a:rPr>
                        <a:t>7</a:t>
                      </a:r>
                      <a:endParaRPr lang="en-IN" sz="1200" b="0" i="0" u="none" strike="noStrike">
                        <a:solidFill>
                          <a:srgbClr val="000000"/>
                        </a:solidFill>
                        <a:effectLst/>
                        <a:latin typeface="Calibri" panose="020F0502020204030204" pitchFamily="34" charset="0"/>
                      </a:endParaRPr>
                    </a:p>
                  </a:txBody>
                  <a:tcPr marL="62088" marR="5174" marT="5174" marB="0" anchor="ctr"/>
                </a:tc>
                <a:tc>
                  <a:txBody>
                    <a:bodyPr/>
                    <a:lstStyle/>
                    <a:p>
                      <a:pPr algn="l" rtl="0" fontAlgn="ctr"/>
                      <a:r>
                        <a:rPr lang="en-IN" sz="1200" u="none" strike="noStrike">
                          <a:effectLst/>
                        </a:rPr>
                        <a:t>18</a:t>
                      </a:r>
                      <a:endParaRPr lang="en-IN" sz="1200" b="0" i="0" u="none" strike="noStrike">
                        <a:solidFill>
                          <a:srgbClr val="000000"/>
                        </a:solidFill>
                        <a:effectLst/>
                        <a:latin typeface="Calibri" panose="020F0502020204030204" pitchFamily="34" charset="0"/>
                      </a:endParaRPr>
                    </a:p>
                  </a:txBody>
                  <a:tcPr marL="62088" marR="5174" marT="5174" marB="0" anchor="ctr"/>
                </a:tc>
                <a:extLst>
                  <a:ext uri="{0D108BD9-81ED-4DB2-BD59-A6C34878D82A}">
                    <a16:rowId xmlns:a16="http://schemas.microsoft.com/office/drawing/2014/main" val="1249861952"/>
                  </a:ext>
                </a:extLst>
              </a:tr>
              <a:tr h="326183">
                <a:tc>
                  <a:txBody>
                    <a:bodyPr/>
                    <a:lstStyle/>
                    <a:p>
                      <a:pPr algn="l" rtl="0" fontAlgn="ctr"/>
                      <a:r>
                        <a:rPr lang="en-IN" sz="1200" u="none" strike="noStrike">
                          <a:effectLst/>
                        </a:rPr>
                        <a:t>Kayak</a:t>
                      </a:r>
                      <a:endParaRPr lang="en-IN" sz="1200" b="0" i="0" u="none" strike="noStrike">
                        <a:solidFill>
                          <a:srgbClr val="000000"/>
                        </a:solidFill>
                        <a:effectLst/>
                        <a:latin typeface="Calibri" panose="020F0502020204030204" pitchFamily="34" charset="0"/>
                      </a:endParaRPr>
                    </a:p>
                  </a:txBody>
                  <a:tcPr marL="62088" marR="5174" marT="5174" marB="0" anchor="ctr"/>
                </a:tc>
                <a:tc>
                  <a:txBody>
                    <a:bodyPr/>
                    <a:lstStyle/>
                    <a:p>
                      <a:pPr algn="l" rtl="0" fontAlgn="ctr"/>
                      <a:r>
                        <a:rPr lang="en-IN" sz="1200" u="none" strike="noStrike">
                          <a:effectLst/>
                        </a:rPr>
                        <a:t>1</a:t>
                      </a:r>
                      <a:endParaRPr lang="en-IN" sz="1200" b="0" i="0" u="none" strike="noStrike">
                        <a:solidFill>
                          <a:srgbClr val="000000"/>
                        </a:solidFill>
                        <a:effectLst/>
                        <a:latin typeface="Calibri" panose="020F0502020204030204" pitchFamily="34" charset="0"/>
                      </a:endParaRPr>
                    </a:p>
                  </a:txBody>
                  <a:tcPr marL="62088" marR="5174" marT="5174" marB="0" anchor="ctr"/>
                </a:tc>
                <a:tc>
                  <a:txBody>
                    <a:bodyPr/>
                    <a:lstStyle/>
                    <a:p>
                      <a:pPr algn="l" rtl="0" fontAlgn="ctr"/>
                      <a:r>
                        <a:rPr lang="en-IN" sz="1200" u="none" strike="noStrike">
                          <a:effectLst/>
                        </a:rPr>
                        <a:t>10</a:t>
                      </a:r>
                      <a:endParaRPr lang="en-IN" sz="1200" b="0" i="0" u="none" strike="noStrike">
                        <a:solidFill>
                          <a:srgbClr val="000000"/>
                        </a:solidFill>
                        <a:effectLst/>
                        <a:latin typeface="Calibri" panose="020F0502020204030204" pitchFamily="34" charset="0"/>
                      </a:endParaRPr>
                    </a:p>
                  </a:txBody>
                  <a:tcPr marL="62088" marR="5174" marT="5174" marB="0" anchor="ctr"/>
                </a:tc>
                <a:tc>
                  <a:txBody>
                    <a:bodyPr/>
                    <a:lstStyle/>
                    <a:p>
                      <a:pPr algn="l" rtl="0" fontAlgn="ctr"/>
                      <a:r>
                        <a:rPr lang="en-IN" sz="1200" u="none" strike="noStrike">
                          <a:effectLst/>
                        </a:rPr>
                        <a:t>7</a:t>
                      </a:r>
                      <a:endParaRPr lang="en-IN" sz="1200" b="0" i="0" u="none" strike="noStrike">
                        <a:solidFill>
                          <a:srgbClr val="000000"/>
                        </a:solidFill>
                        <a:effectLst/>
                        <a:latin typeface="Calibri" panose="020F0502020204030204" pitchFamily="34" charset="0"/>
                      </a:endParaRPr>
                    </a:p>
                  </a:txBody>
                  <a:tcPr marL="62088" marR="5174" marT="5174" marB="0" anchor="ctr"/>
                </a:tc>
                <a:tc>
                  <a:txBody>
                    <a:bodyPr/>
                    <a:lstStyle/>
                    <a:p>
                      <a:pPr algn="l" rtl="0" fontAlgn="ctr"/>
                      <a:r>
                        <a:rPr lang="en-IN" sz="1200" u="none" strike="noStrike">
                          <a:effectLst/>
                        </a:rPr>
                        <a:t>18</a:t>
                      </a:r>
                      <a:endParaRPr lang="en-IN" sz="1200" b="0" i="0" u="none" strike="noStrike">
                        <a:solidFill>
                          <a:srgbClr val="000000"/>
                        </a:solidFill>
                        <a:effectLst/>
                        <a:latin typeface="Calibri" panose="020F0502020204030204" pitchFamily="34" charset="0"/>
                      </a:endParaRPr>
                    </a:p>
                  </a:txBody>
                  <a:tcPr marL="62088" marR="5174" marT="5174" marB="0" anchor="ctr"/>
                </a:tc>
                <a:extLst>
                  <a:ext uri="{0D108BD9-81ED-4DB2-BD59-A6C34878D82A}">
                    <a16:rowId xmlns:a16="http://schemas.microsoft.com/office/drawing/2014/main" val="3525388082"/>
                  </a:ext>
                </a:extLst>
              </a:tr>
              <a:tr h="326183">
                <a:tc>
                  <a:txBody>
                    <a:bodyPr/>
                    <a:lstStyle/>
                    <a:p>
                      <a:pPr algn="l" rtl="0" fontAlgn="ctr"/>
                      <a:r>
                        <a:rPr lang="en-IN" sz="1200" u="none" strike="noStrike">
                          <a:effectLst/>
                        </a:rPr>
                        <a:t>Surfboard</a:t>
                      </a:r>
                      <a:endParaRPr lang="en-IN" sz="1200" b="0" i="0" u="none" strike="noStrike">
                        <a:solidFill>
                          <a:srgbClr val="000000"/>
                        </a:solidFill>
                        <a:effectLst/>
                        <a:latin typeface="Calibri" panose="020F0502020204030204" pitchFamily="34" charset="0"/>
                      </a:endParaRPr>
                    </a:p>
                  </a:txBody>
                  <a:tcPr marL="62088" marR="5174" marT="5174" marB="0" anchor="ctr"/>
                </a:tc>
                <a:tc>
                  <a:txBody>
                    <a:bodyPr/>
                    <a:lstStyle/>
                    <a:p>
                      <a:pPr algn="l" rtl="0" fontAlgn="ctr"/>
                      <a:r>
                        <a:rPr lang="en-IN" sz="1200" u="none" strike="noStrike">
                          <a:effectLst/>
                        </a:rPr>
                        <a:t>1</a:t>
                      </a:r>
                      <a:endParaRPr lang="en-IN" sz="1200" b="0" i="0" u="none" strike="noStrike">
                        <a:solidFill>
                          <a:srgbClr val="000000"/>
                        </a:solidFill>
                        <a:effectLst/>
                        <a:latin typeface="Calibri" panose="020F0502020204030204" pitchFamily="34" charset="0"/>
                      </a:endParaRPr>
                    </a:p>
                  </a:txBody>
                  <a:tcPr marL="62088" marR="5174" marT="5174" marB="0" anchor="ctr"/>
                </a:tc>
                <a:tc>
                  <a:txBody>
                    <a:bodyPr/>
                    <a:lstStyle/>
                    <a:p>
                      <a:pPr algn="l" rtl="0" fontAlgn="ctr"/>
                      <a:r>
                        <a:rPr lang="en-IN" sz="1200" u="none" strike="noStrike">
                          <a:effectLst/>
                        </a:rPr>
                        <a:t>10</a:t>
                      </a:r>
                      <a:endParaRPr lang="en-IN" sz="1200" b="0" i="0" u="none" strike="noStrike">
                        <a:solidFill>
                          <a:srgbClr val="000000"/>
                        </a:solidFill>
                        <a:effectLst/>
                        <a:latin typeface="Calibri" panose="020F0502020204030204" pitchFamily="34" charset="0"/>
                      </a:endParaRPr>
                    </a:p>
                  </a:txBody>
                  <a:tcPr marL="62088" marR="5174" marT="5174" marB="0" anchor="ctr"/>
                </a:tc>
                <a:tc>
                  <a:txBody>
                    <a:bodyPr/>
                    <a:lstStyle/>
                    <a:p>
                      <a:pPr algn="l" rtl="0" fontAlgn="ctr"/>
                      <a:r>
                        <a:rPr lang="en-IN" sz="1200" u="none" strike="noStrike">
                          <a:effectLst/>
                        </a:rPr>
                        <a:t>7</a:t>
                      </a:r>
                      <a:endParaRPr lang="en-IN" sz="1200" b="0" i="0" u="none" strike="noStrike">
                        <a:solidFill>
                          <a:srgbClr val="000000"/>
                        </a:solidFill>
                        <a:effectLst/>
                        <a:latin typeface="Calibri" panose="020F0502020204030204" pitchFamily="34" charset="0"/>
                      </a:endParaRPr>
                    </a:p>
                  </a:txBody>
                  <a:tcPr marL="62088" marR="5174" marT="5174" marB="0" anchor="ctr"/>
                </a:tc>
                <a:tc>
                  <a:txBody>
                    <a:bodyPr/>
                    <a:lstStyle/>
                    <a:p>
                      <a:pPr algn="l" rtl="0" fontAlgn="ctr"/>
                      <a:r>
                        <a:rPr lang="en-IN" sz="1200" u="none" strike="noStrike">
                          <a:effectLst/>
                        </a:rPr>
                        <a:t>18</a:t>
                      </a:r>
                      <a:endParaRPr lang="en-IN" sz="1200" b="0" i="0" u="none" strike="noStrike">
                        <a:solidFill>
                          <a:srgbClr val="000000"/>
                        </a:solidFill>
                        <a:effectLst/>
                        <a:latin typeface="Calibri" panose="020F0502020204030204" pitchFamily="34" charset="0"/>
                      </a:endParaRPr>
                    </a:p>
                  </a:txBody>
                  <a:tcPr marL="62088" marR="5174" marT="5174" marB="0" anchor="ctr"/>
                </a:tc>
                <a:extLst>
                  <a:ext uri="{0D108BD9-81ED-4DB2-BD59-A6C34878D82A}">
                    <a16:rowId xmlns:a16="http://schemas.microsoft.com/office/drawing/2014/main" val="3573649560"/>
                  </a:ext>
                </a:extLst>
              </a:tr>
              <a:tr h="326183">
                <a:tc>
                  <a:txBody>
                    <a:bodyPr/>
                    <a:lstStyle/>
                    <a:p>
                      <a:pPr algn="l" rtl="0" fontAlgn="ctr"/>
                      <a:r>
                        <a:rPr lang="en-IN" sz="1200" u="none" strike="noStrike">
                          <a:effectLst/>
                        </a:rPr>
                        <a:t>Volleyball</a:t>
                      </a:r>
                      <a:endParaRPr lang="en-IN" sz="1200" b="0" i="0" u="none" strike="noStrike">
                        <a:solidFill>
                          <a:srgbClr val="000000"/>
                        </a:solidFill>
                        <a:effectLst/>
                        <a:latin typeface="Calibri" panose="020F0502020204030204" pitchFamily="34" charset="0"/>
                      </a:endParaRPr>
                    </a:p>
                  </a:txBody>
                  <a:tcPr marL="62088" marR="5174" marT="5174" marB="0" anchor="ctr"/>
                </a:tc>
                <a:tc>
                  <a:txBody>
                    <a:bodyPr/>
                    <a:lstStyle/>
                    <a:p>
                      <a:pPr algn="l" rtl="0" fontAlgn="ctr"/>
                      <a:r>
                        <a:rPr lang="en-IN" sz="1200" u="none" strike="noStrike">
                          <a:effectLst/>
                        </a:rPr>
                        <a:t>1</a:t>
                      </a:r>
                      <a:endParaRPr lang="en-IN" sz="1200" b="0" i="0" u="none" strike="noStrike">
                        <a:solidFill>
                          <a:srgbClr val="000000"/>
                        </a:solidFill>
                        <a:effectLst/>
                        <a:latin typeface="Calibri" panose="020F0502020204030204" pitchFamily="34" charset="0"/>
                      </a:endParaRPr>
                    </a:p>
                  </a:txBody>
                  <a:tcPr marL="62088" marR="5174" marT="5174" marB="0" anchor="ctr"/>
                </a:tc>
                <a:tc>
                  <a:txBody>
                    <a:bodyPr/>
                    <a:lstStyle/>
                    <a:p>
                      <a:pPr algn="l" rtl="0" fontAlgn="ctr"/>
                      <a:r>
                        <a:rPr lang="en-IN" sz="1200" u="none" strike="noStrike">
                          <a:effectLst/>
                        </a:rPr>
                        <a:t>10</a:t>
                      </a:r>
                      <a:endParaRPr lang="en-IN" sz="1200" b="0" i="0" u="none" strike="noStrike">
                        <a:solidFill>
                          <a:srgbClr val="000000"/>
                        </a:solidFill>
                        <a:effectLst/>
                        <a:latin typeface="Calibri" panose="020F0502020204030204" pitchFamily="34" charset="0"/>
                      </a:endParaRPr>
                    </a:p>
                  </a:txBody>
                  <a:tcPr marL="62088" marR="5174" marT="5174" marB="0" anchor="ctr"/>
                </a:tc>
                <a:tc>
                  <a:txBody>
                    <a:bodyPr/>
                    <a:lstStyle/>
                    <a:p>
                      <a:pPr algn="l" rtl="0" fontAlgn="ctr"/>
                      <a:r>
                        <a:rPr lang="en-IN" sz="1200" u="none" strike="noStrike">
                          <a:effectLst/>
                        </a:rPr>
                        <a:t>7</a:t>
                      </a:r>
                      <a:endParaRPr lang="en-IN" sz="1200" b="0" i="0" u="none" strike="noStrike">
                        <a:solidFill>
                          <a:srgbClr val="000000"/>
                        </a:solidFill>
                        <a:effectLst/>
                        <a:latin typeface="Calibri" panose="020F0502020204030204" pitchFamily="34" charset="0"/>
                      </a:endParaRPr>
                    </a:p>
                  </a:txBody>
                  <a:tcPr marL="62088" marR="5174" marT="5174" marB="0" anchor="ctr"/>
                </a:tc>
                <a:tc>
                  <a:txBody>
                    <a:bodyPr/>
                    <a:lstStyle/>
                    <a:p>
                      <a:pPr algn="l" rtl="0" fontAlgn="ctr"/>
                      <a:r>
                        <a:rPr lang="en-IN" sz="1200" u="none" strike="noStrike">
                          <a:effectLst/>
                        </a:rPr>
                        <a:t>18</a:t>
                      </a:r>
                      <a:endParaRPr lang="en-IN" sz="1200" b="0" i="0" u="none" strike="noStrike">
                        <a:solidFill>
                          <a:srgbClr val="000000"/>
                        </a:solidFill>
                        <a:effectLst/>
                        <a:latin typeface="Calibri" panose="020F0502020204030204" pitchFamily="34" charset="0"/>
                      </a:endParaRPr>
                    </a:p>
                  </a:txBody>
                  <a:tcPr marL="62088" marR="5174" marT="5174" marB="0" anchor="ctr"/>
                </a:tc>
                <a:extLst>
                  <a:ext uri="{0D108BD9-81ED-4DB2-BD59-A6C34878D82A}">
                    <a16:rowId xmlns:a16="http://schemas.microsoft.com/office/drawing/2014/main" val="3844227764"/>
                  </a:ext>
                </a:extLst>
              </a:tr>
              <a:tr h="326183">
                <a:tc>
                  <a:txBody>
                    <a:bodyPr/>
                    <a:lstStyle/>
                    <a:p>
                      <a:pPr algn="l" rtl="0" fontAlgn="ctr"/>
                      <a:r>
                        <a:rPr lang="en-IN" sz="1200" u="none" strike="noStrike">
                          <a:effectLst/>
                        </a:rPr>
                        <a:t>Hockey Stick</a:t>
                      </a:r>
                      <a:endParaRPr lang="en-IN" sz="1200" b="0" i="0" u="none" strike="noStrike">
                        <a:solidFill>
                          <a:srgbClr val="000000"/>
                        </a:solidFill>
                        <a:effectLst/>
                        <a:latin typeface="Calibri" panose="020F0502020204030204" pitchFamily="34" charset="0"/>
                      </a:endParaRPr>
                    </a:p>
                  </a:txBody>
                  <a:tcPr marL="62088" marR="5174" marT="5174" marB="0" anchor="ctr"/>
                </a:tc>
                <a:tc>
                  <a:txBody>
                    <a:bodyPr/>
                    <a:lstStyle/>
                    <a:p>
                      <a:pPr algn="l" rtl="0" fontAlgn="ctr"/>
                      <a:r>
                        <a:rPr lang="en-IN" sz="1200" u="none" strike="noStrike">
                          <a:effectLst/>
                        </a:rPr>
                        <a:t>1</a:t>
                      </a:r>
                      <a:endParaRPr lang="en-IN" sz="1200" b="0" i="0" u="none" strike="noStrike">
                        <a:solidFill>
                          <a:srgbClr val="000000"/>
                        </a:solidFill>
                        <a:effectLst/>
                        <a:latin typeface="Calibri" panose="020F0502020204030204" pitchFamily="34" charset="0"/>
                      </a:endParaRPr>
                    </a:p>
                  </a:txBody>
                  <a:tcPr marL="62088" marR="5174" marT="5174" marB="0" anchor="ctr"/>
                </a:tc>
                <a:tc>
                  <a:txBody>
                    <a:bodyPr/>
                    <a:lstStyle/>
                    <a:p>
                      <a:pPr algn="l" rtl="0" fontAlgn="ctr"/>
                      <a:r>
                        <a:rPr lang="en-IN" sz="1200" u="none" strike="noStrike">
                          <a:effectLst/>
                        </a:rPr>
                        <a:t>10</a:t>
                      </a:r>
                      <a:endParaRPr lang="en-IN" sz="1200" b="0" i="0" u="none" strike="noStrike">
                        <a:solidFill>
                          <a:srgbClr val="000000"/>
                        </a:solidFill>
                        <a:effectLst/>
                        <a:latin typeface="Calibri" panose="020F0502020204030204" pitchFamily="34" charset="0"/>
                      </a:endParaRPr>
                    </a:p>
                  </a:txBody>
                  <a:tcPr marL="62088" marR="5174" marT="5174" marB="0" anchor="ctr"/>
                </a:tc>
                <a:tc>
                  <a:txBody>
                    <a:bodyPr/>
                    <a:lstStyle/>
                    <a:p>
                      <a:pPr algn="l" rtl="0" fontAlgn="ctr"/>
                      <a:r>
                        <a:rPr lang="en-IN" sz="1200" u="none" strike="noStrike">
                          <a:effectLst/>
                        </a:rPr>
                        <a:t>7</a:t>
                      </a:r>
                      <a:endParaRPr lang="en-IN" sz="1200" b="0" i="0" u="none" strike="noStrike">
                        <a:solidFill>
                          <a:srgbClr val="000000"/>
                        </a:solidFill>
                        <a:effectLst/>
                        <a:latin typeface="Calibri" panose="020F0502020204030204" pitchFamily="34" charset="0"/>
                      </a:endParaRPr>
                    </a:p>
                  </a:txBody>
                  <a:tcPr marL="62088" marR="5174" marT="5174" marB="0" anchor="ctr"/>
                </a:tc>
                <a:tc>
                  <a:txBody>
                    <a:bodyPr/>
                    <a:lstStyle/>
                    <a:p>
                      <a:pPr algn="l" rtl="0" fontAlgn="ctr"/>
                      <a:r>
                        <a:rPr lang="en-IN" sz="1200" u="none" strike="noStrike">
                          <a:effectLst/>
                        </a:rPr>
                        <a:t>18</a:t>
                      </a:r>
                      <a:endParaRPr lang="en-IN" sz="1200" b="0" i="0" u="none" strike="noStrike">
                        <a:solidFill>
                          <a:srgbClr val="000000"/>
                        </a:solidFill>
                        <a:effectLst/>
                        <a:latin typeface="Calibri" panose="020F0502020204030204" pitchFamily="34" charset="0"/>
                      </a:endParaRPr>
                    </a:p>
                  </a:txBody>
                  <a:tcPr marL="62088" marR="5174" marT="5174" marB="0" anchor="ctr"/>
                </a:tc>
                <a:extLst>
                  <a:ext uri="{0D108BD9-81ED-4DB2-BD59-A6C34878D82A}">
                    <a16:rowId xmlns:a16="http://schemas.microsoft.com/office/drawing/2014/main" val="1444427923"/>
                  </a:ext>
                </a:extLst>
              </a:tr>
              <a:tr h="213112">
                <a:tc>
                  <a:txBody>
                    <a:bodyPr/>
                    <a:lstStyle/>
                    <a:p>
                      <a:pPr algn="l" rtl="0" fontAlgn="ctr"/>
                      <a:r>
                        <a:rPr lang="en-IN" sz="1200" u="none" strike="noStrike">
                          <a:effectLst/>
                        </a:rPr>
                        <a:t>Boxing Gloves</a:t>
                      </a:r>
                      <a:endParaRPr lang="en-IN" sz="1200" b="0" i="0" u="none" strike="noStrike">
                        <a:solidFill>
                          <a:srgbClr val="000000"/>
                        </a:solidFill>
                        <a:effectLst/>
                        <a:latin typeface="Calibri" panose="020F0502020204030204" pitchFamily="34" charset="0"/>
                      </a:endParaRPr>
                    </a:p>
                  </a:txBody>
                  <a:tcPr marL="62088" marR="5174" marT="5174" marB="0" anchor="ctr"/>
                </a:tc>
                <a:tc>
                  <a:txBody>
                    <a:bodyPr/>
                    <a:lstStyle/>
                    <a:p>
                      <a:pPr algn="l" rtl="0" fontAlgn="ctr"/>
                      <a:r>
                        <a:rPr lang="en-IN" sz="1200" u="none" strike="noStrike">
                          <a:effectLst/>
                        </a:rPr>
                        <a:t>1</a:t>
                      </a:r>
                      <a:endParaRPr lang="en-IN" sz="1200" b="0" i="0" u="none" strike="noStrike">
                        <a:solidFill>
                          <a:srgbClr val="000000"/>
                        </a:solidFill>
                        <a:effectLst/>
                        <a:latin typeface="Calibri" panose="020F0502020204030204" pitchFamily="34" charset="0"/>
                      </a:endParaRPr>
                    </a:p>
                  </a:txBody>
                  <a:tcPr marL="62088" marR="5174" marT="5174" marB="0" anchor="ctr"/>
                </a:tc>
                <a:tc>
                  <a:txBody>
                    <a:bodyPr/>
                    <a:lstStyle/>
                    <a:p>
                      <a:pPr algn="l" rtl="0" fontAlgn="ctr"/>
                      <a:r>
                        <a:rPr lang="en-IN" sz="1200" u="none" strike="noStrike">
                          <a:effectLst/>
                        </a:rPr>
                        <a:t>10</a:t>
                      </a:r>
                      <a:endParaRPr lang="en-IN" sz="1200" b="0" i="0" u="none" strike="noStrike">
                        <a:solidFill>
                          <a:srgbClr val="000000"/>
                        </a:solidFill>
                        <a:effectLst/>
                        <a:latin typeface="Calibri" panose="020F0502020204030204" pitchFamily="34" charset="0"/>
                      </a:endParaRPr>
                    </a:p>
                  </a:txBody>
                  <a:tcPr marL="62088" marR="5174" marT="5174" marB="0" anchor="ctr"/>
                </a:tc>
                <a:tc>
                  <a:txBody>
                    <a:bodyPr/>
                    <a:lstStyle/>
                    <a:p>
                      <a:pPr algn="l" rtl="0" fontAlgn="ctr"/>
                      <a:r>
                        <a:rPr lang="en-IN" sz="1200" u="none" strike="noStrike">
                          <a:effectLst/>
                        </a:rPr>
                        <a:t>7</a:t>
                      </a:r>
                      <a:endParaRPr lang="en-IN" sz="1200" b="0" i="0" u="none" strike="noStrike">
                        <a:solidFill>
                          <a:srgbClr val="000000"/>
                        </a:solidFill>
                        <a:effectLst/>
                        <a:latin typeface="Calibri" panose="020F0502020204030204" pitchFamily="34" charset="0"/>
                      </a:endParaRPr>
                    </a:p>
                  </a:txBody>
                  <a:tcPr marL="62088" marR="5174" marT="5174" marB="0" anchor="ctr"/>
                </a:tc>
                <a:tc>
                  <a:txBody>
                    <a:bodyPr/>
                    <a:lstStyle/>
                    <a:p>
                      <a:pPr algn="l" rtl="0" fontAlgn="ctr"/>
                      <a:r>
                        <a:rPr lang="en-IN" sz="1200" u="none" strike="noStrike" dirty="0">
                          <a:effectLst/>
                        </a:rPr>
                        <a:t>18</a:t>
                      </a:r>
                      <a:endParaRPr lang="en-IN" sz="1200" b="0" i="0" u="none" strike="noStrike" dirty="0">
                        <a:solidFill>
                          <a:srgbClr val="000000"/>
                        </a:solidFill>
                        <a:effectLst/>
                        <a:latin typeface="Calibri" panose="020F0502020204030204" pitchFamily="34" charset="0"/>
                      </a:endParaRPr>
                    </a:p>
                  </a:txBody>
                  <a:tcPr marL="62088" marR="5174" marT="5174" marB="0" anchor="ctr"/>
                </a:tc>
                <a:extLst>
                  <a:ext uri="{0D108BD9-81ED-4DB2-BD59-A6C34878D82A}">
                    <a16:rowId xmlns:a16="http://schemas.microsoft.com/office/drawing/2014/main" val="699627705"/>
                  </a:ext>
                </a:extLst>
              </a:tr>
            </a:tbl>
          </a:graphicData>
        </a:graphic>
      </p:graphicFrame>
    </p:spTree>
    <p:extLst>
      <p:ext uri="{BB962C8B-B14F-4D97-AF65-F5344CB8AC3E}">
        <p14:creationId xmlns:p14="http://schemas.microsoft.com/office/powerpoint/2010/main" val="12257528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D6AA0F-CDA6-F2AD-E3BB-B950D482F87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4149986-1253-163F-A289-2477B060D53A}"/>
              </a:ext>
            </a:extLst>
          </p:cNvPr>
          <p:cNvSpPr>
            <a:spLocks noGrp="1"/>
          </p:cNvSpPr>
          <p:nvPr>
            <p:ph type="ctrTitle"/>
          </p:nvPr>
        </p:nvSpPr>
        <p:spPr/>
        <p:txBody>
          <a:bodyPr/>
          <a:lstStyle/>
          <a:p>
            <a:r>
              <a:rPr lang="en-IN" dirty="0"/>
              <a:t>Customer Feedback Analysis</a:t>
            </a:r>
          </a:p>
        </p:txBody>
      </p:sp>
      <p:sp>
        <p:nvSpPr>
          <p:cNvPr id="3" name="Subtitle 2">
            <a:extLst>
              <a:ext uri="{FF2B5EF4-FFF2-40B4-BE49-F238E27FC236}">
                <a16:creationId xmlns:a16="http://schemas.microsoft.com/office/drawing/2014/main" id="{8C30CE32-0524-C424-295C-58693DA2A30D}"/>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2073053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DBAD7-934F-4B17-04D2-67A80F41D4D0}"/>
              </a:ext>
            </a:extLst>
          </p:cNvPr>
          <p:cNvSpPr>
            <a:spLocks noGrp="1"/>
          </p:cNvSpPr>
          <p:nvPr>
            <p:ph type="title"/>
          </p:nvPr>
        </p:nvSpPr>
        <p:spPr/>
        <p:txBody>
          <a:bodyPr/>
          <a:lstStyle/>
          <a:p>
            <a:r>
              <a:rPr lang="en-IN" dirty="0"/>
              <a:t>Table Of Contents</a:t>
            </a:r>
          </a:p>
        </p:txBody>
      </p:sp>
      <p:sp>
        <p:nvSpPr>
          <p:cNvPr id="3" name="Content Placeholder 2">
            <a:extLst>
              <a:ext uri="{FF2B5EF4-FFF2-40B4-BE49-F238E27FC236}">
                <a16:creationId xmlns:a16="http://schemas.microsoft.com/office/drawing/2014/main" id="{6553D9B9-0260-350B-04DB-A061A6D1D6CB}"/>
              </a:ext>
            </a:extLst>
          </p:cNvPr>
          <p:cNvSpPr>
            <a:spLocks noGrp="1"/>
          </p:cNvSpPr>
          <p:nvPr>
            <p:ph idx="1"/>
          </p:nvPr>
        </p:nvSpPr>
        <p:spPr/>
        <p:txBody>
          <a:bodyPr>
            <a:normAutofit/>
          </a:bodyPr>
          <a:lstStyle/>
          <a:p>
            <a:r>
              <a:rPr lang="en-IN" dirty="0"/>
              <a:t>Introduction</a:t>
            </a:r>
          </a:p>
          <a:p>
            <a:r>
              <a:rPr lang="en-IN" dirty="0"/>
              <a:t>Data Analysis To Improve Marketing Strategy</a:t>
            </a:r>
          </a:p>
          <a:p>
            <a:pPr lvl="1">
              <a:buSzPct val="50000"/>
            </a:pPr>
            <a:r>
              <a:rPr lang="en-US" sz="1200" b="1" dirty="0"/>
              <a:t>What Factors are influencing customer engagement?</a:t>
            </a:r>
          </a:p>
          <a:p>
            <a:pPr lvl="1">
              <a:buSzPct val="50000"/>
            </a:pPr>
            <a:r>
              <a:rPr lang="en-US" sz="1200" b="1" dirty="0"/>
              <a:t>At what stage customers are dropping off in their journey?</a:t>
            </a:r>
          </a:p>
          <a:p>
            <a:pPr lvl="1">
              <a:buSzPct val="50000"/>
            </a:pPr>
            <a:r>
              <a:rPr lang="en-US" sz="1200" b="1" dirty="0"/>
              <a:t>How do customer reviews impact the purchasing behavior?</a:t>
            </a:r>
          </a:p>
          <a:p>
            <a:pPr lvl="1">
              <a:buSzPct val="50000"/>
            </a:pPr>
            <a:r>
              <a:rPr lang="en-US" sz="1200" b="1" dirty="0"/>
              <a:t>Which Products, Locations and customer segments are performing well?</a:t>
            </a:r>
            <a:endParaRPr lang="en-IN" sz="1200" b="1" dirty="0"/>
          </a:p>
          <a:p>
            <a:r>
              <a:rPr lang="en-IN" dirty="0"/>
              <a:t>Customer Feed Back Analysis</a:t>
            </a:r>
          </a:p>
          <a:p>
            <a:pPr marL="685800" marR="0" lvl="1" indent="-228600" algn="l" defTabSz="914400" rtl="0" eaLnBrk="1" fontAlgn="auto" latinLnBrk="0" hangingPunct="1">
              <a:lnSpc>
                <a:spcPct val="90000"/>
              </a:lnSpc>
              <a:spcBef>
                <a:spcPts val="500"/>
              </a:spcBef>
              <a:spcAft>
                <a:spcPts val="0"/>
              </a:spcAft>
              <a:buClrTx/>
              <a:buSzPct val="50000"/>
              <a:buFont typeface="Arial" panose="020B0604020202020204" pitchFamily="34" charset="0"/>
              <a:buChar char="•"/>
              <a:tabLst/>
              <a:defRPr/>
            </a:pPr>
            <a:r>
              <a:rPr kumimoji="0" lang="en-US" sz="1200" b="1" i="0" u="none" strike="noStrike" kern="1200" cap="none" spc="0" normalizeH="0" baseline="0" noProof="0" dirty="0">
                <a:ln>
                  <a:noFill/>
                </a:ln>
                <a:effectLst/>
                <a:uLnTx/>
                <a:uFillTx/>
                <a:latin typeface="Calibri" panose="020F0502020204030204"/>
                <a:ea typeface="+mn-ea"/>
                <a:cs typeface="+mn-cs"/>
              </a:rPr>
              <a:t>Analyze customer sentiment from the reviews?</a:t>
            </a:r>
          </a:p>
          <a:p>
            <a:pPr marL="685800" marR="0" lvl="1" indent="-228600" algn="l" defTabSz="914400" rtl="0" eaLnBrk="1" fontAlgn="auto" latinLnBrk="0" hangingPunct="1">
              <a:lnSpc>
                <a:spcPct val="90000"/>
              </a:lnSpc>
              <a:spcBef>
                <a:spcPts val="500"/>
              </a:spcBef>
              <a:spcAft>
                <a:spcPts val="0"/>
              </a:spcAft>
              <a:buClrTx/>
              <a:buSzPct val="50000"/>
              <a:buFont typeface="Arial" panose="020B0604020202020204" pitchFamily="34" charset="0"/>
              <a:buChar char="•"/>
              <a:tabLst/>
              <a:defRPr/>
            </a:pPr>
            <a:r>
              <a:rPr kumimoji="0" lang="en-US" sz="1200" b="1" i="0" u="none" strike="noStrike" kern="1200" cap="none" spc="0" normalizeH="0" baseline="0" noProof="0" dirty="0">
                <a:ln>
                  <a:noFill/>
                </a:ln>
                <a:effectLst/>
                <a:uLnTx/>
                <a:uFillTx/>
                <a:latin typeface="Calibri" panose="020F0502020204030204"/>
                <a:ea typeface="+mn-ea"/>
                <a:cs typeface="+mn-cs"/>
              </a:rPr>
              <a:t>Identify key complaints and improvement areas?</a:t>
            </a:r>
          </a:p>
          <a:p>
            <a:pPr marL="685800" marR="0" lvl="1" indent="-228600" algn="l" defTabSz="914400" rtl="0" eaLnBrk="1" fontAlgn="auto" latinLnBrk="0" hangingPunct="1">
              <a:lnSpc>
                <a:spcPct val="90000"/>
              </a:lnSpc>
              <a:spcBef>
                <a:spcPts val="500"/>
              </a:spcBef>
              <a:spcAft>
                <a:spcPts val="0"/>
              </a:spcAft>
              <a:buClrTx/>
              <a:buSzPct val="50000"/>
              <a:buFont typeface="Arial" panose="020B0604020202020204" pitchFamily="34" charset="0"/>
              <a:buChar char="•"/>
              <a:tabLst/>
              <a:defRPr/>
            </a:pPr>
            <a:r>
              <a:rPr kumimoji="0" lang="en-US" sz="1200" b="1" i="0" u="none" strike="noStrike" kern="1200" cap="none" spc="0" normalizeH="0" baseline="0" noProof="0" dirty="0">
                <a:ln>
                  <a:noFill/>
                </a:ln>
                <a:effectLst/>
                <a:uLnTx/>
                <a:uFillTx/>
                <a:latin typeface="Calibri" panose="020F0502020204030204"/>
                <a:ea typeface="+mn-ea"/>
                <a:cs typeface="+mn-cs"/>
              </a:rPr>
              <a:t>Find patterns between negative reviews and product performance?</a:t>
            </a:r>
          </a:p>
          <a:p>
            <a:pPr marL="685800" marR="0" lvl="1" indent="-228600" algn="l" defTabSz="914400" rtl="0" eaLnBrk="1" fontAlgn="auto" latinLnBrk="0" hangingPunct="1">
              <a:lnSpc>
                <a:spcPct val="90000"/>
              </a:lnSpc>
              <a:spcBef>
                <a:spcPts val="500"/>
              </a:spcBef>
              <a:spcAft>
                <a:spcPts val="0"/>
              </a:spcAft>
              <a:buClrTx/>
              <a:buSzPct val="50000"/>
              <a:buFont typeface="Arial" panose="020B0604020202020204" pitchFamily="34" charset="0"/>
              <a:buChar char="•"/>
              <a:tabLst/>
              <a:defRPr/>
            </a:pPr>
            <a:r>
              <a:rPr kumimoji="0" lang="en-US" sz="1200" b="1" i="0" u="none" strike="noStrike" kern="1200" cap="none" spc="0" normalizeH="0" baseline="0" noProof="0" dirty="0">
                <a:ln>
                  <a:noFill/>
                </a:ln>
                <a:effectLst/>
                <a:uLnTx/>
                <a:uFillTx/>
                <a:latin typeface="Calibri" panose="020F0502020204030204"/>
                <a:ea typeface="+mn-ea"/>
                <a:cs typeface="+mn-cs"/>
              </a:rPr>
              <a:t>Strategies to </a:t>
            </a:r>
            <a:r>
              <a:rPr lang="en-US" sz="1200" b="1" dirty="0">
                <a:latin typeface="Calibri" panose="020F0502020204030204"/>
              </a:rPr>
              <a:t>enhance customer satisfaction</a:t>
            </a:r>
            <a:endParaRPr lang="en-IN" dirty="0"/>
          </a:p>
          <a:p>
            <a:r>
              <a:rPr lang="en-IN" dirty="0"/>
              <a:t>Q&amp;A</a:t>
            </a:r>
          </a:p>
        </p:txBody>
      </p:sp>
    </p:spTree>
    <p:extLst>
      <p:ext uri="{BB962C8B-B14F-4D97-AF65-F5344CB8AC3E}">
        <p14:creationId xmlns:p14="http://schemas.microsoft.com/office/powerpoint/2010/main" val="38463964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A5C54-89B2-18A7-0CE6-D9DAF79251BB}"/>
              </a:ext>
            </a:extLst>
          </p:cNvPr>
          <p:cNvSpPr>
            <a:spLocks noGrp="1"/>
          </p:cNvSpPr>
          <p:nvPr>
            <p:ph type="title"/>
          </p:nvPr>
        </p:nvSpPr>
        <p:spPr/>
        <p:txBody>
          <a:bodyPr/>
          <a:lstStyle/>
          <a:p>
            <a:r>
              <a:rPr lang="en-IN" dirty="0"/>
              <a:t>Customer Feedback Overview</a:t>
            </a:r>
          </a:p>
        </p:txBody>
      </p:sp>
      <p:sp>
        <p:nvSpPr>
          <p:cNvPr id="3" name="Content Placeholder 2">
            <a:extLst>
              <a:ext uri="{FF2B5EF4-FFF2-40B4-BE49-F238E27FC236}">
                <a16:creationId xmlns:a16="http://schemas.microsoft.com/office/drawing/2014/main" id="{A0765DC4-33F7-17B7-347F-C0B2ABD076E1}"/>
              </a:ext>
            </a:extLst>
          </p:cNvPr>
          <p:cNvSpPr>
            <a:spLocks noGrp="1"/>
          </p:cNvSpPr>
          <p:nvPr>
            <p:ph idx="1"/>
          </p:nvPr>
        </p:nvSpPr>
        <p:spPr/>
        <p:txBody>
          <a:bodyPr/>
          <a:lstStyle/>
          <a:p>
            <a:pPr marL="0" indent="0" algn="ctr">
              <a:buNone/>
            </a:pPr>
            <a:r>
              <a:rPr lang="en-US" dirty="0"/>
              <a:t>Sentiment Breakdown from Total Reviews</a:t>
            </a:r>
          </a:p>
          <a:p>
            <a:endParaRPr lang="en-IN" dirty="0"/>
          </a:p>
        </p:txBody>
      </p:sp>
      <p:graphicFrame>
        <p:nvGraphicFramePr>
          <p:cNvPr id="4" name="Table 3">
            <a:extLst>
              <a:ext uri="{FF2B5EF4-FFF2-40B4-BE49-F238E27FC236}">
                <a16:creationId xmlns:a16="http://schemas.microsoft.com/office/drawing/2014/main" id="{72A289A2-70B3-D65C-78F3-001FB6868506}"/>
              </a:ext>
            </a:extLst>
          </p:cNvPr>
          <p:cNvGraphicFramePr>
            <a:graphicFrameLocks noGrp="1"/>
          </p:cNvGraphicFramePr>
          <p:nvPr>
            <p:extLst>
              <p:ext uri="{D42A27DB-BD31-4B8C-83A1-F6EECF244321}">
                <p14:modId xmlns:p14="http://schemas.microsoft.com/office/powerpoint/2010/main" val="845055348"/>
              </p:ext>
            </p:extLst>
          </p:nvPr>
        </p:nvGraphicFramePr>
        <p:xfrm>
          <a:off x="2032000" y="2618815"/>
          <a:ext cx="8128000" cy="148336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077195495"/>
                    </a:ext>
                  </a:extLst>
                </a:gridCol>
                <a:gridCol w="4064000">
                  <a:extLst>
                    <a:ext uri="{9D8B030D-6E8A-4147-A177-3AD203B41FA5}">
                      <a16:colId xmlns:a16="http://schemas.microsoft.com/office/drawing/2014/main" val="958188239"/>
                    </a:ext>
                  </a:extLst>
                </a:gridCol>
              </a:tblGrid>
              <a:tr h="370840">
                <a:tc>
                  <a:txBody>
                    <a:bodyPr/>
                    <a:lstStyle/>
                    <a:p>
                      <a:pPr algn="ctr"/>
                      <a:r>
                        <a:rPr lang="en-IN" dirty="0"/>
                        <a:t>Sentiment Type</a:t>
                      </a:r>
                    </a:p>
                  </a:txBody>
                  <a:tcPr anchor="ctr"/>
                </a:tc>
                <a:tc>
                  <a:txBody>
                    <a:bodyPr/>
                    <a:lstStyle/>
                    <a:p>
                      <a:pPr algn="ctr"/>
                      <a:r>
                        <a:rPr lang="en-IN"/>
                        <a:t>Percentage</a:t>
                      </a:r>
                    </a:p>
                  </a:txBody>
                  <a:tcPr anchor="ctr"/>
                </a:tc>
                <a:extLst>
                  <a:ext uri="{0D108BD9-81ED-4DB2-BD59-A6C34878D82A}">
                    <a16:rowId xmlns:a16="http://schemas.microsoft.com/office/drawing/2014/main" val="964097782"/>
                  </a:ext>
                </a:extLst>
              </a:tr>
              <a:tr h="370840">
                <a:tc>
                  <a:txBody>
                    <a:bodyPr/>
                    <a:lstStyle/>
                    <a:p>
                      <a:pPr algn="ctr"/>
                      <a:r>
                        <a:rPr lang="en-IN" dirty="0"/>
                        <a:t> </a:t>
                      </a:r>
                      <a:r>
                        <a:rPr lang="en-IN" b="1" dirty="0"/>
                        <a:t>Positive</a:t>
                      </a:r>
                      <a:endParaRPr lang="en-IN" dirty="0"/>
                    </a:p>
                  </a:txBody>
                  <a:tcPr anchor="ctr"/>
                </a:tc>
                <a:tc>
                  <a:txBody>
                    <a:bodyPr/>
                    <a:lstStyle/>
                    <a:p>
                      <a:pPr algn="ctr"/>
                      <a:r>
                        <a:rPr lang="en-IN" b="1" dirty="0"/>
                        <a:t>62%</a:t>
                      </a:r>
                      <a:r>
                        <a:rPr lang="en-IN" dirty="0"/>
                        <a:t> 🟢</a:t>
                      </a:r>
                    </a:p>
                  </a:txBody>
                  <a:tcPr anchor="ctr"/>
                </a:tc>
                <a:extLst>
                  <a:ext uri="{0D108BD9-81ED-4DB2-BD59-A6C34878D82A}">
                    <a16:rowId xmlns:a16="http://schemas.microsoft.com/office/drawing/2014/main" val="263757650"/>
                  </a:ext>
                </a:extLst>
              </a:tr>
              <a:tr h="370840">
                <a:tc>
                  <a:txBody>
                    <a:bodyPr/>
                    <a:lstStyle/>
                    <a:p>
                      <a:pPr algn="ctr"/>
                      <a:r>
                        <a:rPr lang="en-IN" b="1" dirty="0"/>
                        <a:t>Neutral</a:t>
                      </a:r>
                      <a:endParaRPr lang="en-IN" dirty="0"/>
                    </a:p>
                  </a:txBody>
                  <a:tcPr anchor="ctr"/>
                </a:tc>
                <a:tc>
                  <a:txBody>
                    <a:bodyPr/>
                    <a:lstStyle/>
                    <a:p>
                      <a:pPr algn="ctr"/>
                      <a:r>
                        <a:rPr lang="en-IN" b="1"/>
                        <a:t>29%</a:t>
                      </a:r>
                      <a:r>
                        <a:rPr lang="en-IN"/>
                        <a:t> 🟡</a:t>
                      </a:r>
                    </a:p>
                  </a:txBody>
                  <a:tcPr anchor="ctr"/>
                </a:tc>
                <a:extLst>
                  <a:ext uri="{0D108BD9-81ED-4DB2-BD59-A6C34878D82A}">
                    <a16:rowId xmlns:a16="http://schemas.microsoft.com/office/drawing/2014/main" val="362982196"/>
                  </a:ext>
                </a:extLst>
              </a:tr>
              <a:tr h="370840">
                <a:tc>
                  <a:txBody>
                    <a:bodyPr/>
                    <a:lstStyle/>
                    <a:p>
                      <a:pPr algn="ctr"/>
                      <a:r>
                        <a:rPr lang="en-IN" b="1" dirty="0"/>
                        <a:t>Negative</a:t>
                      </a:r>
                      <a:endParaRPr lang="en-IN" dirty="0"/>
                    </a:p>
                  </a:txBody>
                  <a:tcPr anchor="ctr"/>
                </a:tc>
                <a:tc>
                  <a:txBody>
                    <a:bodyPr/>
                    <a:lstStyle/>
                    <a:p>
                      <a:pPr algn="ctr"/>
                      <a:r>
                        <a:rPr lang="en-IN" b="1" dirty="0"/>
                        <a:t>9%</a:t>
                      </a:r>
                      <a:r>
                        <a:rPr lang="en-IN" dirty="0"/>
                        <a:t> 🔴</a:t>
                      </a:r>
                    </a:p>
                  </a:txBody>
                  <a:tcPr anchor="ctr"/>
                </a:tc>
                <a:extLst>
                  <a:ext uri="{0D108BD9-81ED-4DB2-BD59-A6C34878D82A}">
                    <a16:rowId xmlns:a16="http://schemas.microsoft.com/office/drawing/2014/main" val="2131990676"/>
                  </a:ext>
                </a:extLst>
              </a:tr>
            </a:tbl>
          </a:graphicData>
        </a:graphic>
      </p:graphicFrame>
      <p:sp>
        <p:nvSpPr>
          <p:cNvPr id="5" name="TextBox 4">
            <a:extLst>
              <a:ext uri="{FF2B5EF4-FFF2-40B4-BE49-F238E27FC236}">
                <a16:creationId xmlns:a16="http://schemas.microsoft.com/office/drawing/2014/main" id="{A9B9E365-0348-CB57-8809-DCFE4ABBCDB1}"/>
              </a:ext>
            </a:extLst>
          </p:cNvPr>
          <p:cNvSpPr txBox="1"/>
          <p:nvPr/>
        </p:nvSpPr>
        <p:spPr>
          <a:xfrm>
            <a:off x="2032000" y="4326728"/>
            <a:ext cx="8128000" cy="1477328"/>
          </a:xfrm>
          <a:prstGeom prst="rect">
            <a:avLst/>
          </a:prstGeom>
          <a:noFill/>
        </p:spPr>
        <p:txBody>
          <a:bodyPr wrap="square" rtlCol="0">
            <a:spAutoFit/>
          </a:bodyPr>
          <a:lstStyle/>
          <a:p>
            <a:r>
              <a:rPr lang="en-US" b="1" dirty="0"/>
              <a:t>Insight:</a:t>
            </a:r>
          </a:p>
          <a:p>
            <a:endParaRPr lang="en-US" dirty="0"/>
          </a:p>
          <a:p>
            <a:r>
              <a:rPr lang="en-US" dirty="0"/>
              <a:t>Out of all the feedback received, 62% of the reviews were positive, 29% were neutral, and only 9% were negative – showcasing strong overall satisfaction and a positive customer experience.</a:t>
            </a:r>
            <a:endParaRPr lang="en-IN" dirty="0"/>
          </a:p>
        </p:txBody>
      </p:sp>
    </p:spTree>
    <p:extLst>
      <p:ext uri="{BB962C8B-B14F-4D97-AF65-F5344CB8AC3E}">
        <p14:creationId xmlns:p14="http://schemas.microsoft.com/office/powerpoint/2010/main" val="26168408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FBB11-9D66-8DC5-7D1C-0AC2FFBB6FCB}"/>
              </a:ext>
            </a:extLst>
          </p:cNvPr>
          <p:cNvSpPr>
            <a:spLocks noGrp="1"/>
          </p:cNvSpPr>
          <p:nvPr>
            <p:ph type="title"/>
          </p:nvPr>
        </p:nvSpPr>
        <p:spPr/>
        <p:txBody>
          <a:bodyPr/>
          <a:lstStyle/>
          <a:p>
            <a:r>
              <a:rPr lang="en-US" dirty="0"/>
              <a:t>Identify key complaints and improvement areas?</a:t>
            </a:r>
            <a:endParaRPr lang="en-IN" dirty="0"/>
          </a:p>
        </p:txBody>
      </p:sp>
    </p:spTree>
    <p:extLst>
      <p:ext uri="{BB962C8B-B14F-4D97-AF65-F5344CB8AC3E}">
        <p14:creationId xmlns:p14="http://schemas.microsoft.com/office/powerpoint/2010/main" val="26834646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E05CE-85F4-782F-9188-BD4F0C6C88D8}"/>
              </a:ext>
            </a:extLst>
          </p:cNvPr>
          <p:cNvSpPr>
            <a:spLocks noGrp="1"/>
          </p:cNvSpPr>
          <p:nvPr>
            <p:ph type="title"/>
          </p:nvPr>
        </p:nvSpPr>
        <p:spPr/>
        <p:txBody>
          <a:bodyPr/>
          <a:lstStyle/>
          <a:p>
            <a:r>
              <a:rPr lang="en-IN" dirty="0"/>
              <a:t>Customer Complaints – Key Takeaways</a:t>
            </a:r>
          </a:p>
        </p:txBody>
      </p:sp>
      <p:graphicFrame>
        <p:nvGraphicFramePr>
          <p:cNvPr id="7" name="Content Placeholder 6">
            <a:extLst>
              <a:ext uri="{FF2B5EF4-FFF2-40B4-BE49-F238E27FC236}">
                <a16:creationId xmlns:a16="http://schemas.microsoft.com/office/drawing/2014/main" id="{F21B8FDD-DF64-0D9F-84EB-DAB31797A1B9}"/>
              </a:ext>
            </a:extLst>
          </p:cNvPr>
          <p:cNvGraphicFramePr>
            <a:graphicFrameLocks noGrp="1"/>
          </p:cNvGraphicFramePr>
          <p:nvPr>
            <p:ph idx="1"/>
            <p:extLst>
              <p:ext uri="{D42A27DB-BD31-4B8C-83A1-F6EECF244321}">
                <p14:modId xmlns:p14="http://schemas.microsoft.com/office/powerpoint/2010/main" val="746742492"/>
              </p:ext>
            </p:extLst>
          </p:nvPr>
        </p:nvGraphicFramePr>
        <p:xfrm>
          <a:off x="1023938" y="2286000"/>
          <a:ext cx="9720262" cy="2595880"/>
        </p:xfrm>
        <a:graphic>
          <a:graphicData uri="http://schemas.openxmlformats.org/drawingml/2006/table">
            <a:tbl>
              <a:tblPr firstRow="1" bandRow="1">
                <a:tableStyleId>{5C22544A-7EE6-4342-B048-85BDC9FD1C3A}</a:tableStyleId>
              </a:tblPr>
              <a:tblGrid>
                <a:gridCol w="4860131">
                  <a:extLst>
                    <a:ext uri="{9D8B030D-6E8A-4147-A177-3AD203B41FA5}">
                      <a16:colId xmlns:a16="http://schemas.microsoft.com/office/drawing/2014/main" val="1632914209"/>
                    </a:ext>
                  </a:extLst>
                </a:gridCol>
                <a:gridCol w="4860131">
                  <a:extLst>
                    <a:ext uri="{9D8B030D-6E8A-4147-A177-3AD203B41FA5}">
                      <a16:colId xmlns:a16="http://schemas.microsoft.com/office/drawing/2014/main" val="1004597958"/>
                    </a:ext>
                  </a:extLst>
                </a:gridCol>
              </a:tblGrid>
              <a:tr h="370840">
                <a:tc>
                  <a:txBody>
                    <a:bodyPr/>
                    <a:lstStyle/>
                    <a:p>
                      <a:r>
                        <a:rPr lang="en-IN" dirty="0"/>
                        <a:t>Complaint Category</a:t>
                      </a:r>
                    </a:p>
                  </a:txBody>
                  <a:tcPr marL="84524" marR="84524" anchor="ctr"/>
                </a:tc>
                <a:tc>
                  <a:txBody>
                    <a:bodyPr/>
                    <a:lstStyle/>
                    <a:p>
                      <a:r>
                        <a:rPr lang="en-IN"/>
                        <a:t>Count</a:t>
                      </a:r>
                    </a:p>
                  </a:txBody>
                  <a:tcPr marL="84524" marR="84524" anchor="ctr"/>
                </a:tc>
                <a:extLst>
                  <a:ext uri="{0D108BD9-81ED-4DB2-BD59-A6C34878D82A}">
                    <a16:rowId xmlns:a16="http://schemas.microsoft.com/office/drawing/2014/main" val="2298016715"/>
                  </a:ext>
                </a:extLst>
              </a:tr>
              <a:tr h="370840">
                <a:tc>
                  <a:txBody>
                    <a:bodyPr/>
                    <a:lstStyle/>
                    <a:p>
                      <a:r>
                        <a:rPr lang="en-IN"/>
                        <a:t>Quality Issues</a:t>
                      </a:r>
                    </a:p>
                  </a:txBody>
                  <a:tcPr marL="84524" marR="84524" anchor="ctr"/>
                </a:tc>
                <a:tc>
                  <a:txBody>
                    <a:bodyPr/>
                    <a:lstStyle/>
                    <a:p>
                      <a:r>
                        <a:rPr lang="en-IN"/>
                        <a:t>11</a:t>
                      </a:r>
                    </a:p>
                  </a:txBody>
                  <a:tcPr marL="84524" marR="84524" anchor="ctr"/>
                </a:tc>
                <a:extLst>
                  <a:ext uri="{0D108BD9-81ED-4DB2-BD59-A6C34878D82A}">
                    <a16:rowId xmlns:a16="http://schemas.microsoft.com/office/drawing/2014/main" val="440254896"/>
                  </a:ext>
                </a:extLst>
              </a:tr>
              <a:tr h="370840">
                <a:tc>
                  <a:txBody>
                    <a:bodyPr/>
                    <a:lstStyle/>
                    <a:p>
                      <a:r>
                        <a:rPr lang="en-IN"/>
                        <a:t>Performance Issues</a:t>
                      </a:r>
                    </a:p>
                  </a:txBody>
                  <a:tcPr marL="84524" marR="84524" anchor="ctr"/>
                </a:tc>
                <a:tc>
                  <a:txBody>
                    <a:bodyPr/>
                    <a:lstStyle/>
                    <a:p>
                      <a:r>
                        <a:rPr lang="en-IN"/>
                        <a:t>11</a:t>
                      </a:r>
                    </a:p>
                  </a:txBody>
                  <a:tcPr marL="84524" marR="84524" anchor="ctr"/>
                </a:tc>
                <a:extLst>
                  <a:ext uri="{0D108BD9-81ED-4DB2-BD59-A6C34878D82A}">
                    <a16:rowId xmlns:a16="http://schemas.microsoft.com/office/drawing/2014/main" val="161859852"/>
                  </a:ext>
                </a:extLst>
              </a:tr>
              <a:tr h="370840">
                <a:tc>
                  <a:txBody>
                    <a:bodyPr/>
                    <a:lstStyle/>
                    <a:p>
                      <a:r>
                        <a:rPr lang="en-IN"/>
                        <a:t>"Average" Reviews</a:t>
                      </a:r>
                    </a:p>
                  </a:txBody>
                  <a:tcPr marL="84524" marR="84524" anchor="ctr"/>
                </a:tc>
                <a:tc>
                  <a:txBody>
                    <a:bodyPr/>
                    <a:lstStyle/>
                    <a:p>
                      <a:r>
                        <a:rPr lang="en-IN"/>
                        <a:t>6</a:t>
                      </a:r>
                    </a:p>
                  </a:txBody>
                  <a:tcPr marL="84524" marR="84524" anchor="ctr"/>
                </a:tc>
                <a:extLst>
                  <a:ext uri="{0D108BD9-81ED-4DB2-BD59-A6C34878D82A}">
                    <a16:rowId xmlns:a16="http://schemas.microsoft.com/office/drawing/2014/main" val="1264915345"/>
                  </a:ext>
                </a:extLst>
              </a:tr>
              <a:tr h="370840">
                <a:tc>
                  <a:txBody>
                    <a:bodyPr/>
                    <a:lstStyle/>
                    <a:p>
                      <a:r>
                        <a:rPr lang="en-IN"/>
                        <a:t>Other Issues (Mismatch)</a:t>
                      </a:r>
                    </a:p>
                  </a:txBody>
                  <a:tcPr marL="84524" marR="84524" anchor="ctr"/>
                </a:tc>
                <a:tc>
                  <a:txBody>
                    <a:bodyPr/>
                    <a:lstStyle/>
                    <a:p>
                      <a:r>
                        <a:rPr lang="en-IN"/>
                        <a:t>5</a:t>
                      </a:r>
                    </a:p>
                  </a:txBody>
                  <a:tcPr marL="84524" marR="84524" anchor="ctr"/>
                </a:tc>
                <a:extLst>
                  <a:ext uri="{0D108BD9-81ED-4DB2-BD59-A6C34878D82A}">
                    <a16:rowId xmlns:a16="http://schemas.microsoft.com/office/drawing/2014/main" val="2645436636"/>
                  </a:ext>
                </a:extLst>
              </a:tr>
              <a:tr h="370840">
                <a:tc>
                  <a:txBody>
                    <a:bodyPr/>
                    <a:lstStyle/>
                    <a:p>
                      <a:r>
                        <a:rPr lang="en-IN"/>
                        <a:t>Unclear Instructions</a:t>
                      </a:r>
                    </a:p>
                  </a:txBody>
                  <a:tcPr marL="84524" marR="84524" anchor="ctr"/>
                </a:tc>
                <a:tc>
                  <a:txBody>
                    <a:bodyPr/>
                    <a:lstStyle/>
                    <a:p>
                      <a:r>
                        <a:rPr lang="en-IN"/>
                        <a:t>4</a:t>
                      </a:r>
                    </a:p>
                  </a:txBody>
                  <a:tcPr marL="84524" marR="84524" anchor="ctr"/>
                </a:tc>
                <a:extLst>
                  <a:ext uri="{0D108BD9-81ED-4DB2-BD59-A6C34878D82A}">
                    <a16:rowId xmlns:a16="http://schemas.microsoft.com/office/drawing/2014/main" val="2582287502"/>
                  </a:ext>
                </a:extLst>
              </a:tr>
              <a:tr h="370840">
                <a:tc>
                  <a:txBody>
                    <a:bodyPr/>
                    <a:lstStyle/>
                    <a:p>
                      <a:r>
                        <a:rPr lang="en-IN"/>
                        <a:t>Delivery Issue</a:t>
                      </a:r>
                    </a:p>
                  </a:txBody>
                  <a:tcPr marL="84524" marR="84524" anchor="ctr"/>
                </a:tc>
                <a:tc>
                  <a:txBody>
                    <a:bodyPr/>
                    <a:lstStyle/>
                    <a:p>
                      <a:r>
                        <a:rPr lang="en-IN" dirty="0"/>
                        <a:t>1</a:t>
                      </a:r>
                    </a:p>
                  </a:txBody>
                  <a:tcPr marL="84524" marR="84524" anchor="ctr"/>
                </a:tc>
                <a:extLst>
                  <a:ext uri="{0D108BD9-81ED-4DB2-BD59-A6C34878D82A}">
                    <a16:rowId xmlns:a16="http://schemas.microsoft.com/office/drawing/2014/main" val="2177943229"/>
                  </a:ext>
                </a:extLst>
              </a:tr>
            </a:tbl>
          </a:graphicData>
        </a:graphic>
      </p:graphicFrame>
      <p:sp>
        <p:nvSpPr>
          <p:cNvPr id="8" name="TextBox 7">
            <a:extLst>
              <a:ext uri="{FF2B5EF4-FFF2-40B4-BE49-F238E27FC236}">
                <a16:creationId xmlns:a16="http://schemas.microsoft.com/office/drawing/2014/main" id="{2049A3D9-C4F9-0B45-FC8C-2052B5447E2A}"/>
              </a:ext>
            </a:extLst>
          </p:cNvPr>
          <p:cNvSpPr txBox="1"/>
          <p:nvPr/>
        </p:nvSpPr>
        <p:spPr>
          <a:xfrm>
            <a:off x="838200" y="4798142"/>
            <a:ext cx="10515600" cy="2031325"/>
          </a:xfrm>
          <a:prstGeom prst="rect">
            <a:avLst/>
          </a:prstGeom>
          <a:noFill/>
        </p:spPr>
        <p:txBody>
          <a:bodyPr wrap="square" rtlCol="0">
            <a:spAutoFit/>
          </a:bodyPr>
          <a:lstStyle/>
          <a:p>
            <a:pPr>
              <a:buNone/>
            </a:pPr>
            <a:r>
              <a:rPr lang="en-US" b="1" dirty="0"/>
              <a:t>Key Insights &amp; Examples:</a:t>
            </a:r>
            <a:endParaRPr lang="en-US" dirty="0"/>
          </a:p>
          <a:p>
            <a:pPr>
              <a:buFont typeface="Arial" panose="020B0604020202020204" pitchFamily="34" charset="0"/>
              <a:buChar char="•"/>
            </a:pPr>
            <a:r>
              <a:rPr lang="en-US" dirty="0"/>
              <a:t> </a:t>
            </a:r>
            <a:r>
              <a:rPr lang="en-US" i="1" dirty="0"/>
              <a:t>Quality &amp; Performance</a:t>
            </a:r>
            <a:r>
              <a:rPr lang="en-US" dirty="0"/>
              <a:t>: Complaints about poor fabric, discomfort, fit, and durability.</a:t>
            </a:r>
          </a:p>
          <a:p>
            <a:pPr>
              <a:buFont typeface="Arial" panose="020B0604020202020204" pitchFamily="34" charset="0"/>
              <a:buChar char="•"/>
            </a:pPr>
            <a:r>
              <a:rPr lang="en-US" dirty="0"/>
              <a:t> </a:t>
            </a:r>
            <a:r>
              <a:rPr lang="en-US" i="1" dirty="0"/>
              <a:t>"Average"</a:t>
            </a:r>
            <a:r>
              <a:rPr lang="en-US" dirty="0"/>
              <a:t>: Customers expected better features or styling.</a:t>
            </a:r>
          </a:p>
          <a:p>
            <a:pPr>
              <a:buFont typeface="Arial" panose="020B0604020202020204" pitchFamily="34" charset="0"/>
              <a:buChar char="•"/>
            </a:pPr>
            <a:r>
              <a:rPr lang="en-US" dirty="0"/>
              <a:t> </a:t>
            </a:r>
            <a:r>
              <a:rPr lang="en-US" i="1" dirty="0"/>
              <a:t>Other Issues</a:t>
            </a:r>
            <a:r>
              <a:rPr lang="en-US" dirty="0"/>
              <a:t>: Positive review texts with low ratings (e.g., "Love this product, will buy again!").</a:t>
            </a:r>
          </a:p>
          <a:p>
            <a:pPr>
              <a:buFont typeface="Arial" panose="020B0604020202020204" pitchFamily="34" charset="0"/>
              <a:buChar char="•"/>
            </a:pPr>
            <a:r>
              <a:rPr lang="en-US" dirty="0"/>
              <a:t> </a:t>
            </a:r>
            <a:r>
              <a:rPr lang="en-US" i="1" dirty="0"/>
              <a:t>Unclear Instructions</a:t>
            </a:r>
            <a:r>
              <a:rPr lang="en-US" dirty="0"/>
              <a:t>: Usage or care details were confusing.</a:t>
            </a:r>
          </a:p>
          <a:p>
            <a:pPr>
              <a:buFont typeface="Arial" panose="020B0604020202020204" pitchFamily="34" charset="0"/>
              <a:buChar char="•"/>
            </a:pPr>
            <a:r>
              <a:rPr lang="en-US" dirty="0"/>
              <a:t> </a:t>
            </a:r>
            <a:r>
              <a:rPr lang="en-US" i="1" dirty="0"/>
              <a:t>Delivery</a:t>
            </a:r>
            <a:r>
              <a:rPr lang="en-US" dirty="0"/>
              <a:t>: Minor issue reported.</a:t>
            </a:r>
          </a:p>
          <a:p>
            <a:endParaRPr lang="en-IN" dirty="0"/>
          </a:p>
        </p:txBody>
      </p:sp>
    </p:spTree>
    <p:extLst>
      <p:ext uri="{BB962C8B-B14F-4D97-AF65-F5344CB8AC3E}">
        <p14:creationId xmlns:p14="http://schemas.microsoft.com/office/powerpoint/2010/main" val="21410201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A5630-90A1-4105-F92D-F5CD0026F3B6}"/>
              </a:ext>
            </a:extLst>
          </p:cNvPr>
          <p:cNvSpPr>
            <a:spLocks noGrp="1"/>
          </p:cNvSpPr>
          <p:nvPr>
            <p:ph type="title"/>
          </p:nvPr>
        </p:nvSpPr>
        <p:spPr/>
        <p:txBody>
          <a:bodyPr/>
          <a:lstStyle/>
          <a:p>
            <a:r>
              <a:rPr lang="en-IN" dirty="0"/>
              <a:t>Recommended Solutions &amp; Action Plan</a:t>
            </a:r>
          </a:p>
        </p:txBody>
      </p:sp>
      <p:sp>
        <p:nvSpPr>
          <p:cNvPr id="3" name="Content Placeholder 2">
            <a:extLst>
              <a:ext uri="{FF2B5EF4-FFF2-40B4-BE49-F238E27FC236}">
                <a16:creationId xmlns:a16="http://schemas.microsoft.com/office/drawing/2014/main" id="{2B744BEB-35BD-7DC3-EAEC-621A30F023F4}"/>
              </a:ext>
            </a:extLst>
          </p:cNvPr>
          <p:cNvSpPr>
            <a:spLocks noGrp="1"/>
          </p:cNvSpPr>
          <p:nvPr>
            <p:ph idx="1"/>
          </p:nvPr>
        </p:nvSpPr>
        <p:spPr/>
        <p:txBody>
          <a:bodyPr>
            <a:noAutofit/>
          </a:bodyPr>
          <a:lstStyle/>
          <a:p>
            <a:pPr>
              <a:buNone/>
            </a:pPr>
            <a:r>
              <a:rPr lang="en-US" sz="1100" b="1" dirty="0"/>
              <a:t>Recommendations by Category:</a:t>
            </a:r>
          </a:p>
          <a:p>
            <a:pPr>
              <a:buNone/>
            </a:pPr>
            <a:endParaRPr lang="en-US" sz="1100" dirty="0"/>
          </a:p>
          <a:p>
            <a:pPr>
              <a:buFont typeface="Arial" panose="020B0604020202020204" pitchFamily="34" charset="0"/>
              <a:buChar char="•"/>
            </a:pPr>
            <a:r>
              <a:rPr lang="en-US" sz="1100" b="1" dirty="0"/>
              <a:t>Quality &amp; Performance:</a:t>
            </a:r>
            <a:r>
              <a:rPr lang="en-US" sz="1100" dirty="0"/>
              <a:t> Use premium materials, improve stitching, design, comfort, and longevity.</a:t>
            </a:r>
          </a:p>
          <a:p>
            <a:pPr>
              <a:buFont typeface="Arial" panose="020B0604020202020204" pitchFamily="34" charset="0"/>
              <a:buChar char="•"/>
            </a:pPr>
            <a:r>
              <a:rPr lang="en-US" sz="1100" b="1" dirty="0"/>
              <a:t>"Average" Feedback:</a:t>
            </a:r>
            <a:r>
              <a:rPr lang="en-US" sz="1100" dirty="0"/>
              <a:t> Innovate features, enhance product aesthetics and fit.</a:t>
            </a:r>
          </a:p>
          <a:p>
            <a:pPr>
              <a:buFont typeface="Arial" panose="020B0604020202020204" pitchFamily="34" charset="0"/>
              <a:buChar char="•"/>
            </a:pPr>
            <a:r>
              <a:rPr lang="en-US" sz="1100" b="1" dirty="0"/>
              <a:t>Other Issues:</a:t>
            </a:r>
            <a:r>
              <a:rPr lang="en-US" sz="1100" dirty="0"/>
              <a:t> Fix UI issues causing rating-text mismatch.</a:t>
            </a:r>
          </a:p>
          <a:p>
            <a:pPr>
              <a:buFont typeface="Arial" panose="020B0604020202020204" pitchFamily="34" charset="0"/>
              <a:buChar char="•"/>
            </a:pPr>
            <a:r>
              <a:rPr lang="en-US" sz="1100" b="1" dirty="0"/>
              <a:t>Unclear Instructions:</a:t>
            </a:r>
            <a:r>
              <a:rPr lang="en-US" sz="1100" dirty="0"/>
              <a:t> Provide clearer guides, FAQs, and in-box manuals.</a:t>
            </a:r>
          </a:p>
          <a:p>
            <a:pPr>
              <a:buFont typeface="Arial" panose="020B0604020202020204" pitchFamily="34" charset="0"/>
              <a:buChar char="•"/>
            </a:pPr>
            <a:r>
              <a:rPr lang="en-US" sz="1100" b="1" dirty="0"/>
              <a:t>Delivery:</a:t>
            </a:r>
            <a:r>
              <a:rPr lang="en-US" sz="1100" dirty="0"/>
              <a:t> Strengthen tracking and fulfillment processes.</a:t>
            </a:r>
          </a:p>
          <a:p>
            <a:pPr>
              <a:buFont typeface="Arial" panose="020B0604020202020204" pitchFamily="34" charset="0"/>
              <a:buChar char="•"/>
            </a:pPr>
            <a:endParaRPr lang="en-US" sz="1100" dirty="0"/>
          </a:p>
          <a:p>
            <a:pPr>
              <a:buNone/>
            </a:pPr>
            <a:r>
              <a:rPr lang="en-US" sz="1100" b="1" dirty="0"/>
              <a:t>Action Plan Summary:</a:t>
            </a:r>
          </a:p>
          <a:p>
            <a:pPr>
              <a:buNone/>
            </a:pPr>
            <a:endParaRPr lang="en-US" sz="1100" dirty="0"/>
          </a:p>
          <a:p>
            <a:pPr>
              <a:buFont typeface="Arial" panose="020B0604020202020204" pitchFamily="34" charset="0"/>
              <a:buChar char="•"/>
            </a:pPr>
            <a:r>
              <a:rPr lang="en-US" sz="1100" dirty="0"/>
              <a:t>Improve </a:t>
            </a:r>
            <a:r>
              <a:rPr lang="en-US" sz="1100" b="1" dirty="0"/>
              <a:t>product quality, usability</a:t>
            </a:r>
            <a:r>
              <a:rPr lang="en-US" sz="1100" dirty="0"/>
              <a:t>, and </a:t>
            </a:r>
            <a:r>
              <a:rPr lang="en-US" sz="1100" b="1" dirty="0"/>
              <a:t>post-purchase experience</a:t>
            </a:r>
            <a:endParaRPr lang="en-US" sz="1100" dirty="0"/>
          </a:p>
          <a:p>
            <a:pPr>
              <a:buFont typeface="Arial" panose="020B0604020202020204" pitchFamily="34" charset="0"/>
              <a:buChar char="•"/>
            </a:pPr>
            <a:r>
              <a:rPr lang="en-US" sz="1100" dirty="0"/>
              <a:t>Optimize </a:t>
            </a:r>
            <a:r>
              <a:rPr lang="en-US" sz="1100" b="1" dirty="0"/>
              <a:t>customer education and support</a:t>
            </a:r>
            <a:endParaRPr lang="en-US" sz="1100" dirty="0"/>
          </a:p>
          <a:p>
            <a:pPr>
              <a:buFont typeface="Arial" panose="020B0604020202020204" pitchFamily="34" charset="0"/>
              <a:buChar char="•"/>
            </a:pPr>
            <a:r>
              <a:rPr lang="en-US" sz="1100" dirty="0"/>
              <a:t>Use feedback data to drive </a:t>
            </a:r>
            <a:r>
              <a:rPr lang="en-US" sz="1100" b="1" dirty="0"/>
              <a:t>continuous improvement and loyalty</a:t>
            </a:r>
            <a:endParaRPr lang="en-US" sz="1100" dirty="0"/>
          </a:p>
          <a:p>
            <a:endParaRPr lang="en-IN" sz="1100" dirty="0"/>
          </a:p>
        </p:txBody>
      </p:sp>
    </p:spTree>
    <p:extLst>
      <p:ext uri="{BB962C8B-B14F-4D97-AF65-F5344CB8AC3E}">
        <p14:creationId xmlns:p14="http://schemas.microsoft.com/office/powerpoint/2010/main" val="29928049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E2877-E020-BD93-10D6-4946BE38CBA6}"/>
              </a:ext>
            </a:extLst>
          </p:cNvPr>
          <p:cNvSpPr>
            <a:spLocks noGrp="1"/>
          </p:cNvSpPr>
          <p:nvPr>
            <p:ph type="title"/>
          </p:nvPr>
        </p:nvSpPr>
        <p:spPr/>
        <p:txBody>
          <a:bodyPr>
            <a:normAutofit fontScale="90000"/>
          </a:bodyPr>
          <a:lstStyle/>
          <a:p>
            <a:r>
              <a:rPr lang="en-US" b="0" i="0" dirty="0">
                <a:effectLst/>
                <a:latin typeface="system-ui"/>
              </a:rPr>
              <a:t>Find patterns between negative reviews and product performance?</a:t>
            </a:r>
            <a:br>
              <a:rPr lang="en-US" b="0" i="0" dirty="0">
                <a:effectLst/>
                <a:latin typeface="system-ui"/>
              </a:rPr>
            </a:br>
            <a:endParaRPr lang="en-IN" dirty="0"/>
          </a:p>
        </p:txBody>
      </p:sp>
    </p:spTree>
    <p:extLst>
      <p:ext uri="{BB962C8B-B14F-4D97-AF65-F5344CB8AC3E}">
        <p14:creationId xmlns:p14="http://schemas.microsoft.com/office/powerpoint/2010/main" val="30773114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7B227-1A0B-5766-F78F-892A42202FEF}"/>
              </a:ext>
            </a:extLst>
          </p:cNvPr>
          <p:cNvSpPr>
            <a:spLocks noGrp="1"/>
          </p:cNvSpPr>
          <p:nvPr>
            <p:ph type="title"/>
          </p:nvPr>
        </p:nvSpPr>
        <p:spPr/>
        <p:txBody>
          <a:bodyPr/>
          <a:lstStyle/>
          <a:p>
            <a:r>
              <a:rPr lang="en-US" dirty="0"/>
              <a:t>Pattern Analysis – Negative Reviews vs Product Performance	</a:t>
            </a:r>
            <a:endParaRPr lang="en-IN" dirty="0"/>
          </a:p>
        </p:txBody>
      </p:sp>
      <p:sp>
        <p:nvSpPr>
          <p:cNvPr id="3" name="Content Placeholder 2">
            <a:extLst>
              <a:ext uri="{FF2B5EF4-FFF2-40B4-BE49-F238E27FC236}">
                <a16:creationId xmlns:a16="http://schemas.microsoft.com/office/drawing/2014/main" id="{47FA20FC-799B-C71F-09A7-0004DA5031C9}"/>
              </a:ext>
            </a:extLst>
          </p:cNvPr>
          <p:cNvSpPr>
            <a:spLocks noGrp="1"/>
          </p:cNvSpPr>
          <p:nvPr>
            <p:ph idx="1"/>
          </p:nvPr>
        </p:nvSpPr>
        <p:spPr/>
        <p:txBody>
          <a:bodyPr>
            <a:normAutofit fontScale="85000" lnSpcReduction="20000"/>
          </a:bodyPr>
          <a:lstStyle/>
          <a:p>
            <a:pPr>
              <a:buNone/>
            </a:pPr>
            <a:r>
              <a:rPr lang="en-US" b="1" dirty="0"/>
              <a:t>Key Insight:</a:t>
            </a:r>
          </a:p>
          <a:p>
            <a:r>
              <a:rPr lang="en-US" dirty="0"/>
              <a:t>Products with </a:t>
            </a:r>
            <a:r>
              <a:rPr lang="en-US" b="1" dirty="0"/>
              <a:t>higher negative review percentages</a:t>
            </a:r>
            <a:r>
              <a:rPr lang="en-US" dirty="0"/>
              <a:t> tend to have </a:t>
            </a:r>
            <a:r>
              <a:rPr lang="en-US" b="1" dirty="0"/>
              <a:t>fewer total reviews</a:t>
            </a:r>
            <a:r>
              <a:rPr lang="en-US" dirty="0"/>
              <a:t>, indicating potential </a:t>
            </a:r>
            <a:r>
              <a:rPr lang="en-US" b="1" dirty="0"/>
              <a:t>performance and quality issues</a:t>
            </a:r>
            <a:r>
              <a:rPr lang="en-US" dirty="0"/>
              <a:t> that deter broader customer engagement.</a:t>
            </a:r>
          </a:p>
          <a:p>
            <a:endParaRPr lang="en-US" dirty="0"/>
          </a:p>
          <a:p>
            <a:pPr>
              <a:buNone/>
            </a:pPr>
            <a:r>
              <a:rPr lang="en-US" b="1" dirty="0"/>
              <a:t>Actionable Recommendations:</a:t>
            </a:r>
          </a:p>
          <a:p>
            <a:pPr>
              <a:buNone/>
            </a:pPr>
            <a:endParaRPr lang="en-US" b="1" dirty="0"/>
          </a:p>
          <a:p>
            <a:pPr>
              <a:buFont typeface="Arial" panose="020B0604020202020204" pitchFamily="34" charset="0"/>
              <a:buChar char="•"/>
            </a:pPr>
            <a:r>
              <a:rPr lang="en-US" dirty="0"/>
              <a:t>Investigate top negative products (IDs </a:t>
            </a:r>
            <a:r>
              <a:rPr lang="en-US" b="1" dirty="0"/>
              <a:t>7, 10, 4</a:t>
            </a:r>
            <a:r>
              <a:rPr lang="en-US" dirty="0"/>
              <a:t>) for </a:t>
            </a:r>
            <a:r>
              <a:rPr lang="en-US" b="1" dirty="0"/>
              <a:t>root cause analysis</a:t>
            </a:r>
            <a:r>
              <a:rPr lang="en-US" dirty="0"/>
              <a:t>.</a:t>
            </a:r>
          </a:p>
          <a:p>
            <a:pPr>
              <a:buFont typeface="Arial" panose="020B0604020202020204" pitchFamily="34" charset="0"/>
              <a:buChar char="•"/>
            </a:pPr>
            <a:endParaRPr lang="en-US" dirty="0"/>
          </a:p>
          <a:p>
            <a:pPr>
              <a:buFont typeface="Arial" panose="020B0604020202020204" pitchFamily="34" charset="0"/>
              <a:buChar char="•"/>
            </a:pPr>
            <a:r>
              <a:rPr lang="en-US" dirty="0"/>
              <a:t>Implement </a:t>
            </a:r>
            <a:r>
              <a:rPr lang="en-US" b="1" dirty="0"/>
              <a:t>targeted improvements</a:t>
            </a:r>
            <a:r>
              <a:rPr lang="en-US" dirty="0"/>
              <a:t> in quality, usability, or expectation management.</a:t>
            </a:r>
          </a:p>
          <a:p>
            <a:pPr>
              <a:buFont typeface="Arial" panose="020B0604020202020204" pitchFamily="34" charset="0"/>
              <a:buChar char="•"/>
            </a:pPr>
            <a:endParaRPr lang="en-US" dirty="0"/>
          </a:p>
          <a:p>
            <a:pPr>
              <a:buFont typeface="Arial" panose="020B0604020202020204" pitchFamily="34" charset="0"/>
              <a:buChar char="•"/>
            </a:pPr>
            <a:r>
              <a:rPr lang="en-US" dirty="0"/>
              <a:t>Monitor changes through </a:t>
            </a:r>
            <a:r>
              <a:rPr lang="en-US" b="1" dirty="0"/>
              <a:t>follow-up reviews and customer surveys</a:t>
            </a:r>
            <a:r>
              <a:rPr lang="en-US" dirty="0"/>
              <a:t>.</a:t>
            </a:r>
          </a:p>
          <a:p>
            <a:endParaRPr lang="en-IN" dirty="0"/>
          </a:p>
        </p:txBody>
      </p:sp>
    </p:spTree>
    <p:extLst>
      <p:ext uri="{BB962C8B-B14F-4D97-AF65-F5344CB8AC3E}">
        <p14:creationId xmlns:p14="http://schemas.microsoft.com/office/powerpoint/2010/main" val="31863218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8AC05-8C4F-B51F-1726-59BBB0DD413D}"/>
              </a:ext>
            </a:extLst>
          </p:cNvPr>
          <p:cNvSpPr>
            <a:spLocks noGrp="1"/>
          </p:cNvSpPr>
          <p:nvPr>
            <p:ph type="title"/>
          </p:nvPr>
        </p:nvSpPr>
        <p:spPr/>
        <p:txBody>
          <a:bodyPr/>
          <a:lstStyle/>
          <a:p>
            <a:r>
              <a:rPr lang="en-US" b="1" dirty="0"/>
              <a:t>Negative Review Patterns by Product</a:t>
            </a:r>
            <a:endParaRPr lang="en-IN" dirty="0"/>
          </a:p>
        </p:txBody>
      </p:sp>
      <p:graphicFrame>
        <p:nvGraphicFramePr>
          <p:cNvPr id="4" name="Content Placeholder 3">
            <a:extLst>
              <a:ext uri="{FF2B5EF4-FFF2-40B4-BE49-F238E27FC236}">
                <a16:creationId xmlns:a16="http://schemas.microsoft.com/office/drawing/2014/main" id="{0E026D43-B686-A4A9-E52F-8336B769D6D2}"/>
              </a:ext>
            </a:extLst>
          </p:cNvPr>
          <p:cNvGraphicFramePr>
            <a:graphicFrameLocks noGrp="1"/>
          </p:cNvGraphicFramePr>
          <p:nvPr>
            <p:ph idx="1"/>
            <p:extLst>
              <p:ext uri="{D42A27DB-BD31-4B8C-83A1-F6EECF244321}">
                <p14:modId xmlns:p14="http://schemas.microsoft.com/office/powerpoint/2010/main" val="3321018425"/>
              </p:ext>
            </p:extLst>
          </p:nvPr>
        </p:nvGraphicFramePr>
        <p:xfrm>
          <a:off x="1023938" y="2286000"/>
          <a:ext cx="9720264" cy="3708400"/>
        </p:xfrm>
        <a:graphic>
          <a:graphicData uri="http://schemas.openxmlformats.org/drawingml/2006/table">
            <a:tbl>
              <a:tblPr firstRow="1" bandRow="1">
                <a:tableStyleId>{5C22544A-7EE6-4342-B048-85BDC9FD1C3A}</a:tableStyleId>
              </a:tblPr>
              <a:tblGrid>
                <a:gridCol w="2430066">
                  <a:extLst>
                    <a:ext uri="{9D8B030D-6E8A-4147-A177-3AD203B41FA5}">
                      <a16:colId xmlns:a16="http://schemas.microsoft.com/office/drawing/2014/main" val="1880236716"/>
                    </a:ext>
                  </a:extLst>
                </a:gridCol>
                <a:gridCol w="2430066">
                  <a:extLst>
                    <a:ext uri="{9D8B030D-6E8A-4147-A177-3AD203B41FA5}">
                      <a16:colId xmlns:a16="http://schemas.microsoft.com/office/drawing/2014/main" val="4131903090"/>
                    </a:ext>
                  </a:extLst>
                </a:gridCol>
                <a:gridCol w="2430066">
                  <a:extLst>
                    <a:ext uri="{9D8B030D-6E8A-4147-A177-3AD203B41FA5}">
                      <a16:colId xmlns:a16="http://schemas.microsoft.com/office/drawing/2014/main" val="2438548872"/>
                    </a:ext>
                  </a:extLst>
                </a:gridCol>
                <a:gridCol w="2430066">
                  <a:extLst>
                    <a:ext uri="{9D8B030D-6E8A-4147-A177-3AD203B41FA5}">
                      <a16:colId xmlns:a16="http://schemas.microsoft.com/office/drawing/2014/main" val="4044826575"/>
                    </a:ext>
                  </a:extLst>
                </a:gridCol>
              </a:tblGrid>
              <a:tr h="370840">
                <a:tc>
                  <a:txBody>
                    <a:bodyPr/>
                    <a:lstStyle/>
                    <a:p>
                      <a:r>
                        <a:rPr lang="en-IN" b="1" dirty="0"/>
                        <a:t>Product ID</a:t>
                      </a:r>
                      <a:endParaRPr lang="en-IN" dirty="0"/>
                    </a:p>
                  </a:txBody>
                  <a:tcPr marL="84524" marR="84524" anchor="ctr"/>
                </a:tc>
                <a:tc>
                  <a:txBody>
                    <a:bodyPr/>
                    <a:lstStyle/>
                    <a:p>
                      <a:r>
                        <a:rPr lang="en-IN" b="1"/>
                        <a:t>Negative Reviews</a:t>
                      </a:r>
                      <a:endParaRPr lang="en-IN"/>
                    </a:p>
                  </a:txBody>
                  <a:tcPr marL="84524" marR="84524" anchor="ctr"/>
                </a:tc>
                <a:tc>
                  <a:txBody>
                    <a:bodyPr/>
                    <a:lstStyle/>
                    <a:p>
                      <a:r>
                        <a:rPr lang="en-IN" b="1"/>
                        <a:t>Total Reviews</a:t>
                      </a:r>
                      <a:endParaRPr lang="en-IN"/>
                    </a:p>
                  </a:txBody>
                  <a:tcPr marL="84524" marR="84524" anchor="ctr"/>
                </a:tc>
                <a:tc>
                  <a:txBody>
                    <a:bodyPr/>
                    <a:lstStyle/>
                    <a:p>
                      <a:r>
                        <a:rPr lang="en-IN" b="1"/>
                        <a:t>% Negative</a:t>
                      </a:r>
                      <a:endParaRPr lang="en-IN"/>
                    </a:p>
                  </a:txBody>
                  <a:tcPr marL="84524" marR="84524" anchor="ctr"/>
                </a:tc>
                <a:extLst>
                  <a:ext uri="{0D108BD9-81ED-4DB2-BD59-A6C34878D82A}">
                    <a16:rowId xmlns:a16="http://schemas.microsoft.com/office/drawing/2014/main" val="2595503037"/>
                  </a:ext>
                </a:extLst>
              </a:tr>
              <a:tr h="370840">
                <a:tc>
                  <a:txBody>
                    <a:bodyPr/>
                    <a:lstStyle/>
                    <a:p>
                      <a:r>
                        <a:rPr lang="en-IN"/>
                        <a:t>7</a:t>
                      </a:r>
                    </a:p>
                  </a:txBody>
                  <a:tcPr marL="84524" marR="84524" anchor="ctr"/>
                </a:tc>
                <a:tc>
                  <a:txBody>
                    <a:bodyPr/>
                    <a:lstStyle/>
                    <a:p>
                      <a:r>
                        <a:rPr lang="en-IN"/>
                        <a:t>1</a:t>
                      </a:r>
                    </a:p>
                  </a:txBody>
                  <a:tcPr marL="84524" marR="84524" anchor="ctr"/>
                </a:tc>
                <a:tc>
                  <a:txBody>
                    <a:bodyPr/>
                    <a:lstStyle/>
                    <a:p>
                      <a:r>
                        <a:rPr lang="en-IN"/>
                        <a:t>3</a:t>
                      </a:r>
                    </a:p>
                  </a:txBody>
                  <a:tcPr marL="84524" marR="84524" anchor="ctr"/>
                </a:tc>
                <a:tc>
                  <a:txBody>
                    <a:bodyPr/>
                    <a:lstStyle/>
                    <a:p>
                      <a:r>
                        <a:rPr lang="en-IN"/>
                        <a:t>33.33%</a:t>
                      </a:r>
                    </a:p>
                  </a:txBody>
                  <a:tcPr marL="84524" marR="84524" anchor="ctr"/>
                </a:tc>
                <a:extLst>
                  <a:ext uri="{0D108BD9-81ED-4DB2-BD59-A6C34878D82A}">
                    <a16:rowId xmlns:a16="http://schemas.microsoft.com/office/drawing/2014/main" val="2045855640"/>
                  </a:ext>
                </a:extLst>
              </a:tr>
              <a:tr h="370840">
                <a:tc>
                  <a:txBody>
                    <a:bodyPr/>
                    <a:lstStyle/>
                    <a:p>
                      <a:r>
                        <a:rPr lang="en-IN"/>
                        <a:t>10</a:t>
                      </a:r>
                    </a:p>
                  </a:txBody>
                  <a:tcPr marL="84524" marR="84524" anchor="ctr"/>
                </a:tc>
                <a:tc>
                  <a:txBody>
                    <a:bodyPr/>
                    <a:lstStyle/>
                    <a:p>
                      <a:r>
                        <a:rPr lang="en-IN"/>
                        <a:t>1</a:t>
                      </a:r>
                    </a:p>
                  </a:txBody>
                  <a:tcPr marL="84524" marR="84524" anchor="ctr"/>
                </a:tc>
                <a:tc>
                  <a:txBody>
                    <a:bodyPr/>
                    <a:lstStyle/>
                    <a:p>
                      <a:r>
                        <a:rPr lang="en-IN"/>
                        <a:t>4</a:t>
                      </a:r>
                    </a:p>
                  </a:txBody>
                  <a:tcPr marL="84524" marR="84524" anchor="ctr"/>
                </a:tc>
                <a:tc>
                  <a:txBody>
                    <a:bodyPr/>
                    <a:lstStyle/>
                    <a:p>
                      <a:r>
                        <a:rPr lang="en-IN"/>
                        <a:t>25.00%</a:t>
                      </a:r>
                    </a:p>
                  </a:txBody>
                  <a:tcPr marL="84524" marR="84524" anchor="ctr"/>
                </a:tc>
                <a:extLst>
                  <a:ext uri="{0D108BD9-81ED-4DB2-BD59-A6C34878D82A}">
                    <a16:rowId xmlns:a16="http://schemas.microsoft.com/office/drawing/2014/main" val="3156487813"/>
                  </a:ext>
                </a:extLst>
              </a:tr>
              <a:tr h="370840">
                <a:tc>
                  <a:txBody>
                    <a:bodyPr/>
                    <a:lstStyle/>
                    <a:p>
                      <a:r>
                        <a:rPr lang="en-IN"/>
                        <a:t>4</a:t>
                      </a:r>
                    </a:p>
                  </a:txBody>
                  <a:tcPr marL="84524" marR="84524" anchor="ctr"/>
                </a:tc>
                <a:tc>
                  <a:txBody>
                    <a:bodyPr/>
                    <a:lstStyle/>
                    <a:p>
                      <a:r>
                        <a:rPr lang="en-IN"/>
                        <a:t>1</a:t>
                      </a:r>
                    </a:p>
                  </a:txBody>
                  <a:tcPr marL="84524" marR="84524" anchor="ctr"/>
                </a:tc>
                <a:tc>
                  <a:txBody>
                    <a:bodyPr/>
                    <a:lstStyle/>
                    <a:p>
                      <a:r>
                        <a:rPr lang="en-IN"/>
                        <a:t>5</a:t>
                      </a:r>
                    </a:p>
                  </a:txBody>
                  <a:tcPr marL="84524" marR="84524" anchor="ctr"/>
                </a:tc>
                <a:tc>
                  <a:txBody>
                    <a:bodyPr/>
                    <a:lstStyle/>
                    <a:p>
                      <a:r>
                        <a:rPr lang="en-IN"/>
                        <a:t>20.00%</a:t>
                      </a:r>
                    </a:p>
                  </a:txBody>
                  <a:tcPr marL="84524" marR="84524" anchor="ctr"/>
                </a:tc>
                <a:extLst>
                  <a:ext uri="{0D108BD9-81ED-4DB2-BD59-A6C34878D82A}">
                    <a16:rowId xmlns:a16="http://schemas.microsoft.com/office/drawing/2014/main" val="1361560268"/>
                  </a:ext>
                </a:extLst>
              </a:tr>
              <a:tr h="370840">
                <a:tc>
                  <a:txBody>
                    <a:bodyPr/>
                    <a:lstStyle/>
                    <a:p>
                      <a:r>
                        <a:rPr lang="en-IN"/>
                        <a:t>15</a:t>
                      </a:r>
                    </a:p>
                  </a:txBody>
                  <a:tcPr marL="84524" marR="84524" anchor="ctr"/>
                </a:tc>
                <a:tc>
                  <a:txBody>
                    <a:bodyPr/>
                    <a:lstStyle/>
                    <a:p>
                      <a:r>
                        <a:rPr lang="en-IN"/>
                        <a:t>1</a:t>
                      </a:r>
                    </a:p>
                  </a:txBody>
                  <a:tcPr marL="84524" marR="84524" anchor="ctr"/>
                </a:tc>
                <a:tc>
                  <a:txBody>
                    <a:bodyPr/>
                    <a:lstStyle/>
                    <a:p>
                      <a:r>
                        <a:rPr lang="en-IN"/>
                        <a:t>6</a:t>
                      </a:r>
                    </a:p>
                  </a:txBody>
                  <a:tcPr marL="84524" marR="84524" anchor="ctr"/>
                </a:tc>
                <a:tc>
                  <a:txBody>
                    <a:bodyPr/>
                    <a:lstStyle/>
                    <a:p>
                      <a:r>
                        <a:rPr lang="en-IN"/>
                        <a:t>16.67%</a:t>
                      </a:r>
                    </a:p>
                  </a:txBody>
                  <a:tcPr marL="84524" marR="84524" anchor="ctr"/>
                </a:tc>
                <a:extLst>
                  <a:ext uri="{0D108BD9-81ED-4DB2-BD59-A6C34878D82A}">
                    <a16:rowId xmlns:a16="http://schemas.microsoft.com/office/drawing/2014/main" val="156403299"/>
                  </a:ext>
                </a:extLst>
              </a:tr>
              <a:tr h="370840">
                <a:tc>
                  <a:txBody>
                    <a:bodyPr/>
                    <a:lstStyle/>
                    <a:p>
                      <a:r>
                        <a:rPr lang="en-IN"/>
                        <a:t>2</a:t>
                      </a:r>
                    </a:p>
                  </a:txBody>
                  <a:tcPr marL="84524" marR="84524" anchor="ctr"/>
                </a:tc>
                <a:tc>
                  <a:txBody>
                    <a:bodyPr/>
                    <a:lstStyle/>
                    <a:p>
                      <a:r>
                        <a:rPr lang="en-IN"/>
                        <a:t>1</a:t>
                      </a:r>
                    </a:p>
                  </a:txBody>
                  <a:tcPr marL="84524" marR="84524" anchor="ctr"/>
                </a:tc>
                <a:tc>
                  <a:txBody>
                    <a:bodyPr/>
                    <a:lstStyle/>
                    <a:p>
                      <a:r>
                        <a:rPr lang="en-IN"/>
                        <a:t>7</a:t>
                      </a:r>
                    </a:p>
                  </a:txBody>
                  <a:tcPr marL="84524" marR="84524" anchor="ctr"/>
                </a:tc>
                <a:tc>
                  <a:txBody>
                    <a:bodyPr/>
                    <a:lstStyle/>
                    <a:p>
                      <a:r>
                        <a:rPr lang="en-IN"/>
                        <a:t>14.29%</a:t>
                      </a:r>
                    </a:p>
                  </a:txBody>
                  <a:tcPr marL="84524" marR="84524" anchor="ctr"/>
                </a:tc>
                <a:extLst>
                  <a:ext uri="{0D108BD9-81ED-4DB2-BD59-A6C34878D82A}">
                    <a16:rowId xmlns:a16="http://schemas.microsoft.com/office/drawing/2014/main" val="1049258066"/>
                  </a:ext>
                </a:extLst>
              </a:tr>
              <a:tr h="370840">
                <a:tc>
                  <a:txBody>
                    <a:bodyPr/>
                    <a:lstStyle/>
                    <a:p>
                      <a:r>
                        <a:rPr lang="en-IN"/>
                        <a:t>6</a:t>
                      </a:r>
                    </a:p>
                  </a:txBody>
                  <a:tcPr marL="84524" marR="84524" anchor="ctr"/>
                </a:tc>
                <a:tc>
                  <a:txBody>
                    <a:bodyPr/>
                    <a:lstStyle/>
                    <a:p>
                      <a:r>
                        <a:rPr lang="en-IN"/>
                        <a:t>1</a:t>
                      </a:r>
                    </a:p>
                  </a:txBody>
                  <a:tcPr marL="84524" marR="84524" anchor="ctr"/>
                </a:tc>
                <a:tc>
                  <a:txBody>
                    <a:bodyPr/>
                    <a:lstStyle/>
                    <a:p>
                      <a:r>
                        <a:rPr lang="en-IN"/>
                        <a:t>7</a:t>
                      </a:r>
                    </a:p>
                  </a:txBody>
                  <a:tcPr marL="84524" marR="84524" anchor="ctr"/>
                </a:tc>
                <a:tc>
                  <a:txBody>
                    <a:bodyPr/>
                    <a:lstStyle/>
                    <a:p>
                      <a:r>
                        <a:rPr lang="en-IN"/>
                        <a:t>14.29%</a:t>
                      </a:r>
                    </a:p>
                  </a:txBody>
                  <a:tcPr marL="84524" marR="84524" anchor="ctr"/>
                </a:tc>
                <a:extLst>
                  <a:ext uri="{0D108BD9-81ED-4DB2-BD59-A6C34878D82A}">
                    <a16:rowId xmlns:a16="http://schemas.microsoft.com/office/drawing/2014/main" val="3393795230"/>
                  </a:ext>
                </a:extLst>
              </a:tr>
              <a:tr h="370840">
                <a:tc>
                  <a:txBody>
                    <a:bodyPr/>
                    <a:lstStyle/>
                    <a:p>
                      <a:r>
                        <a:rPr lang="en-IN"/>
                        <a:t>3</a:t>
                      </a:r>
                    </a:p>
                  </a:txBody>
                  <a:tcPr marL="84524" marR="84524" anchor="ctr"/>
                </a:tc>
                <a:tc>
                  <a:txBody>
                    <a:bodyPr/>
                    <a:lstStyle/>
                    <a:p>
                      <a:r>
                        <a:rPr lang="en-IN"/>
                        <a:t>1</a:t>
                      </a:r>
                    </a:p>
                  </a:txBody>
                  <a:tcPr marL="84524" marR="84524" anchor="ctr"/>
                </a:tc>
                <a:tc>
                  <a:txBody>
                    <a:bodyPr/>
                    <a:lstStyle/>
                    <a:p>
                      <a:r>
                        <a:rPr lang="en-IN"/>
                        <a:t>7</a:t>
                      </a:r>
                    </a:p>
                  </a:txBody>
                  <a:tcPr marL="84524" marR="84524" anchor="ctr"/>
                </a:tc>
                <a:tc>
                  <a:txBody>
                    <a:bodyPr/>
                    <a:lstStyle/>
                    <a:p>
                      <a:r>
                        <a:rPr lang="en-IN"/>
                        <a:t>14.29%</a:t>
                      </a:r>
                    </a:p>
                  </a:txBody>
                  <a:tcPr marL="84524" marR="84524" anchor="ctr"/>
                </a:tc>
                <a:extLst>
                  <a:ext uri="{0D108BD9-81ED-4DB2-BD59-A6C34878D82A}">
                    <a16:rowId xmlns:a16="http://schemas.microsoft.com/office/drawing/2014/main" val="349849956"/>
                  </a:ext>
                </a:extLst>
              </a:tr>
              <a:tr h="370840">
                <a:tc>
                  <a:txBody>
                    <a:bodyPr/>
                    <a:lstStyle/>
                    <a:p>
                      <a:r>
                        <a:rPr lang="en-IN"/>
                        <a:t>17</a:t>
                      </a:r>
                    </a:p>
                  </a:txBody>
                  <a:tcPr marL="84524" marR="84524" anchor="ctr"/>
                </a:tc>
                <a:tc>
                  <a:txBody>
                    <a:bodyPr/>
                    <a:lstStyle/>
                    <a:p>
                      <a:r>
                        <a:rPr lang="en-IN"/>
                        <a:t>1</a:t>
                      </a:r>
                    </a:p>
                  </a:txBody>
                  <a:tcPr marL="84524" marR="84524" anchor="ctr"/>
                </a:tc>
                <a:tc>
                  <a:txBody>
                    <a:bodyPr/>
                    <a:lstStyle/>
                    <a:p>
                      <a:r>
                        <a:rPr lang="en-IN"/>
                        <a:t>9</a:t>
                      </a:r>
                    </a:p>
                  </a:txBody>
                  <a:tcPr marL="84524" marR="84524" anchor="ctr"/>
                </a:tc>
                <a:tc>
                  <a:txBody>
                    <a:bodyPr/>
                    <a:lstStyle/>
                    <a:p>
                      <a:r>
                        <a:rPr lang="en-IN"/>
                        <a:t>11.11%</a:t>
                      </a:r>
                    </a:p>
                  </a:txBody>
                  <a:tcPr marL="84524" marR="84524" anchor="ctr"/>
                </a:tc>
                <a:extLst>
                  <a:ext uri="{0D108BD9-81ED-4DB2-BD59-A6C34878D82A}">
                    <a16:rowId xmlns:a16="http://schemas.microsoft.com/office/drawing/2014/main" val="87261354"/>
                  </a:ext>
                </a:extLst>
              </a:tr>
              <a:tr h="370840">
                <a:tc>
                  <a:txBody>
                    <a:bodyPr/>
                    <a:lstStyle/>
                    <a:p>
                      <a:r>
                        <a:rPr lang="en-IN"/>
                        <a:t>16</a:t>
                      </a:r>
                    </a:p>
                  </a:txBody>
                  <a:tcPr marL="84524" marR="84524" anchor="ctr"/>
                </a:tc>
                <a:tc>
                  <a:txBody>
                    <a:bodyPr/>
                    <a:lstStyle/>
                    <a:p>
                      <a:r>
                        <a:rPr lang="en-IN"/>
                        <a:t>1</a:t>
                      </a:r>
                    </a:p>
                  </a:txBody>
                  <a:tcPr marL="84524" marR="84524" anchor="ctr"/>
                </a:tc>
                <a:tc>
                  <a:txBody>
                    <a:bodyPr/>
                    <a:lstStyle/>
                    <a:p>
                      <a:r>
                        <a:rPr lang="en-IN"/>
                        <a:t>10</a:t>
                      </a:r>
                    </a:p>
                  </a:txBody>
                  <a:tcPr marL="84524" marR="84524" anchor="ctr"/>
                </a:tc>
                <a:tc>
                  <a:txBody>
                    <a:bodyPr/>
                    <a:lstStyle/>
                    <a:p>
                      <a:r>
                        <a:rPr lang="en-IN" dirty="0"/>
                        <a:t>10.00%</a:t>
                      </a:r>
                    </a:p>
                  </a:txBody>
                  <a:tcPr marL="84524" marR="84524" anchor="ctr"/>
                </a:tc>
                <a:extLst>
                  <a:ext uri="{0D108BD9-81ED-4DB2-BD59-A6C34878D82A}">
                    <a16:rowId xmlns:a16="http://schemas.microsoft.com/office/drawing/2014/main" val="4172437030"/>
                  </a:ext>
                </a:extLst>
              </a:tr>
            </a:tbl>
          </a:graphicData>
        </a:graphic>
      </p:graphicFrame>
    </p:spTree>
    <p:extLst>
      <p:ext uri="{BB962C8B-B14F-4D97-AF65-F5344CB8AC3E}">
        <p14:creationId xmlns:p14="http://schemas.microsoft.com/office/powerpoint/2010/main" val="18380045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50D3C-9B29-2DC3-4920-8FC6EDFD3CF0}"/>
              </a:ext>
            </a:extLst>
          </p:cNvPr>
          <p:cNvSpPr>
            <a:spLocks noGrp="1"/>
          </p:cNvSpPr>
          <p:nvPr>
            <p:ph type="title"/>
          </p:nvPr>
        </p:nvSpPr>
        <p:spPr/>
        <p:txBody>
          <a:bodyPr/>
          <a:lstStyle/>
          <a:p>
            <a:r>
              <a:rPr lang="en-US" dirty="0"/>
              <a:t>Strategies to Enhance Customer Satisfaction(Summary)</a:t>
            </a:r>
            <a:endParaRPr lang="en-IN" dirty="0"/>
          </a:p>
        </p:txBody>
      </p:sp>
      <p:sp>
        <p:nvSpPr>
          <p:cNvPr id="3" name="Content Placeholder 2">
            <a:extLst>
              <a:ext uri="{FF2B5EF4-FFF2-40B4-BE49-F238E27FC236}">
                <a16:creationId xmlns:a16="http://schemas.microsoft.com/office/drawing/2014/main" id="{74D61064-A603-DC15-BB86-5DBD308E744D}"/>
              </a:ext>
            </a:extLst>
          </p:cNvPr>
          <p:cNvSpPr>
            <a:spLocks noGrp="1"/>
          </p:cNvSpPr>
          <p:nvPr>
            <p:ph idx="1"/>
          </p:nvPr>
        </p:nvSpPr>
        <p:spPr>
          <a:xfrm>
            <a:off x="838200" y="1884619"/>
            <a:ext cx="10515600" cy="4351338"/>
          </a:xfrm>
        </p:spPr>
        <p:txBody>
          <a:bodyPr>
            <a:normAutofit fontScale="85000" lnSpcReduction="20000"/>
          </a:bodyPr>
          <a:lstStyle/>
          <a:p>
            <a:pPr>
              <a:buNone/>
            </a:pPr>
            <a:r>
              <a:rPr lang="en-US" dirty="0"/>
              <a:t> </a:t>
            </a:r>
            <a:r>
              <a:rPr lang="en-US" b="1" dirty="0"/>
              <a:t>Product Quality &amp; Performance</a:t>
            </a:r>
            <a:br>
              <a:rPr lang="en-US" dirty="0"/>
            </a:br>
            <a:r>
              <a:rPr lang="en-US" dirty="0"/>
              <a:t>Use premium materials, improve durability, and optimize design based on customer feedback.</a:t>
            </a:r>
          </a:p>
          <a:p>
            <a:pPr>
              <a:buNone/>
            </a:pPr>
            <a:r>
              <a:rPr lang="en-US" b="1" dirty="0"/>
              <a:t>Pricing &amp; Value</a:t>
            </a:r>
            <a:br>
              <a:rPr lang="en-US" dirty="0"/>
            </a:br>
            <a:r>
              <a:rPr lang="en-US" dirty="0"/>
              <a:t>Offer competitive pricing, bundles, and loyalty perks. Clearly communicate product benefits.</a:t>
            </a:r>
          </a:p>
          <a:p>
            <a:pPr>
              <a:buNone/>
            </a:pPr>
            <a:r>
              <a:rPr lang="en-US" b="1" dirty="0"/>
              <a:t>Customer Support</a:t>
            </a:r>
            <a:br>
              <a:rPr lang="en-US" dirty="0"/>
            </a:br>
            <a:r>
              <a:rPr lang="en-US" dirty="0"/>
              <a:t>Provide fast, empathetic service. Enable easy returns, exchanges, and proactive follow-ups.</a:t>
            </a:r>
          </a:p>
          <a:p>
            <a:pPr>
              <a:buNone/>
            </a:pPr>
            <a:r>
              <a:rPr lang="en-US" b="1" dirty="0"/>
              <a:t>Review Experience</a:t>
            </a:r>
            <a:br>
              <a:rPr lang="en-US" dirty="0"/>
            </a:br>
            <a:r>
              <a:rPr lang="en-US" dirty="0"/>
              <a:t>Simplify review UI, flag mismatches using sentiment analysis, and highlight positive reviews.</a:t>
            </a:r>
          </a:p>
          <a:p>
            <a:pPr>
              <a:buNone/>
            </a:pPr>
            <a:r>
              <a:rPr lang="en-US" b="1" dirty="0"/>
              <a:t>Personalization</a:t>
            </a:r>
            <a:br>
              <a:rPr lang="en-US" dirty="0"/>
            </a:br>
            <a:r>
              <a:rPr lang="en-US" dirty="0"/>
              <a:t>Send tailored offers, re-engage drop-offs with discounts, and segment customers smartly.</a:t>
            </a:r>
          </a:p>
          <a:p>
            <a:pPr>
              <a:buNone/>
            </a:pPr>
            <a:r>
              <a:rPr lang="en-US" b="1" dirty="0"/>
              <a:t>Product Education</a:t>
            </a:r>
            <a:br>
              <a:rPr lang="en-US" dirty="0"/>
            </a:br>
            <a:r>
              <a:rPr lang="en-US" dirty="0"/>
              <a:t>Use how-to guides, care instructions, and visuals to boost usage clarity and reduce complaints.</a:t>
            </a:r>
          </a:p>
          <a:p>
            <a:pPr marL="0" indent="0">
              <a:buNone/>
            </a:pPr>
            <a:r>
              <a:rPr lang="en-US" b="1" dirty="0"/>
              <a:t>Delivery Experience</a:t>
            </a:r>
            <a:br>
              <a:rPr lang="en-US" dirty="0"/>
            </a:br>
            <a:r>
              <a:rPr lang="en-US" dirty="0"/>
              <a:t>Ensure real-time tracking, timely updates, and flexible delivery options.</a:t>
            </a:r>
          </a:p>
          <a:p>
            <a:endParaRPr lang="en-IN" dirty="0"/>
          </a:p>
        </p:txBody>
      </p:sp>
    </p:spTree>
    <p:extLst>
      <p:ext uri="{BB962C8B-B14F-4D97-AF65-F5344CB8AC3E}">
        <p14:creationId xmlns:p14="http://schemas.microsoft.com/office/powerpoint/2010/main" val="35988348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AA702-2517-7930-E147-3B517ECAA271}"/>
              </a:ext>
            </a:extLst>
          </p:cNvPr>
          <p:cNvSpPr>
            <a:spLocks noGrp="1"/>
          </p:cNvSpPr>
          <p:nvPr>
            <p:ph type="title"/>
          </p:nvPr>
        </p:nvSpPr>
        <p:spPr/>
        <p:txBody>
          <a:bodyPr/>
          <a:lstStyle/>
          <a:p>
            <a:r>
              <a:rPr lang="en-US" dirty="0"/>
              <a:t>Reply Email to Marketing Manager – Analysis Confirmation</a:t>
            </a:r>
            <a:endParaRPr lang="en-IN" dirty="0"/>
          </a:p>
        </p:txBody>
      </p:sp>
      <p:sp>
        <p:nvSpPr>
          <p:cNvPr id="3" name="Content Placeholder 2">
            <a:extLst>
              <a:ext uri="{FF2B5EF4-FFF2-40B4-BE49-F238E27FC236}">
                <a16:creationId xmlns:a16="http://schemas.microsoft.com/office/drawing/2014/main" id="{D0849DD8-EDF0-65CF-DD69-1A2D34EC537F}"/>
              </a:ext>
            </a:extLst>
          </p:cNvPr>
          <p:cNvSpPr>
            <a:spLocks noGrp="1"/>
          </p:cNvSpPr>
          <p:nvPr>
            <p:ph idx="1"/>
          </p:nvPr>
        </p:nvSpPr>
        <p:spPr/>
        <p:txBody>
          <a:bodyPr>
            <a:normAutofit fontScale="55000" lnSpcReduction="20000"/>
          </a:bodyPr>
          <a:lstStyle/>
          <a:p>
            <a:pPr>
              <a:buNone/>
            </a:pPr>
            <a:r>
              <a:rPr lang="en-US" b="1" dirty="0"/>
              <a:t>Subject:</a:t>
            </a:r>
            <a:r>
              <a:rPr lang="en-US" dirty="0"/>
              <a:t> Re: Request for Data Analysis to Improve Marketing Strategy</a:t>
            </a:r>
          </a:p>
          <a:p>
            <a:pPr>
              <a:buNone/>
            </a:pPr>
            <a:r>
              <a:rPr lang="en-US" dirty="0"/>
              <a:t>Dear Jane,</a:t>
            </a:r>
          </a:p>
          <a:p>
            <a:pPr>
              <a:buNone/>
            </a:pPr>
            <a:r>
              <a:rPr lang="en-US" dirty="0"/>
              <a:t>Thank you for reaching out and for sharing detailed insights into the challenges </a:t>
            </a:r>
            <a:r>
              <a:rPr lang="en-US" dirty="0" err="1"/>
              <a:t>ShopEasy</a:t>
            </a:r>
            <a:r>
              <a:rPr lang="en-US" dirty="0"/>
              <a:t> is currently facing. I have carefully reviewed the datasets on customer behavior, reviews, and transactions.</a:t>
            </a:r>
          </a:p>
          <a:p>
            <a:pPr>
              <a:buNone/>
            </a:pPr>
            <a:r>
              <a:rPr lang="en-US" dirty="0"/>
              <a:t>As requested, I have conducted a comprehensive analysis to uncover key patterns and actionable insights. The focus areas included:</a:t>
            </a:r>
          </a:p>
          <a:p>
            <a:pPr>
              <a:buFont typeface="Arial" panose="020B0604020202020204" pitchFamily="34" charset="0"/>
              <a:buChar char="•"/>
            </a:pPr>
            <a:r>
              <a:rPr lang="en-US" dirty="0"/>
              <a:t>Factors impacting customer engagement and drop-offs across the journey</a:t>
            </a:r>
          </a:p>
          <a:p>
            <a:pPr>
              <a:buFont typeface="Arial" panose="020B0604020202020204" pitchFamily="34" charset="0"/>
              <a:buChar char="•"/>
            </a:pPr>
            <a:r>
              <a:rPr lang="en-US" dirty="0"/>
              <a:t>The influence of product reviews on purchase decisions</a:t>
            </a:r>
          </a:p>
          <a:p>
            <a:pPr>
              <a:buFont typeface="Arial" panose="020B0604020202020204" pitchFamily="34" charset="0"/>
              <a:buChar char="•"/>
            </a:pPr>
            <a:r>
              <a:rPr lang="en-US" dirty="0"/>
              <a:t>Performance breakdown by products, regions, and customer segments</a:t>
            </a:r>
          </a:p>
          <a:p>
            <a:pPr>
              <a:buFont typeface="Arial" panose="020B0604020202020204" pitchFamily="34" charset="0"/>
              <a:buChar char="•"/>
            </a:pPr>
            <a:r>
              <a:rPr lang="en-US" dirty="0"/>
              <a:t>Identifying improvement areas in customer satisfaction</a:t>
            </a:r>
          </a:p>
          <a:p>
            <a:pPr>
              <a:buNone/>
            </a:pPr>
            <a:r>
              <a:rPr lang="en-US" dirty="0"/>
              <a:t>Based on the findings, I have compiled a detailed presentation with recommendations aimed at enhancing your marketing strategy, improving ROI, and driving higher customer satisfaction.</a:t>
            </a:r>
          </a:p>
          <a:p>
            <a:pPr>
              <a:buNone/>
            </a:pPr>
            <a:r>
              <a:rPr lang="en-US" dirty="0"/>
              <a:t>Please find the analysis and strategic proposals in the attached slides. I look forward to your feedback and any additional questions you may have.</a:t>
            </a:r>
          </a:p>
          <a:p>
            <a:r>
              <a:rPr lang="en-US" dirty="0"/>
              <a:t>Best regards,</a:t>
            </a:r>
            <a:br>
              <a:rPr lang="en-US" dirty="0"/>
            </a:br>
            <a:r>
              <a:rPr lang="en-US" b="1" dirty="0"/>
              <a:t>David John Raj</a:t>
            </a:r>
            <a:br>
              <a:rPr lang="en-US" dirty="0"/>
            </a:br>
            <a:r>
              <a:rPr lang="en-US" dirty="0"/>
              <a:t>Data Analyst</a:t>
            </a:r>
            <a:br>
              <a:rPr lang="en-US" dirty="0"/>
            </a:br>
            <a:endParaRPr lang="en-IN" dirty="0"/>
          </a:p>
        </p:txBody>
      </p:sp>
    </p:spTree>
    <p:extLst>
      <p:ext uri="{BB962C8B-B14F-4D97-AF65-F5344CB8AC3E}">
        <p14:creationId xmlns:p14="http://schemas.microsoft.com/office/powerpoint/2010/main" val="42804963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8508C-8437-C4F4-8C6B-5D45F167F8D4}"/>
              </a:ext>
            </a:extLst>
          </p:cNvPr>
          <p:cNvSpPr>
            <a:spLocks noGrp="1"/>
          </p:cNvSpPr>
          <p:nvPr>
            <p:ph type="title"/>
          </p:nvPr>
        </p:nvSpPr>
        <p:spPr/>
        <p:txBody>
          <a:bodyPr/>
          <a:lstStyle/>
          <a:p>
            <a:r>
              <a:rPr lang="en-US" dirty="0"/>
              <a:t>Reply Email to Customer Experience Manager – Feedback Analysis Response</a:t>
            </a:r>
            <a:endParaRPr lang="en-IN" dirty="0"/>
          </a:p>
        </p:txBody>
      </p:sp>
      <p:sp>
        <p:nvSpPr>
          <p:cNvPr id="3" name="Content Placeholder 2">
            <a:extLst>
              <a:ext uri="{FF2B5EF4-FFF2-40B4-BE49-F238E27FC236}">
                <a16:creationId xmlns:a16="http://schemas.microsoft.com/office/drawing/2014/main" id="{7F556168-0220-B044-1486-6CC514302534}"/>
              </a:ext>
            </a:extLst>
          </p:cNvPr>
          <p:cNvSpPr>
            <a:spLocks noGrp="1"/>
          </p:cNvSpPr>
          <p:nvPr>
            <p:ph idx="1"/>
          </p:nvPr>
        </p:nvSpPr>
        <p:spPr/>
        <p:txBody>
          <a:bodyPr>
            <a:normAutofit fontScale="55000" lnSpcReduction="20000"/>
          </a:bodyPr>
          <a:lstStyle/>
          <a:p>
            <a:pPr>
              <a:buNone/>
            </a:pPr>
            <a:r>
              <a:rPr lang="en-US" b="1" dirty="0"/>
              <a:t>Subject:</a:t>
            </a:r>
            <a:r>
              <a:rPr lang="en-US" dirty="0"/>
              <a:t> Re: Request for Customer Feedback Analysis</a:t>
            </a:r>
          </a:p>
          <a:p>
            <a:pPr>
              <a:buNone/>
            </a:pPr>
            <a:r>
              <a:rPr lang="en-US" dirty="0"/>
              <a:t>Dear John,</a:t>
            </a:r>
          </a:p>
          <a:p>
            <a:pPr>
              <a:buNone/>
            </a:pPr>
            <a:r>
              <a:rPr lang="en-US" dirty="0"/>
              <a:t>Thank you for reaching out and providing access to the customer review data, ratings, and purchase history.</a:t>
            </a:r>
          </a:p>
          <a:p>
            <a:pPr>
              <a:buNone/>
            </a:pPr>
            <a:r>
              <a:rPr lang="en-US" dirty="0"/>
              <a:t>I have thoroughly analyzed the datasets using SQL and Python to uncover patterns, sentiment trends, and key areas of concern affecting customer satisfaction and repeat purchase behavior. Here's a brief overview of what was covered in my analysis:</a:t>
            </a:r>
          </a:p>
          <a:p>
            <a:pPr>
              <a:buFont typeface="Arial" panose="020B0604020202020204" pitchFamily="34" charset="0"/>
              <a:buChar char="•"/>
            </a:pPr>
            <a:r>
              <a:rPr lang="en-US" b="1" dirty="0"/>
              <a:t>Customer Sentiment Analysis</a:t>
            </a:r>
            <a:r>
              <a:rPr lang="en-US" dirty="0"/>
              <a:t> – Classified reviews into positive, neutral, and negative categories to understand overall customer mood.</a:t>
            </a:r>
          </a:p>
          <a:p>
            <a:pPr>
              <a:buFont typeface="Arial" panose="020B0604020202020204" pitchFamily="34" charset="0"/>
              <a:buChar char="•"/>
            </a:pPr>
            <a:r>
              <a:rPr lang="en-US" b="1" dirty="0"/>
              <a:t>Key Complaint Categories Identified</a:t>
            </a:r>
            <a:r>
              <a:rPr lang="en-US" dirty="0"/>
              <a:t> – Issues such as quality, performance, unclear instructions, and delivery delays were highlighted.</a:t>
            </a:r>
          </a:p>
          <a:p>
            <a:pPr>
              <a:buFont typeface="Arial" panose="020B0604020202020204" pitchFamily="34" charset="0"/>
              <a:buChar char="•"/>
            </a:pPr>
            <a:r>
              <a:rPr lang="en-US" b="1" dirty="0"/>
              <a:t>Correlation Between Product Ratings &amp; Performance</a:t>
            </a:r>
            <a:r>
              <a:rPr lang="en-US" dirty="0"/>
              <a:t> – Mapped negative reviews against product performance to pinpoint problematic products.</a:t>
            </a:r>
          </a:p>
          <a:p>
            <a:pPr>
              <a:buFont typeface="Arial" panose="020B0604020202020204" pitchFamily="34" charset="0"/>
              <a:buChar char="•"/>
            </a:pPr>
            <a:r>
              <a:rPr lang="en-US" b="1" dirty="0"/>
              <a:t>Strategic Recommendations</a:t>
            </a:r>
            <a:r>
              <a:rPr lang="en-US" dirty="0"/>
              <a:t> – Proposed actionable solutions including product improvements, enhanced support, UI/UX fixes, and proactive follow-ups.</a:t>
            </a:r>
          </a:p>
          <a:p>
            <a:pPr>
              <a:buNone/>
            </a:pPr>
            <a:r>
              <a:rPr lang="en-US" dirty="0"/>
              <a:t>The full analysis with insights and strategies has been compiled into the attached presentation for your review. I’m confident this will help boost customer satisfaction, drive loyalty, and improve conversion rates.</a:t>
            </a:r>
          </a:p>
          <a:p>
            <a:pPr>
              <a:buNone/>
            </a:pPr>
            <a:r>
              <a:rPr lang="en-US" dirty="0"/>
              <a:t>Looking forward to your feedback.</a:t>
            </a:r>
          </a:p>
          <a:p>
            <a:r>
              <a:rPr lang="en-US" dirty="0"/>
              <a:t>Best regards,</a:t>
            </a:r>
            <a:br>
              <a:rPr lang="en-US" dirty="0"/>
            </a:br>
            <a:r>
              <a:rPr lang="en-US" b="1" dirty="0"/>
              <a:t>David John Raj</a:t>
            </a:r>
            <a:br>
              <a:rPr lang="en-US" dirty="0"/>
            </a:br>
            <a:r>
              <a:rPr lang="en-US" dirty="0"/>
              <a:t>Data Analyst</a:t>
            </a:r>
          </a:p>
          <a:p>
            <a:endParaRPr lang="en-IN" dirty="0"/>
          </a:p>
        </p:txBody>
      </p:sp>
    </p:spTree>
    <p:extLst>
      <p:ext uri="{BB962C8B-B14F-4D97-AF65-F5344CB8AC3E}">
        <p14:creationId xmlns:p14="http://schemas.microsoft.com/office/powerpoint/2010/main" val="10675102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12518-93F3-422F-7395-3E4A8A514E2A}"/>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B3495C0D-617D-A9B6-5C50-F805B34A357E}"/>
              </a:ext>
            </a:extLst>
          </p:cNvPr>
          <p:cNvSpPr>
            <a:spLocks noGrp="1"/>
          </p:cNvSpPr>
          <p:nvPr>
            <p:ph idx="1"/>
          </p:nvPr>
        </p:nvSpPr>
        <p:spPr/>
        <p:txBody>
          <a:bodyPr>
            <a:normAutofit lnSpcReduction="10000"/>
          </a:bodyPr>
          <a:lstStyle/>
          <a:p>
            <a:pPr>
              <a:buNone/>
            </a:pPr>
            <a:r>
              <a:rPr lang="en-US" b="1" dirty="0"/>
              <a:t>Objective:</a:t>
            </a:r>
          </a:p>
          <a:p>
            <a:pPr>
              <a:buNone/>
            </a:pPr>
            <a:r>
              <a:rPr lang="en-US" dirty="0"/>
              <a:t>To analyze customer review patterns, identify performance gaps, and propose data-driven strategies to enhance customer satisfaction and product performance.</a:t>
            </a:r>
          </a:p>
          <a:p>
            <a:pPr>
              <a:buNone/>
            </a:pPr>
            <a:r>
              <a:rPr lang="en-US" b="1" dirty="0"/>
              <a:t>Scope of Analysis:</a:t>
            </a:r>
          </a:p>
          <a:p>
            <a:pPr>
              <a:buFont typeface="Arial" panose="020B0604020202020204" pitchFamily="34" charset="0"/>
              <a:buChar char="•"/>
            </a:pPr>
            <a:r>
              <a:rPr lang="en-US" dirty="0"/>
              <a:t>Customer Ratings &amp; Review Insights</a:t>
            </a:r>
          </a:p>
          <a:p>
            <a:pPr>
              <a:buFont typeface="Arial" panose="020B0604020202020204" pitchFamily="34" charset="0"/>
              <a:buChar char="•"/>
            </a:pPr>
            <a:r>
              <a:rPr lang="en-US" dirty="0"/>
              <a:t>Product-wise Performance Segmentation</a:t>
            </a:r>
          </a:p>
          <a:p>
            <a:pPr>
              <a:buFont typeface="Arial" panose="020B0604020202020204" pitchFamily="34" charset="0"/>
              <a:buChar char="•"/>
            </a:pPr>
            <a:r>
              <a:rPr lang="en-US" dirty="0"/>
              <a:t>Customer Sentiment &amp; Behavior Patterns</a:t>
            </a:r>
          </a:p>
          <a:p>
            <a:pPr>
              <a:buFont typeface="Arial" panose="020B0604020202020204" pitchFamily="34" charset="0"/>
              <a:buChar char="•"/>
            </a:pPr>
            <a:r>
              <a:rPr lang="en-US" dirty="0"/>
              <a:t>Complaint Categories &amp; Key Improvement Areas</a:t>
            </a:r>
          </a:p>
          <a:p>
            <a:pPr>
              <a:buFont typeface="Arial" panose="020B0604020202020204" pitchFamily="34" charset="0"/>
              <a:buChar char="•"/>
            </a:pPr>
            <a:r>
              <a:rPr lang="en-US" dirty="0"/>
              <a:t>Actionable Strategies to Boost Customer Experience</a:t>
            </a:r>
          </a:p>
          <a:p>
            <a:endParaRPr lang="en-IN" dirty="0"/>
          </a:p>
        </p:txBody>
      </p:sp>
    </p:spTree>
    <p:extLst>
      <p:ext uri="{BB962C8B-B14F-4D97-AF65-F5344CB8AC3E}">
        <p14:creationId xmlns:p14="http://schemas.microsoft.com/office/powerpoint/2010/main" val="15492908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9A604-15AE-D2B0-E08F-3A92E6D6BD4B}"/>
              </a:ext>
            </a:extLst>
          </p:cNvPr>
          <p:cNvSpPr>
            <a:spLocks noGrp="1"/>
          </p:cNvSpPr>
          <p:nvPr>
            <p:ph type="title"/>
          </p:nvPr>
        </p:nvSpPr>
        <p:spPr/>
        <p:txBody>
          <a:bodyPr/>
          <a:lstStyle/>
          <a:p>
            <a:r>
              <a:rPr lang="en-IN" dirty="0"/>
              <a:t>Q&amp;A</a:t>
            </a:r>
          </a:p>
        </p:txBody>
      </p:sp>
    </p:spTree>
    <p:extLst>
      <p:ext uri="{BB962C8B-B14F-4D97-AF65-F5344CB8AC3E}">
        <p14:creationId xmlns:p14="http://schemas.microsoft.com/office/powerpoint/2010/main" val="39105005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CBB56-78DF-9AA3-B77C-F140BC5BB63D}"/>
              </a:ext>
            </a:extLst>
          </p:cNvPr>
          <p:cNvSpPr>
            <a:spLocks noGrp="1"/>
          </p:cNvSpPr>
          <p:nvPr>
            <p:ph type="ctrTitle"/>
          </p:nvPr>
        </p:nvSpPr>
        <p:spPr/>
        <p:txBody>
          <a:bodyPr/>
          <a:lstStyle/>
          <a:p>
            <a:r>
              <a:rPr lang="en-IN" dirty="0"/>
              <a:t>Data Analysis To Improve Marketing Strategy</a:t>
            </a:r>
          </a:p>
        </p:txBody>
      </p:sp>
      <p:sp>
        <p:nvSpPr>
          <p:cNvPr id="3" name="Subtitle 2">
            <a:extLst>
              <a:ext uri="{FF2B5EF4-FFF2-40B4-BE49-F238E27FC236}">
                <a16:creationId xmlns:a16="http://schemas.microsoft.com/office/drawing/2014/main" id="{53580C4F-E218-2788-E1FE-C240E4403E9C}"/>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0478590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B72EE-811B-0603-2346-81B56F80864D}"/>
              </a:ext>
            </a:extLst>
          </p:cNvPr>
          <p:cNvSpPr>
            <a:spLocks noGrp="1"/>
          </p:cNvSpPr>
          <p:nvPr>
            <p:ph type="title"/>
          </p:nvPr>
        </p:nvSpPr>
        <p:spPr/>
        <p:txBody>
          <a:bodyPr/>
          <a:lstStyle/>
          <a:p>
            <a:r>
              <a:rPr lang="en-US" dirty="0"/>
              <a:t>What Factors are influencing customer engagement?</a:t>
            </a:r>
            <a:endParaRPr lang="en-IN" dirty="0"/>
          </a:p>
        </p:txBody>
      </p:sp>
      <p:sp>
        <p:nvSpPr>
          <p:cNvPr id="3" name="Text Placeholder 2">
            <a:extLst>
              <a:ext uri="{FF2B5EF4-FFF2-40B4-BE49-F238E27FC236}">
                <a16:creationId xmlns:a16="http://schemas.microsoft.com/office/drawing/2014/main" id="{7AD59E52-47CF-3D58-8AC4-105BEB162A1A}"/>
              </a:ext>
            </a:extLst>
          </p:cNvPr>
          <p:cNvSpPr>
            <a:spLocks noGrp="1"/>
          </p:cNvSpPr>
          <p:nvPr>
            <p:ph type="body" idx="1"/>
          </p:nvPr>
        </p:nvSpPr>
        <p:spPr/>
        <p:txBody>
          <a:bodyPr/>
          <a:lstStyle/>
          <a:p>
            <a:r>
              <a:rPr lang="en-US" dirty="0"/>
              <a:t>Top 5 Product-Campaign Combinations (Highest Engagement)</a:t>
            </a:r>
            <a:endParaRPr lang="en-IN" dirty="0"/>
          </a:p>
        </p:txBody>
      </p:sp>
      <p:graphicFrame>
        <p:nvGraphicFramePr>
          <p:cNvPr id="7" name="Content Placeholder 6">
            <a:extLst>
              <a:ext uri="{FF2B5EF4-FFF2-40B4-BE49-F238E27FC236}">
                <a16:creationId xmlns:a16="http://schemas.microsoft.com/office/drawing/2014/main" id="{7D2F364B-91F6-FF6F-DF4F-DF39A7886FAF}"/>
              </a:ext>
            </a:extLst>
          </p:cNvPr>
          <p:cNvGraphicFramePr>
            <a:graphicFrameLocks noGrp="1"/>
          </p:cNvGraphicFramePr>
          <p:nvPr>
            <p:ph sz="half" idx="2"/>
            <p:extLst>
              <p:ext uri="{D42A27DB-BD31-4B8C-83A1-F6EECF244321}">
                <p14:modId xmlns:p14="http://schemas.microsoft.com/office/powerpoint/2010/main" val="1317070845"/>
              </p:ext>
            </p:extLst>
          </p:nvPr>
        </p:nvGraphicFramePr>
        <p:xfrm>
          <a:off x="1023938" y="2967038"/>
          <a:ext cx="4754562" cy="2494280"/>
        </p:xfrm>
        <a:graphic>
          <a:graphicData uri="http://schemas.openxmlformats.org/drawingml/2006/table">
            <a:tbl>
              <a:tblPr firstRow="1" bandRow="1">
                <a:tableStyleId>{5C22544A-7EE6-4342-B048-85BDC9FD1C3A}</a:tableStyleId>
              </a:tblPr>
              <a:tblGrid>
                <a:gridCol w="1584854">
                  <a:extLst>
                    <a:ext uri="{9D8B030D-6E8A-4147-A177-3AD203B41FA5}">
                      <a16:colId xmlns:a16="http://schemas.microsoft.com/office/drawing/2014/main" val="2464522992"/>
                    </a:ext>
                  </a:extLst>
                </a:gridCol>
                <a:gridCol w="1584854">
                  <a:extLst>
                    <a:ext uri="{9D8B030D-6E8A-4147-A177-3AD203B41FA5}">
                      <a16:colId xmlns:a16="http://schemas.microsoft.com/office/drawing/2014/main" val="1299169"/>
                    </a:ext>
                  </a:extLst>
                </a:gridCol>
                <a:gridCol w="1584854">
                  <a:extLst>
                    <a:ext uri="{9D8B030D-6E8A-4147-A177-3AD203B41FA5}">
                      <a16:colId xmlns:a16="http://schemas.microsoft.com/office/drawing/2014/main" val="314877589"/>
                    </a:ext>
                  </a:extLst>
                </a:gridCol>
              </a:tblGrid>
              <a:tr h="370840">
                <a:tc>
                  <a:txBody>
                    <a:bodyPr/>
                    <a:lstStyle/>
                    <a:p>
                      <a:pPr fontAlgn="ctr"/>
                      <a:r>
                        <a:rPr lang="en-IN" b="1" dirty="0">
                          <a:effectLst/>
                        </a:rPr>
                        <a:t>Product ID</a:t>
                      </a:r>
                    </a:p>
                  </a:txBody>
                  <a:tcPr marL="84290" marR="84290" anchor="ctr"/>
                </a:tc>
                <a:tc>
                  <a:txBody>
                    <a:bodyPr/>
                    <a:lstStyle/>
                    <a:p>
                      <a:pPr fontAlgn="ctr"/>
                      <a:r>
                        <a:rPr lang="en-IN" b="1">
                          <a:effectLst/>
                        </a:rPr>
                        <a:t>Campaign ID</a:t>
                      </a:r>
                    </a:p>
                  </a:txBody>
                  <a:tcPr marL="84290" marR="84290" anchor="ctr"/>
                </a:tc>
                <a:tc>
                  <a:txBody>
                    <a:bodyPr/>
                    <a:lstStyle/>
                    <a:p>
                      <a:pPr fontAlgn="ctr"/>
                      <a:r>
                        <a:rPr lang="en-IN" b="1">
                          <a:effectLst/>
                        </a:rPr>
                        <a:t>Engagement %</a:t>
                      </a:r>
                    </a:p>
                  </a:txBody>
                  <a:tcPr marL="84290" marR="84290" anchor="ctr"/>
                </a:tc>
                <a:extLst>
                  <a:ext uri="{0D108BD9-81ED-4DB2-BD59-A6C34878D82A}">
                    <a16:rowId xmlns:a16="http://schemas.microsoft.com/office/drawing/2014/main" val="1888377075"/>
                  </a:ext>
                </a:extLst>
              </a:tr>
              <a:tr h="370840">
                <a:tc>
                  <a:txBody>
                    <a:bodyPr/>
                    <a:lstStyle/>
                    <a:p>
                      <a:pPr fontAlgn="ctr"/>
                      <a:r>
                        <a:rPr lang="en-IN">
                          <a:effectLst/>
                        </a:rPr>
                        <a:t>1</a:t>
                      </a:r>
                    </a:p>
                  </a:txBody>
                  <a:tcPr marL="84290" marR="84290" anchor="ctr"/>
                </a:tc>
                <a:tc>
                  <a:txBody>
                    <a:bodyPr/>
                    <a:lstStyle/>
                    <a:p>
                      <a:pPr fontAlgn="ctr"/>
                      <a:r>
                        <a:rPr lang="en-IN">
                          <a:effectLst/>
                        </a:rPr>
                        <a:t>7</a:t>
                      </a:r>
                    </a:p>
                  </a:txBody>
                  <a:tcPr marL="84290" marR="84290" anchor="ctr"/>
                </a:tc>
                <a:tc>
                  <a:txBody>
                    <a:bodyPr/>
                    <a:lstStyle/>
                    <a:p>
                      <a:pPr fontAlgn="ctr"/>
                      <a:r>
                        <a:rPr lang="en-IN" b="1">
                          <a:effectLst/>
                        </a:rPr>
                        <a:t>4.66%</a:t>
                      </a:r>
                      <a:endParaRPr lang="en-IN">
                        <a:effectLst/>
                      </a:endParaRPr>
                    </a:p>
                  </a:txBody>
                  <a:tcPr marL="84290" marR="84290" anchor="ctr"/>
                </a:tc>
                <a:extLst>
                  <a:ext uri="{0D108BD9-81ED-4DB2-BD59-A6C34878D82A}">
                    <a16:rowId xmlns:a16="http://schemas.microsoft.com/office/drawing/2014/main" val="2193448499"/>
                  </a:ext>
                </a:extLst>
              </a:tr>
              <a:tr h="370840">
                <a:tc>
                  <a:txBody>
                    <a:bodyPr/>
                    <a:lstStyle/>
                    <a:p>
                      <a:pPr fontAlgn="ctr"/>
                      <a:r>
                        <a:rPr lang="en-IN">
                          <a:effectLst/>
                        </a:rPr>
                        <a:t>8</a:t>
                      </a:r>
                    </a:p>
                  </a:txBody>
                  <a:tcPr marL="84290" marR="84290" anchor="ctr"/>
                </a:tc>
                <a:tc>
                  <a:txBody>
                    <a:bodyPr/>
                    <a:lstStyle/>
                    <a:p>
                      <a:pPr fontAlgn="ctr"/>
                      <a:r>
                        <a:rPr lang="en-IN">
                          <a:effectLst/>
                        </a:rPr>
                        <a:t>17</a:t>
                      </a:r>
                    </a:p>
                  </a:txBody>
                  <a:tcPr marL="84290" marR="84290" anchor="ctr"/>
                </a:tc>
                <a:tc>
                  <a:txBody>
                    <a:bodyPr/>
                    <a:lstStyle/>
                    <a:p>
                      <a:pPr fontAlgn="ctr"/>
                      <a:r>
                        <a:rPr lang="en-IN" b="1">
                          <a:effectLst/>
                        </a:rPr>
                        <a:t>4.24%</a:t>
                      </a:r>
                      <a:endParaRPr lang="en-IN">
                        <a:effectLst/>
                      </a:endParaRPr>
                    </a:p>
                  </a:txBody>
                  <a:tcPr marL="84290" marR="84290" anchor="ctr"/>
                </a:tc>
                <a:extLst>
                  <a:ext uri="{0D108BD9-81ED-4DB2-BD59-A6C34878D82A}">
                    <a16:rowId xmlns:a16="http://schemas.microsoft.com/office/drawing/2014/main" val="1699219647"/>
                  </a:ext>
                </a:extLst>
              </a:tr>
              <a:tr h="370840">
                <a:tc>
                  <a:txBody>
                    <a:bodyPr/>
                    <a:lstStyle/>
                    <a:p>
                      <a:pPr fontAlgn="ctr"/>
                      <a:r>
                        <a:rPr lang="en-IN">
                          <a:effectLst/>
                        </a:rPr>
                        <a:t>19</a:t>
                      </a:r>
                    </a:p>
                  </a:txBody>
                  <a:tcPr marL="84290" marR="84290" anchor="ctr"/>
                </a:tc>
                <a:tc>
                  <a:txBody>
                    <a:bodyPr/>
                    <a:lstStyle/>
                    <a:p>
                      <a:pPr fontAlgn="ctr"/>
                      <a:r>
                        <a:rPr lang="en-IN">
                          <a:effectLst/>
                        </a:rPr>
                        <a:t>18</a:t>
                      </a:r>
                    </a:p>
                  </a:txBody>
                  <a:tcPr marL="84290" marR="84290" anchor="ctr"/>
                </a:tc>
                <a:tc>
                  <a:txBody>
                    <a:bodyPr/>
                    <a:lstStyle/>
                    <a:p>
                      <a:pPr fontAlgn="ctr"/>
                      <a:r>
                        <a:rPr lang="en-IN" b="1">
                          <a:effectLst/>
                        </a:rPr>
                        <a:t>3.70%</a:t>
                      </a:r>
                      <a:endParaRPr lang="en-IN">
                        <a:effectLst/>
                      </a:endParaRPr>
                    </a:p>
                  </a:txBody>
                  <a:tcPr marL="84290" marR="84290" anchor="ctr"/>
                </a:tc>
                <a:extLst>
                  <a:ext uri="{0D108BD9-81ED-4DB2-BD59-A6C34878D82A}">
                    <a16:rowId xmlns:a16="http://schemas.microsoft.com/office/drawing/2014/main" val="1955331727"/>
                  </a:ext>
                </a:extLst>
              </a:tr>
              <a:tr h="370840">
                <a:tc>
                  <a:txBody>
                    <a:bodyPr/>
                    <a:lstStyle/>
                    <a:p>
                      <a:pPr fontAlgn="ctr"/>
                      <a:r>
                        <a:rPr lang="en-IN">
                          <a:effectLst/>
                        </a:rPr>
                        <a:t>10</a:t>
                      </a:r>
                    </a:p>
                  </a:txBody>
                  <a:tcPr marL="84290" marR="84290" anchor="ctr"/>
                </a:tc>
                <a:tc>
                  <a:txBody>
                    <a:bodyPr/>
                    <a:lstStyle/>
                    <a:p>
                      <a:pPr fontAlgn="ctr"/>
                      <a:r>
                        <a:rPr lang="en-IN">
                          <a:effectLst/>
                        </a:rPr>
                        <a:t>3</a:t>
                      </a:r>
                    </a:p>
                  </a:txBody>
                  <a:tcPr marL="84290" marR="84290" anchor="ctr"/>
                </a:tc>
                <a:tc>
                  <a:txBody>
                    <a:bodyPr/>
                    <a:lstStyle/>
                    <a:p>
                      <a:pPr fontAlgn="ctr"/>
                      <a:r>
                        <a:rPr lang="en-IN" b="1">
                          <a:effectLst/>
                        </a:rPr>
                        <a:t>3.62%</a:t>
                      </a:r>
                      <a:endParaRPr lang="en-IN">
                        <a:effectLst/>
                      </a:endParaRPr>
                    </a:p>
                  </a:txBody>
                  <a:tcPr marL="84290" marR="84290" anchor="ctr"/>
                </a:tc>
                <a:extLst>
                  <a:ext uri="{0D108BD9-81ED-4DB2-BD59-A6C34878D82A}">
                    <a16:rowId xmlns:a16="http://schemas.microsoft.com/office/drawing/2014/main" val="369401619"/>
                  </a:ext>
                </a:extLst>
              </a:tr>
              <a:tr h="370840">
                <a:tc>
                  <a:txBody>
                    <a:bodyPr/>
                    <a:lstStyle/>
                    <a:p>
                      <a:pPr fontAlgn="ctr"/>
                      <a:r>
                        <a:rPr lang="en-IN">
                          <a:effectLst/>
                        </a:rPr>
                        <a:t>1</a:t>
                      </a:r>
                    </a:p>
                  </a:txBody>
                  <a:tcPr marL="84290" marR="84290" anchor="ctr"/>
                </a:tc>
                <a:tc>
                  <a:txBody>
                    <a:bodyPr/>
                    <a:lstStyle/>
                    <a:p>
                      <a:pPr fontAlgn="ctr"/>
                      <a:r>
                        <a:rPr lang="en-IN">
                          <a:effectLst/>
                        </a:rPr>
                        <a:t>17</a:t>
                      </a:r>
                    </a:p>
                  </a:txBody>
                  <a:tcPr marL="84290" marR="84290" anchor="ctr"/>
                </a:tc>
                <a:tc>
                  <a:txBody>
                    <a:bodyPr/>
                    <a:lstStyle/>
                    <a:p>
                      <a:pPr fontAlgn="ctr"/>
                      <a:r>
                        <a:rPr lang="en-IN" b="1" dirty="0">
                          <a:effectLst/>
                        </a:rPr>
                        <a:t>3.57%</a:t>
                      </a:r>
                      <a:endParaRPr lang="en-IN" dirty="0">
                        <a:effectLst/>
                      </a:endParaRPr>
                    </a:p>
                  </a:txBody>
                  <a:tcPr marL="84290" marR="84290" anchor="ctr"/>
                </a:tc>
                <a:extLst>
                  <a:ext uri="{0D108BD9-81ED-4DB2-BD59-A6C34878D82A}">
                    <a16:rowId xmlns:a16="http://schemas.microsoft.com/office/drawing/2014/main" val="843600941"/>
                  </a:ext>
                </a:extLst>
              </a:tr>
            </a:tbl>
          </a:graphicData>
        </a:graphic>
      </p:graphicFrame>
      <p:sp>
        <p:nvSpPr>
          <p:cNvPr id="5" name="Text Placeholder 4">
            <a:extLst>
              <a:ext uri="{FF2B5EF4-FFF2-40B4-BE49-F238E27FC236}">
                <a16:creationId xmlns:a16="http://schemas.microsoft.com/office/drawing/2014/main" id="{6B5E0BF7-87B2-50ED-355B-F7A19CF341F1}"/>
              </a:ext>
            </a:extLst>
          </p:cNvPr>
          <p:cNvSpPr>
            <a:spLocks noGrp="1"/>
          </p:cNvSpPr>
          <p:nvPr>
            <p:ph type="body" sz="quarter" idx="3"/>
          </p:nvPr>
        </p:nvSpPr>
        <p:spPr/>
        <p:txBody>
          <a:bodyPr/>
          <a:lstStyle/>
          <a:p>
            <a:r>
              <a:rPr lang="en-US" dirty="0"/>
              <a:t>Bottom 5 Product-Campaign Combinations (Lowest Engagement)</a:t>
            </a:r>
            <a:endParaRPr lang="en-IN" dirty="0"/>
          </a:p>
        </p:txBody>
      </p:sp>
      <p:graphicFrame>
        <p:nvGraphicFramePr>
          <p:cNvPr id="8" name="Content Placeholder 7">
            <a:extLst>
              <a:ext uri="{FF2B5EF4-FFF2-40B4-BE49-F238E27FC236}">
                <a16:creationId xmlns:a16="http://schemas.microsoft.com/office/drawing/2014/main" id="{BFF6F232-EFA6-4475-829E-6083F2D62FD2}"/>
              </a:ext>
            </a:extLst>
          </p:cNvPr>
          <p:cNvGraphicFramePr>
            <a:graphicFrameLocks noGrp="1"/>
          </p:cNvGraphicFramePr>
          <p:nvPr>
            <p:ph sz="quarter" idx="4"/>
            <p:extLst>
              <p:ext uri="{D42A27DB-BD31-4B8C-83A1-F6EECF244321}">
                <p14:modId xmlns:p14="http://schemas.microsoft.com/office/powerpoint/2010/main" val="296158343"/>
              </p:ext>
            </p:extLst>
          </p:nvPr>
        </p:nvGraphicFramePr>
        <p:xfrm>
          <a:off x="5991225" y="2967038"/>
          <a:ext cx="4754562" cy="2494280"/>
        </p:xfrm>
        <a:graphic>
          <a:graphicData uri="http://schemas.openxmlformats.org/drawingml/2006/table">
            <a:tbl>
              <a:tblPr firstRow="1" bandRow="1">
                <a:tableStyleId>{5C22544A-7EE6-4342-B048-85BDC9FD1C3A}</a:tableStyleId>
              </a:tblPr>
              <a:tblGrid>
                <a:gridCol w="1584854">
                  <a:extLst>
                    <a:ext uri="{9D8B030D-6E8A-4147-A177-3AD203B41FA5}">
                      <a16:colId xmlns:a16="http://schemas.microsoft.com/office/drawing/2014/main" val="395691420"/>
                    </a:ext>
                  </a:extLst>
                </a:gridCol>
                <a:gridCol w="1584854">
                  <a:extLst>
                    <a:ext uri="{9D8B030D-6E8A-4147-A177-3AD203B41FA5}">
                      <a16:colId xmlns:a16="http://schemas.microsoft.com/office/drawing/2014/main" val="3061547065"/>
                    </a:ext>
                  </a:extLst>
                </a:gridCol>
                <a:gridCol w="1584854">
                  <a:extLst>
                    <a:ext uri="{9D8B030D-6E8A-4147-A177-3AD203B41FA5}">
                      <a16:colId xmlns:a16="http://schemas.microsoft.com/office/drawing/2014/main" val="399904992"/>
                    </a:ext>
                  </a:extLst>
                </a:gridCol>
              </a:tblGrid>
              <a:tr h="370840">
                <a:tc>
                  <a:txBody>
                    <a:bodyPr/>
                    <a:lstStyle/>
                    <a:p>
                      <a:pPr fontAlgn="ctr"/>
                      <a:r>
                        <a:rPr lang="en-IN" b="1">
                          <a:effectLst/>
                        </a:rPr>
                        <a:t>Product ID</a:t>
                      </a:r>
                    </a:p>
                  </a:txBody>
                  <a:tcPr marL="83878" marR="83878" anchor="ctr"/>
                </a:tc>
                <a:tc>
                  <a:txBody>
                    <a:bodyPr/>
                    <a:lstStyle/>
                    <a:p>
                      <a:pPr fontAlgn="ctr"/>
                      <a:r>
                        <a:rPr lang="en-IN" b="1">
                          <a:effectLst/>
                        </a:rPr>
                        <a:t>Campaign ID</a:t>
                      </a:r>
                    </a:p>
                  </a:txBody>
                  <a:tcPr marL="83878" marR="83878" anchor="ctr"/>
                </a:tc>
                <a:tc>
                  <a:txBody>
                    <a:bodyPr/>
                    <a:lstStyle/>
                    <a:p>
                      <a:pPr fontAlgn="ctr"/>
                      <a:r>
                        <a:rPr lang="en-IN" b="1">
                          <a:effectLst/>
                        </a:rPr>
                        <a:t>Engagement %</a:t>
                      </a:r>
                    </a:p>
                  </a:txBody>
                  <a:tcPr marL="83878" marR="83878" anchor="ctr"/>
                </a:tc>
                <a:extLst>
                  <a:ext uri="{0D108BD9-81ED-4DB2-BD59-A6C34878D82A}">
                    <a16:rowId xmlns:a16="http://schemas.microsoft.com/office/drawing/2014/main" val="2773814288"/>
                  </a:ext>
                </a:extLst>
              </a:tr>
              <a:tr h="370840">
                <a:tc>
                  <a:txBody>
                    <a:bodyPr/>
                    <a:lstStyle/>
                    <a:p>
                      <a:pPr fontAlgn="ctr"/>
                      <a:r>
                        <a:rPr lang="en-IN">
                          <a:effectLst/>
                        </a:rPr>
                        <a:t>19</a:t>
                      </a:r>
                    </a:p>
                  </a:txBody>
                  <a:tcPr marL="83878" marR="83878" anchor="ctr"/>
                </a:tc>
                <a:tc>
                  <a:txBody>
                    <a:bodyPr/>
                    <a:lstStyle/>
                    <a:p>
                      <a:pPr fontAlgn="ctr"/>
                      <a:r>
                        <a:rPr lang="en-IN">
                          <a:effectLst/>
                        </a:rPr>
                        <a:t>6</a:t>
                      </a:r>
                    </a:p>
                  </a:txBody>
                  <a:tcPr marL="83878" marR="83878" anchor="ctr"/>
                </a:tc>
                <a:tc>
                  <a:txBody>
                    <a:bodyPr/>
                    <a:lstStyle/>
                    <a:p>
                      <a:pPr fontAlgn="ctr"/>
                      <a:r>
                        <a:rPr lang="en-IN" b="1">
                          <a:effectLst/>
                        </a:rPr>
                        <a:t>0.02%</a:t>
                      </a:r>
                      <a:endParaRPr lang="en-IN">
                        <a:effectLst/>
                      </a:endParaRPr>
                    </a:p>
                  </a:txBody>
                  <a:tcPr marL="83878" marR="83878" anchor="ctr"/>
                </a:tc>
                <a:extLst>
                  <a:ext uri="{0D108BD9-81ED-4DB2-BD59-A6C34878D82A}">
                    <a16:rowId xmlns:a16="http://schemas.microsoft.com/office/drawing/2014/main" val="4056245195"/>
                  </a:ext>
                </a:extLst>
              </a:tr>
              <a:tr h="370840">
                <a:tc>
                  <a:txBody>
                    <a:bodyPr/>
                    <a:lstStyle/>
                    <a:p>
                      <a:pPr fontAlgn="ctr"/>
                      <a:r>
                        <a:rPr lang="en-IN">
                          <a:effectLst/>
                        </a:rPr>
                        <a:t>20</a:t>
                      </a:r>
                    </a:p>
                  </a:txBody>
                  <a:tcPr marL="83878" marR="83878" anchor="ctr"/>
                </a:tc>
                <a:tc>
                  <a:txBody>
                    <a:bodyPr/>
                    <a:lstStyle/>
                    <a:p>
                      <a:pPr fontAlgn="ctr"/>
                      <a:r>
                        <a:rPr lang="en-IN" dirty="0">
                          <a:effectLst/>
                        </a:rPr>
                        <a:t>17</a:t>
                      </a:r>
                    </a:p>
                  </a:txBody>
                  <a:tcPr marL="83878" marR="83878" anchor="ctr"/>
                </a:tc>
                <a:tc>
                  <a:txBody>
                    <a:bodyPr/>
                    <a:lstStyle/>
                    <a:p>
                      <a:pPr fontAlgn="ctr"/>
                      <a:r>
                        <a:rPr lang="en-IN" b="1">
                          <a:effectLst/>
                        </a:rPr>
                        <a:t>0.03%</a:t>
                      </a:r>
                      <a:endParaRPr lang="en-IN">
                        <a:effectLst/>
                      </a:endParaRPr>
                    </a:p>
                  </a:txBody>
                  <a:tcPr marL="83878" marR="83878" anchor="ctr"/>
                </a:tc>
                <a:extLst>
                  <a:ext uri="{0D108BD9-81ED-4DB2-BD59-A6C34878D82A}">
                    <a16:rowId xmlns:a16="http://schemas.microsoft.com/office/drawing/2014/main" val="309296780"/>
                  </a:ext>
                </a:extLst>
              </a:tr>
              <a:tr h="370840">
                <a:tc>
                  <a:txBody>
                    <a:bodyPr/>
                    <a:lstStyle/>
                    <a:p>
                      <a:pPr fontAlgn="ctr"/>
                      <a:r>
                        <a:rPr lang="en-IN">
                          <a:effectLst/>
                        </a:rPr>
                        <a:t>6</a:t>
                      </a:r>
                    </a:p>
                  </a:txBody>
                  <a:tcPr marL="83878" marR="83878" anchor="ctr"/>
                </a:tc>
                <a:tc>
                  <a:txBody>
                    <a:bodyPr/>
                    <a:lstStyle/>
                    <a:p>
                      <a:pPr fontAlgn="ctr"/>
                      <a:r>
                        <a:rPr lang="en-IN">
                          <a:effectLst/>
                        </a:rPr>
                        <a:t>4</a:t>
                      </a:r>
                    </a:p>
                  </a:txBody>
                  <a:tcPr marL="83878" marR="83878" anchor="ctr"/>
                </a:tc>
                <a:tc>
                  <a:txBody>
                    <a:bodyPr/>
                    <a:lstStyle/>
                    <a:p>
                      <a:pPr fontAlgn="ctr"/>
                      <a:r>
                        <a:rPr lang="en-IN" b="1">
                          <a:effectLst/>
                        </a:rPr>
                        <a:t>0.03%</a:t>
                      </a:r>
                      <a:endParaRPr lang="en-IN">
                        <a:effectLst/>
                      </a:endParaRPr>
                    </a:p>
                  </a:txBody>
                  <a:tcPr marL="83878" marR="83878" anchor="ctr"/>
                </a:tc>
                <a:extLst>
                  <a:ext uri="{0D108BD9-81ED-4DB2-BD59-A6C34878D82A}">
                    <a16:rowId xmlns:a16="http://schemas.microsoft.com/office/drawing/2014/main" val="3247960276"/>
                  </a:ext>
                </a:extLst>
              </a:tr>
              <a:tr h="370840">
                <a:tc>
                  <a:txBody>
                    <a:bodyPr/>
                    <a:lstStyle/>
                    <a:p>
                      <a:pPr fontAlgn="ctr"/>
                      <a:r>
                        <a:rPr lang="en-IN">
                          <a:effectLst/>
                        </a:rPr>
                        <a:t>3</a:t>
                      </a:r>
                    </a:p>
                  </a:txBody>
                  <a:tcPr marL="83878" marR="83878" anchor="ctr"/>
                </a:tc>
                <a:tc>
                  <a:txBody>
                    <a:bodyPr/>
                    <a:lstStyle/>
                    <a:p>
                      <a:pPr fontAlgn="ctr"/>
                      <a:r>
                        <a:rPr lang="en-IN">
                          <a:effectLst/>
                        </a:rPr>
                        <a:t>18</a:t>
                      </a:r>
                    </a:p>
                  </a:txBody>
                  <a:tcPr marL="83878" marR="83878" anchor="ctr"/>
                </a:tc>
                <a:tc>
                  <a:txBody>
                    <a:bodyPr/>
                    <a:lstStyle/>
                    <a:p>
                      <a:pPr fontAlgn="ctr"/>
                      <a:r>
                        <a:rPr lang="en-IN" b="1">
                          <a:effectLst/>
                        </a:rPr>
                        <a:t>0.03%</a:t>
                      </a:r>
                      <a:endParaRPr lang="en-IN">
                        <a:effectLst/>
                      </a:endParaRPr>
                    </a:p>
                  </a:txBody>
                  <a:tcPr marL="83878" marR="83878" anchor="ctr"/>
                </a:tc>
                <a:extLst>
                  <a:ext uri="{0D108BD9-81ED-4DB2-BD59-A6C34878D82A}">
                    <a16:rowId xmlns:a16="http://schemas.microsoft.com/office/drawing/2014/main" val="2379676069"/>
                  </a:ext>
                </a:extLst>
              </a:tr>
              <a:tr h="370840">
                <a:tc>
                  <a:txBody>
                    <a:bodyPr/>
                    <a:lstStyle/>
                    <a:p>
                      <a:pPr fontAlgn="ctr"/>
                      <a:r>
                        <a:rPr lang="en-IN">
                          <a:effectLst/>
                        </a:rPr>
                        <a:t>15</a:t>
                      </a:r>
                    </a:p>
                  </a:txBody>
                  <a:tcPr marL="83878" marR="83878" anchor="ctr"/>
                </a:tc>
                <a:tc>
                  <a:txBody>
                    <a:bodyPr/>
                    <a:lstStyle/>
                    <a:p>
                      <a:pPr fontAlgn="ctr"/>
                      <a:r>
                        <a:rPr lang="en-IN">
                          <a:effectLst/>
                        </a:rPr>
                        <a:t>1</a:t>
                      </a:r>
                    </a:p>
                  </a:txBody>
                  <a:tcPr marL="83878" marR="83878" anchor="ctr"/>
                </a:tc>
                <a:tc>
                  <a:txBody>
                    <a:bodyPr/>
                    <a:lstStyle/>
                    <a:p>
                      <a:pPr fontAlgn="ctr"/>
                      <a:r>
                        <a:rPr lang="en-IN" b="1" dirty="0">
                          <a:effectLst/>
                        </a:rPr>
                        <a:t>0.06%</a:t>
                      </a:r>
                      <a:endParaRPr lang="en-IN" dirty="0">
                        <a:effectLst/>
                      </a:endParaRPr>
                    </a:p>
                  </a:txBody>
                  <a:tcPr marL="83878" marR="83878" anchor="ctr"/>
                </a:tc>
                <a:extLst>
                  <a:ext uri="{0D108BD9-81ED-4DB2-BD59-A6C34878D82A}">
                    <a16:rowId xmlns:a16="http://schemas.microsoft.com/office/drawing/2014/main" val="2148805445"/>
                  </a:ext>
                </a:extLst>
              </a:tr>
            </a:tbl>
          </a:graphicData>
        </a:graphic>
      </p:graphicFrame>
      <p:sp>
        <p:nvSpPr>
          <p:cNvPr id="10" name="TextBox 9">
            <a:extLst>
              <a:ext uri="{FF2B5EF4-FFF2-40B4-BE49-F238E27FC236}">
                <a16:creationId xmlns:a16="http://schemas.microsoft.com/office/drawing/2014/main" id="{480C1B12-766D-150F-6F8C-D3C4A3E28AC3}"/>
              </a:ext>
            </a:extLst>
          </p:cNvPr>
          <p:cNvSpPr txBox="1"/>
          <p:nvPr/>
        </p:nvSpPr>
        <p:spPr>
          <a:xfrm>
            <a:off x="836613" y="5626453"/>
            <a:ext cx="10518774" cy="646331"/>
          </a:xfrm>
          <a:prstGeom prst="rect">
            <a:avLst/>
          </a:prstGeom>
          <a:noFill/>
        </p:spPr>
        <p:txBody>
          <a:bodyPr wrap="square" rtlCol="0">
            <a:spAutoFit/>
          </a:bodyPr>
          <a:lstStyle/>
          <a:p>
            <a:r>
              <a:rPr lang="en-US" dirty="0"/>
              <a:t>Insights: High-engagement campaigns may serve as benchmarks to optimize underperforming ones by analyzing content type, timing, audience, and platform strategy.</a:t>
            </a:r>
            <a:endParaRPr lang="en-IN" dirty="0"/>
          </a:p>
        </p:txBody>
      </p:sp>
    </p:spTree>
    <p:extLst>
      <p:ext uri="{BB962C8B-B14F-4D97-AF65-F5344CB8AC3E}">
        <p14:creationId xmlns:p14="http://schemas.microsoft.com/office/powerpoint/2010/main" val="5207037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54010-928B-1D7F-B705-28A7F03F2FBD}"/>
              </a:ext>
            </a:extLst>
          </p:cNvPr>
          <p:cNvSpPr>
            <a:spLocks noGrp="1"/>
          </p:cNvSpPr>
          <p:nvPr>
            <p:ph type="title"/>
          </p:nvPr>
        </p:nvSpPr>
        <p:spPr/>
        <p:txBody>
          <a:bodyPr/>
          <a:lstStyle/>
          <a:p>
            <a:r>
              <a:rPr lang="en-US" dirty="0"/>
              <a:t>At what stage customers are dropping off in their journey?</a:t>
            </a:r>
            <a:endParaRPr lang="en-IN" dirty="0"/>
          </a:p>
        </p:txBody>
      </p:sp>
    </p:spTree>
    <p:extLst>
      <p:ext uri="{BB962C8B-B14F-4D97-AF65-F5344CB8AC3E}">
        <p14:creationId xmlns:p14="http://schemas.microsoft.com/office/powerpoint/2010/main" val="37299663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6EAAE-6625-3C43-6D6F-40F86716022F}"/>
              </a:ext>
            </a:extLst>
          </p:cNvPr>
          <p:cNvSpPr>
            <a:spLocks noGrp="1"/>
          </p:cNvSpPr>
          <p:nvPr>
            <p:ph type="title"/>
          </p:nvPr>
        </p:nvSpPr>
        <p:spPr/>
        <p:txBody>
          <a:bodyPr>
            <a:norm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Observation - A significant number of customers are abandoning their purchases at the checkout stage, even after adding products to their cart.</a:t>
            </a:r>
          </a:p>
        </p:txBody>
      </p:sp>
      <p:graphicFrame>
        <p:nvGraphicFramePr>
          <p:cNvPr id="5" name="Content Placeholder 4">
            <a:extLst>
              <a:ext uri="{FF2B5EF4-FFF2-40B4-BE49-F238E27FC236}">
                <a16:creationId xmlns:a16="http://schemas.microsoft.com/office/drawing/2014/main" id="{13381156-75A7-8F96-CE3D-28BD884A9E10}"/>
              </a:ext>
            </a:extLst>
          </p:cNvPr>
          <p:cNvGraphicFramePr>
            <a:graphicFrameLocks noGrp="1"/>
          </p:cNvGraphicFramePr>
          <p:nvPr>
            <p:ph idx="1"/>
            <p:extLst>
              <p:ext uri="{D42A27DB-BD31-4B8C-83A1-F6EECF244321}">
                <p14:modId xmlns:p14="http://schemas.microsoft.com/office/powerpoint/2010/main" val="3423728607"/>
              </p:ext>
            </p:extLst>
          </p:nvPr>
        </p:nvGraphicFramePr>
        <p:xfrm>
          <a:off x="5715000" y="822325"/>
          <a:ext cx="5678488" cy="5562600"/>
        </p:xfrm>
        <a:graphic>
          <a:graphicData uri="http://schemas.openxmlformats.org/drawingml/2006/table">
            <a:tbl>
              <a:tblPr firstRow="1" bandRow="1">
                <a:tableStyleId>{5C22544A-7EE6-4342-B048-85BDC9FD1C3A}</a:tableStyleId>
              </a:tblPr>
              <a:tblGrid>
                <a:gridCol w="2839244">
                  <a:extLst>
                    <a:ext uri="{9D8B030D-6E8A-4147-A177-3AD203B41FA5}">
                      <a16:colId xmlns:a16="http://schemas.microsoft.com/office/drawing/2014/main" val="3144893748"/>
                    </a:ext>
                  </a:extLst>
                </a:gridCol>
                <a:gridCol w="2839244">
                  <a:extLst>
                    <a:ext uri="{9D8B030D-6E8A-4147-A177-3AD203B41FA5}">
                      <a16:colId xmlns:a16="http://schemas.microsoft.com/office/drawing/2014/main" val="3573072194"/>
                    </a:ext>
                  </a:extLst>
                </a:gridCol>
              </a:tblGrid>
              <a:tr h="370840">
                <a:tc>
                  <a:txBody>
                    <a:bodyPr/>
                    <a:lstStyle/>
                    <a:p>
                      <a:r>
                        <a:rPr lang="en-IN" dirty="0"/>
                        <a:t>Customer ID</a:t>
                      </a:r>
                    </a:p>
                  </a:txBody>
                  <a:tcPr marL="84126" marR="84126" anchor="ctr"/>
                </a:tc>
                <a:tc>
                  <a:txBody>
                    <a:bodyPr/>
                    <a:lstStyle/>
                    <a:p>
                      <a:r>
                        <a:rPr lang="en-IN"/>
                        <a:t>Product ID</a:t>
                      </a:r>
                    </a:p>
                  </a:txBody>
                  <a:tcPr marL="84126" marR="84126" anchor="ctr"/>
                </a:tc>
                <a:extLst>
                  <a:ext uri="{0D108BD9-81ED-4DB2-BD59-A6C34878D82A}">
                    <a16:rowId xmlns:a16="http://schemas.microsoft.com/office/drawing/2014/main" val="3418275104"/>
                  </a:ext>
                </a:extLst>
              </a:tr>
              <a:tr h="370840">
                <a:tc>
                  <a:txBody>
                    <a:bodyPr/>
                    <a:lstStyle/>
                    <a:p>
                      <a:r>
                        <a:rPr lang="en-IN"/>
                        <a:t>64</a:t>
                      </a:r>
                    </a:p>
                  </a:txBody>
                  <a:tcPr marL="84126" marR="84126" anchor="ctr"/>
                </a:tc>
                <a:tc>
                  <a:txBody>
                    <a:bodyPr/>
                    <a:lstStyle/>
                    <a:p>
                      <a:r>
                        <a:rPr lang="en-IN"/>
                        <a:t>18</a:t>
                      </a:r>
                    </a:p>
                  </a:txBody>
                  <a:tcPr marL="84126" marR="84126" anchor="ctr"/>
                </a:tc>
                <a:extLst>
                  <a:ext uri="{0D108BD9-81ED-4DB2-BD59-A6C34878D82A}">
                    <a16:rowId xmlns:a16="http://schemas.microsoft.com/office/drawing/2014/main" val="1592952040"/>
                  </a:ext>
                </a:extLst>
              </a:tr>
              <a:tr h="370840">
                <a:tc>
                  <a:txBody>
                    <a:bodyPr/>
                    <a:lstStyle/>
                    <a:p>
                      <a:r>
                        <a:rPr lang="en-IN"/>
                        <a:t>94</a:t>
                      </a:r>
                    </a:p>
                  </a:txBody>
                  <a:tcPr marL="84126" marR="84126" anchor="ctr"/>
                </a:tc>
                <a:tc>
                  <a:txBody>
                    <a:bodyPr/>
                    <a:lstStyle/>
                    <a:p>
                      <a:r>
                        <a:rPr lang="en-IN"/>
                        <a:t>11</a:t>
                      </a:r>
                    </a:p>
                  </a:txBody>
                  <a:tcPr marL="84126" marR="84126" anchor="ctr"/>
                </a:tc>
                <a:extLst>
                  <a:ext uri="{0D108BD9-81ED-4DB2-BD59-A6C34878D82A}">
                    <a16:rowId xmlns:a16="http://schemas.microsoft.com/office/drawing/2014/main" val="891662271"/>
                  </a:ext>
                </a:extLst>
              </a:tr>
              <a:tr h="370840">
                <a:tc>
                  <a:txBody>
                    <a:bodyPr/>
                    <a:lstStyle/>
                    <a:p>
                      <a:r>
                        <a:rPr lang="en-IN"/>
                        <a:t>33</a:t>
                      </a:r>
                    </a:p>
                  </a:txBody>
                  <a:tcPr marL="84126" marR="84126" anchor="ctr"/>
                </a:tc>
                <a:tc>
                  <a:txBody>
                    <a:bodyPr/>
                    <a:lstStyle/>
                    <a:p>
                      <a:r>
                        <a:rPr lang="en-IN"/>
                        <a:t>18</a:t>
                      </a:r>
                    </a:p>
                  </a:txBody>
                  <a:tcPr marL="84126" marR="84126" anchor="ctr"/>
                </a:tc>
                <a:extLst>
                  <a:ext uri="{0D108BD9-81ED-4DB2-BD59-A6C34878D82A}">
                    <a16:rowId xmlns:a16="http://schemas.microsoft.com/office/drawing/2014/main" val="4039091731"/>
                  </a:ext>
                </a:extLst>
              </a:tr>
              <a:tr h="370840">
                <a:tc>
                  <a:txBody>
                    <a:bodyPr/>
                    <a:lstStyle/>
                    <a:p>
                      <a:r>
                        <a:rPr lang="en-IN"/>
                        <a:t>23</a:t>
                      </a:r>
                    </a:p>
                  </a:txBody>
                  <a:tcPr marL="84126" marR="84126" anchor="ctr"/>
                </a:tc>
                <a:tc>
                  <a:txBody>
                    <a:bodyPr/>
                    <a:lstStyle/>
                    <a:p>
                      <a:r>
                        <a:rPr lang="en-IN"/>
                        <a:t>12</a:t>
                      </a:r>
                    </a:p>
                  </a:txBody>
                  <a:tcPr marL="84126" marR="84126" anchor="ctr"/>
                </a:tc>
                <a:extLst>
                  <a:ext uri="{0D108BD9-81ED-4DB2-BD59-A6C34878D82A}">
                    <a16:rowId xmlns:a16="http://schemas.microsoft.com/office/drawing/2014/main" val="734664272"/>
                  </a:ext>
                </a:extLst>
              </a:tr>
              <a:tr h="370840">
                <a:tc>
                  <a:txBody>
                    <a:bodyPr/>
                    <a:lstStyle/>
                    <a:p>
                      <a:r>
                        <a:rPr lang="en-IN"/>
                        <a:t>58</a:t>
                      </a:r>
                    </a:p>
                  </a:txBody>
                  <a:tcPr marL="84126" marR="84126" anchor="ctr"/>
                </a:tc>
                <a:tc>
                  <a:txBody>
                    <a:bodyPr/>
                    <a:lstStyle/>
                    <a:p>
                      <a:r>
                        <a:rPr lang="en-IN"/>
                        <a:t>20</a:t>
                      </a:r>
                    </a:p>
                  </a:txBody>
                  <a:tcPr marL="84126" marR="84126" anchor="ctr"/>
                </a:tc>
                <a:extLst>
                  <a:ext uri="{0D108BD9-81ED-4DB2-BD59-A6C34878D82A}">
                    <a16:rowId xmlns:a16="http://schemas.microsoft.com/office/drawing/2014/main" val="1405422643"/>
                  </a:ext>
                </a:extLst>
              </a:tr>
              <a:tr h="370840">
                <a:tc>
                  <a:txBody>
                    <a:bodyPr/>
                    <a:lstStyle/>
                    <a:p>
                      <a:r>
                        <a:rPr lang="en-IN"/>
                        <a:t>77</a:t>
                      </a:r>
                    </a:p>
                  </a:txBody>
                  <a:tcPr marL="84126" marR="84126" anchor="ctr"/>
                </a:tc>
                <a:tc>
                  <a:txBody>
                    <a:bodyPr/>
                    <a:lstStyle/>
                    <a:p>
                      <a:r>
                        <a:rPr lang="en-IN"/>
                        <a:t>6</a:t>
                      </a:r>
                    </a:p>
                  </a:txBody>
                  <a:tcPr marL="84126" marR="84126" anchor="ctr"/>
                </a:tc>
                <a:extLst>
                  <a:ext uri="{0D108BD9-81ED-4DB2-BD59-A6C34878D82A}">
                    <a16:rowId xmlns:a16="http://schemas.microsoft.com/office/drawing/2014/main" val="3717064393"/>
                  </a:ext>
                </a:extLst>
              </a:tr>
              <a:tr h="370840">
                <a:tc>
                  <a:txBody>
                    <a:bodyPr/>
                    <a:lstStyle/>
                    <a:p>
                      <a:r>
                        <a:rPr lang="en-IN"/>
                        <a:t>67</a:t>
                      </a:r>
                    </a:p>
                  </a:txBody>
                  <a:tcPr marL="84126" marR="84126" anchor="ctr"/>
                </a:tc>
                <a:tc>
                  <a:txBody>
                    <a:bodyPr/>
                    <a:lstStyle/>
                    <a:p>
                      <a:r>
                        <a:rPr lang="en-IN"/>
                        <a:t>11</a:t>
                      </a:r>
                    </a:p>
                  </a:txBody>
                  <a:tcPr marL="84126" marR="84126" anchor="ctr"/>
                </a:tc>
                <a:extLst>
                  <a:ext uri="{0D108BD9-81ED-4DB2-BD59-A6C34878D82A}">
                    <a16:rowId xmlns:a16="http://schemas.microsoft.com/office/drawing/2014/main" val="3739835110"/>
                  </a:ext>
                </a:extLst>
              </a:tr>
              <a:tr h="370840">
                <a:tc>
                  <a:txBody>
                    <a:bodyPr/>
                    <a:lstStyle/>
                    <a:p>
                      <a:r>
                        <a:rPr lang="en-IN"/>
                        <a:t>38</a:t>
                      </a:r>
                    </a:p>
                  </a:txBody>
                  <a:tcPr marL="84126" marR="84126" anchor="ctr"/>
                </a:tc>
                <a:tc>
                  <a:txBody>
                    <a:bodyPr/>
                    <a:lstStyle/>
                    <a:p>
                      <a:r>
                        <a:rPr lang="en-IN"/>
                        <a:t>17</a:t>
                      </a:r>
                    </a:p>
                  </a:txBody>
                  <a:tcPr marL="84126" marR="84126" anchor="ctr"/>
                </a:tc>
                <a:extLst>
                  <a:ext uri="{0D108BD9-81ED-4DB2-BD59-A6C34878D82A}">
                    <a16:rowId xmlns:a16="http://schemas.microsoft.com/office/drawing/2014/main" val="2948434875"/>
                  </a:ext>
                </a:extLst>
              </a:tr>
              <a:tr h="370840">
                <a:tc>
                  <a:txBody>
                    <a:bodyPr/>
                    <a:lstStyle/>
                    <a:p>
                      <a:r>
                        <a:rPr lang="en-IN"/>
                        <a:t>30</a:t>
                      </a:r>
                    </a:p>
                  </a:txBody>
                  <a:tcPr marL="84126" marR="84126" anchor="ctr"/>
                </a:tc>
                <a:tc>
                  <a:txBody>
                    <a:bodyPr/>
                    <a:lstStyle/>
                    <a:p>
                      <a:r>
                        <a:rPr lang="en-IN"/>
                        <a:t>20</a:t>
                      </a:r>
                    </a:p>
                  </a:txBody>
                  <a:tcPr marL="84126" marR="84126" anchor="ctr"/>
                </a:tc>
                <a:extLst>
                  <a:ext uri="{0D108BD9-81ED-4DB2-BD59-A6C34878D82A}">
                    <a16:rowId xmlns:a16="http://schemas.microsoft.com/office/drawing/2014/main" val="533388830"/>
                  </a:ext>
                </a:extLst>
              </a:tr>
              <a:tr h="370840">
                <a:tc>
                  <a:txBody>
                    <a:bodyPr/>
                    <a:lstStyle/>
                    <a:p>
                      <a:r>
                        <a:rPr lang="en-IN" dirty="0"/>
                        <a:t>15</a:t>
                      </a:r>
                    </a:p>
                  </a:txBody>
                  <a:tcPr marL="84126" marR="84126" anchor="ctr"/>
                </a:tc>
                <a:tc>
                  <a:txBody>
                    <a:bodyPr/>
                    <a:lstStyle/>
                    <a:p>
                      <a:r>
                        <a:rPr lang="en-IN" dirty="0"/>
                        <a:t>9</a:t>
                      </a:r>
                    </a:p>
                  </a:txBody>
                  <a:tcPr marL="84126" marR="84126" anchor="ctr"/>
                </a:tc>
                <a:extLst>
                  <a:ext uri="{0D108BD9-81ED-4DB2-BD59-A6C34878D82A}">
                    <a16:rowId xmlns:a16="http://schemas.microsoft.com/office/drawing/2014/main" val="3984309491"/>
                  </a:ext>
                </a:extLst>
              </a:tr>
              <a:tr h="370840">
                <a:tc>
                  <a:txBody>
                    <a:bodyPr/>
                    <a:lstStyle/>
                    <a:p>
                      <a:r>
                        <a:rPr lang="en-IN"/>
                        <a:t>9</a:t>
                      </a:r>
                    </a:p>
                  </a:txBody>
                  <a:tcPr marL="84126" marR="84126" anchor="ctr"/>
                </a:tc>
                <a:tc>
                  <a:txBody>
                    <a:bodyPr/>
                    <a:lstStyle/>
                    <a:p>
                      <a:r>
                        <a:rPr lang="en-IN"/>
                        <a:t>11</a:t>
                      </a:r>
                    </a:p>
                  </a:txBody>
                  <a:tcPr marL="84126" marR="84126" anchor="ctr"/>
                </a:tc>
                <a:extLst>
                  <a:ext uri="{0D108BD9-81ED-4DB2-BD59-A6C34878D82A}">
                    <a16:rowId xmlns:a16="http://schemas.microsoft.com/office/drawing/2014/main" val="853851499"/>
                  </a:ext>
                </a:extLst>
              </a:tr>
              <a:tr h="370840">
                <a:tc>
                  <a:txBody>
                    <a:bodyPr/>
                    <a:lstStyle/>
                    <a:p>
                      <a:r>
                        <a:rPr lang="en-IN"/>
                        <a:t>1</a:t>
                      </a:r>
                    </a:p>
                  </a:txBody>
                  <a:tcPr marL="84126" marR="84126" anchor="ctr"/>
                </a:tc>
                <a:tc>
                  <a:txBody>
                    <a:bodyPr/>
                    <a:lstStyle/>
                    <a:p>
                      <a:r>
                        <a:rPr lang="en-IN"/>
                        <a:t>7</a:t>
                      </a:r>
                    </a:p>
                  </a:txBody>
                  <a:tcPr marL="84126" marR="84126" anchor="ctr"/>
                </a:tc>
                <a:extLst>
                  <a:ext uri="{0D108BD9-81ED-4DB2-BD59-A6C34878D82A}">
                    <a16:rowId xmlns:a16="http://schemas.microsoft.com/office/drawing/2014/main" val="164491518"/>
                  </a:ext>
                </a:extLst>
              </a:tr>
              <a:tr h="370840">
                <a:tc>
                  <a:txBody>
                    <a:bodyPr/>
                    <a:lstStyle/>
                    <a:p>
                      <a:r>
                        <a:rPr lang="en-IN"/>
                        <a:t>40</a:t>
                      </a:r>
                    </a:p>
                  </a:txBody>
                  <a:tcPr marL="84126" marR="84126" anchor="ctr"/>
                </a:tc>
                <a:tc>
                  <a:txBody>
                    <a:bodyPr/>
                    <a:lstStyle/>
                    <a:p>
                      <a:r>
                        <a:rPr lang="en-IN"/>
                        <a:t>20</a:t>
                      </a:r>
                    </a:p>
                  </a:txBody>
                  <a:tcPr marL="84126" marR="84126" anchor="ctr"/>
                </a:tc>
                <a:extLst>
                  <a:ext uri="{0D108BD9-81ED-4DB2-BD59-A6C34878D82A}">
                    <a16:rowId xmlns:a16="http://schemas.microsoft.com/office/drawing/2014/main" val="258740528"/>
                  </a:ext>
                </a:extLst>
              </a:tr>
              <a:tr h="370840">
                <a:tc>
                  <a:txBody>
                    <a:bodyPr/>
                    <a:lstStyle/>
                    <a:p>
                      <a:r>
                        <a:rPr lang="en-IN" dirty="0"/>
                        <a:t>43</a:t>
                      </a:r>
                    </a:p>
                  </a:txBody>
                  <a:tcPr marL="84126" marR="84126" anchor="ctr"/>
                </a:tc>
                <a:tc>
                  <a:txBody>
                    <a:bodyPr/>
                    <a:lstStyle/>
                    <a:p>
                      <a:r>
                        <a:rPr lang="en-IN" dirty="0"/>
                        <a:t>8</a:t>
                      </a:r>
                    </a:p>
                  </a:txBody>
                  <a:tcPr marL="84126" marR="84126" anchor="ctr"/>
                </a:tc>
                <a:extLst>
                  <a:ext uri="{0D108BD9-81ED-4DB2-BD59-A6C34878D82A}">
                    <a16:rowId xmlns:a16="http://schemas.microsoft.com/office/drawing/2014/main" val="790959655"/>
                  </a:ext>
                </a:extLst>
              </a:tr>
            </a:tbl>
          </a:graphicData>
        </a:graphic>
      </p:graphicFrame>
      <p:sp>
        <p:nvSpPr>
          <p:cNvPr id="4" name="Text Placeholder 3">
            <a:extLst>
              <a:ext uri="{FF2B5EF4-FFF2-40B4-BE49-F238E27FC236}">
                <a16:creationId xmlns:a16="http://schemas.microsoft.com/office/drawing/2014/main" id="{310D1CF1-9097-3383-0C2D-ED43698FBF48}"/>
              </a:ext>
            </a:extLst>
          </p:cNvPr>
          <p:cNvSpPr>
            <a:spLocks noGrp="1"/>
          </p:cNvSpPr>
          <p:nvPr>
            <p:ph type="body" sz="half" idx="2"/>
          </p:nvPr>
        </p:nvSpPr>
        <p:spPr/>
        <p:txBody>
          <a:bodyPr>
            <a:normAutofit/>
          </a:bodyPr>
          <a:lstStyle/>
          <a:p>
            <a:pPr>
              <a:buNone/>
            </a:pPr>
            <a:r>
              <a:rPr lang="en-US" b="1" dirty="0"/>
              <a:t>Proposed Solutions to Boost Conversions</a:t>
            </a:r>
          </a:p>
          <a:p>
            <a:pPr>
              <a:buFont typeface="+mj-lt"/>
              <a:buAutoNum type="arabicPeriod"/>
            </a:pPr>
            <a:r>
              <a:rPr lang="en-US" b="1" dirty="0"/>
              <a:t>Real-time Checkout Discount Pop-up</a:t>
            </a:r>
            <a:endParaRPr lang="en-US" dirty="0"/>
          </a:p>
          <a:p>
            <a:pPr marL="742950" lvl="1" indent="-285750">
              <a:buFont typeface="+mj-lt"/>
              <a:buAutoNum type="arabicPeriod"/>
            </a:pPr>
            <a:r>
              <a:rPr lang="en-US" dirty="0"/>
              <a:t>Surprise discount at checkout to encourage completion.</a:t>
            </a:r>
          </a:p>
          <a:p>
            <a:pPr marL="742950" lvl="1" indent="-285750">
              <a:buFont typeface="+mj-lt"/>
              <a:buAutoNum type="arabicPeriod"/>
            </a:pPr>
            <a:r>
              <a:rPr lang="en-US" dirty="0"/>
              <a:t>Add a </a:t>
            </a:r>
            <a:r>
              <a:rPr lang="en-US" b="1" dirty="0"/>
              <a:t>limited-time offer</a:t>
            </a:r>
            <a:r>
              <a:rPr lang="en-US" dirty="0"/>
              <a:t> to create urgency.</a:t>
            </a:r>
          </a:p>
          <a:p>
            <a:pPr>
              <a:buFont typeface="+mj-lt"/>
              <a:buAutoNum type="arabicPeriod"/>
            </a:pPr>
            <a:r>
              <a:rPr lang="en-US" b="1" dirty="0"/>
              <a:t>Follow-up Discount Email</a:t>
            </a:r>
            <a:endParaRPr lang="en-US" dirty="0"/>
          </a:p>
          <a:p>
            <a:pPr marL="742950" lvl="1" indent="-285750">
              <a:buFont typeface="+mj-lt"/>
              <a:buAutoNum type="arabicPeriod"/>
            </a:pPr>
            <a:r>
              <a:rPr lang="en-US" dirty="0"/>
              <a:t>Send personalized discount coupons to customers who abandoned their cart.</a:t>
            </a:r>
          </a:p>
          <a:p>
            <a:pPr marL="742950" lvl="1" indent="-285750">
              <a:buFont typeface="+mj-lt"/>
              <a:buAutoNum type="arabicPeriod"/>
            </a:pPr>
            <a:r>
              <a:rPr lang="en-US" dirty="0"/>
              <a:t>Set an </a:t>
            </a:r>
            <a:r>
              <a:rPr lang="en-US" b="1" dirty="0"/>
              <a:t>expiry date</a:t>
            </a:r>
            <a:r>
              <a:rPr lang="en-US" dirty="0"/>
              <a:t> to prompt faster action.</a:t>
            </a:r>
          </a:p>
          <a:p>
            <a:pPr>
              <a:buFont typeface="+mj-lt"/>
              <a:buAutoNum type="arabicPeriod"/>
            </a:pPr>
            <a:r>
              <a:rPr lang="en-US" b="1" dirty="0"/>
              <a:t> Product-Specific Promotions</a:t>
            </a:r>
            <a:endParaRPr lang="en-US" dirty="0"/>
          </a:p>
          <a:p>
            <a:pPr marL="742950" lvl="1" indent="-285750">
              <a:buFont typeface="+mj-lt"/>
              <a:buAutoNum type="arabicPeriod"/>
            </a:pPr>
            <a:r>
              <a:rPr lang="en-US" dirty="0"/>
              <a:t>Focus on high-interest products (e.g., Product IDs: </a:t>
            </a:r>
            <a:r>
              <a:rPr lang="en-US" b="1" dirty="0"/>
              <a:t>18, 11, 20</a:t>
            </a:r>
            <a:r>
              <a:rPr lang="en-US" dirty="0"/>
              <a:t>).</a:t>
            </a:r>
          </a:p>
          <a:p>
            <a:pPr marL="742950" lvl="1" indent="-285750">
              <a:buFont typeface="+mj-lt"/>
              <a:buAutoNum type="arabicPeriod"/>
            </a:pPr>
            <a:r>
              <a:rPr lang="en-US" dirty="0"/>
              <a:t>Offer </a:t>
            </a:r>
            <a:r>
              <a:rPr lang="en-US" b="1" dirty="0"/>
              <a:t>special deals</a:t>
            </a:r>
            <a:r>
              <a:rPr lang="en-US" dirty="0"/>
              <a:t> on these items to drive conversions.</a:t>
            </a:r>
          </a:p>
          <a:p>
            <a:endParaRPr lang="en-IN" dirty="0"/>
          </a:p>
        </p:txBody>
      </p:sp>
      <p:sp>
        <p:nvSpPr>
          <p:cNvPr id="6" name="TextBox 5">
            <a:extLst>
              <a:ext uri="{FF2B5EF4-FFF2-40B4-BE49-F238E27FC236}">
                <a16:creationId xmlns:a16="http://schemas.microsoft.com/office/drawing/2014/main" id="{EA4BB585-306C-DD34-2A1F-6FFF911D1535}"/>
              </a:ext>
            </a:extLst>
          </p:cNvPr>
          <p:cNvSpPr txBox="1"/>
          <p:nvPr/>
        </p:nvSpPr>
        <p:spPr>
          <a:xfrm>
            <a:off x="5183188" y="285135"/>
            <a:ext cx="6169024" cy="369332"/>
          </a:xfrm>
          <a:prstGeom prst="rect">
            <a:avLst/>
          </a:prstGeom>
          <a:noFill/>
        </p:spPr>
        <p:txBody>
          <a:bodyPr wrap="square" rtlCol="0">
            <a:spAutoFit/>
          </a:bodyPr>
          <a:lstStyle/>
          <a:p>
            <a:r>
              <a:rPr lang="en-US"/>
              <a:t>Customers who abandoned their cart at checkout:</a:t>
            </a:r>
            <a:endParaRPr lang="en-IN" dirty="0"/>
          </a:p>
        </p:txBody>
      </p:sp>
    </p:spTree>
    <p:extLst>
      <p:ext uri="{BB962C8B-B14F-4D97-AF65-F5344CB8AC3E}">
        <p14:creationId xmlns:p14="http://schemas.microsoft.com/office/powerpoint/2010/main" val="25114997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0E0D2-0035-5B6C-3407-7C4BD74EBAAA}"/>
              </a:ext>
            </a:extLst>
          </p:cNvPr>
          <p:cNvSpPr>
            <a:spLocks noGrp="1"/>
          </p:cNvSpPr>
          <p:nvPr>
            <p:ph type="title"/>
          </p:nvPr>
        </p:nvSpPr>
        <p:spPr/>
        <p:txBody>
          <a:bodyPr/>
          <a:lstStyle/>
          <a:p>
            <a:r>
              <a:rPr lang="en-US" dirty="0"/>
              <a:t>How do customer reviews impact the purchasing behavior?</a:t>
            </a:r>
            <a:endParaRPr lang="en-IN" dirty="0"/>
          </a:p>
        </p:txBody>
      </p:sp>
    </p:spTree>
    <p:extLst>
      <p:ext uri="{BB962C8B-B14F-4D97-AF65-F5344CB8AC3E}">
        <p14:creationId xmlns:p14="http://schemas.microsoft.com/office/powerpoint/2010/main" val="8417707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690BF-F7CB-E12D-369C-E3A184B891F7}"/>
              </a:ext>
            </a:extLst>
          </p:cNvPr>
          <p:cNvSpPr>
            <a:spLocks noGrp="1"/>
          </p:cNvSpPr>
          <p:nvPr>
            <p:ph type="title"/>
          </p:nvPr>
        </p:nvSpPr>
        <p:spPr/>
        <p:txBody>
          <a:bodyPr/>
          <a:lstStyle/>
          <a:p>
            <a:r>
              <a:rPr lang="en-US" dirty="0"/>
              <a:t>Analysis &amp; Recommendations: Impact of Reviews on Customer Purchase Behavior</a:t>
            </a:r>
            <a:endParaRPr lang="en-IN" dirty="0"/>
          </a:p>
        </p:txBody>
      </p:sp>
    </p:spTree>
    <p:extLst>
      <p:ext uri="{BB962C8B-B14F-4D97-AF65-F5344CB8AC3E}">
        <p14:creationId xmlns:p14="http://schemas.microsoft.com/office/powerpoint/2010/main" val="22019908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142</TotalTime>
  <Words>2098</Words>
  <Application>Microsoft Office PowerPoint</Application>
  <PresentationFormat>Widescreen</PresentationFormat>
  <Paragraphs>515</Paragraphs>
  <Slides>30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Arial</vt:lpstr>
      <vt:lpstr>Arial Unicode MS</vt:lpstr>
      <vt:lpstr>Calibri</vt:lpstr>
      <vt:lpstr>system-ui</vt:lpstr>
      <vt:lpstr>Tw Cen MT</vt:lpstr>
      <vt:lpstr>Tw Cen MT Condensed</vt:lpstr>
      <vt:lpstr>Wingdings 3</vt:lpstr>
      <vt:lpstr>Integral</vt:lpstr>
      <vt:lpstr>Customer Behavior Analysis</vt:lpstr>
      <vt:lpstr>Table Of Contents</vt:lpstr>
      <vt:lpstr>Introduction</vt:lpstr>
      <vt:lpstr>Data Analysis To Improve Marketing Strategy</vt:lpstr>
      <vt:lpstr>What Factors are influencing customer engagement?</vt:lpstr>
      <vt:lpstr>At what stage customers are dropping off in their journey?</vt:lpstr>
      <vt:lpstr>Observation - A significant number of customers are abandoning their purchases at the checkout stage, even after adding products to their cart.</vt:lpstr>
      <vt:lpstr>How do customer reviews impact the purchasing behavior?</vt:lpstr>
      <vt:lpstr>Analysis &amp; Recommendations: Impact of Reviews on Customer Purchase Behavior</vt:lpstr>
      <vt:lpstr>1. Low-Rated Products (Avg Rating ≤ 3.5)</vt:lpstr>
      <vt:lpstr>2. Moderate-Rated Products (Avg Rating: 3.5 - 4)</vt:lpstr>
      <vt:lpstr>3. High-Rated Products (Avg Rating &gt; 4)</vt:lpstr>
      <vt:lpstr>4. Customers Who Rated Below 3</vt:lpstr>
      <vt:lpstr>Customer ID &amp; Review ID Table</vt:lpstr>
      <vt:lpstr>5. Mismatch Between Rating &amp; Review Text</vt:lpstr>
      <vt:lpstr>Which Products, Locations and customer segments are performing well?</vt:lpstr>
      <vt:lpstr>Spain Sports Product Sales – Key Highlights</vt:lpstr>
      <vt:lpstr>PowerPoint Presentation</vt:lpstr>
      <vt:lpstr>Customer Feedback Analysis</vt:lpstr>
      <vt:lpstr>Customer Feedback Overview</vt:lpstr>
      <vt:lpstr>Identify key complaints and improvement areas?</vt:lpstr>
      <vt:lpstr>Customer Complaints – Key Takeaways</vt:lpstr>
      <vt:lpstr>Recommended Solutions &amp; Action Plan</vt:lpstr>
      <vt:lpstr>Find patterns between negative reviews and product performance? </vt:lpstr>
      <vt:lpstr>Pattern Analysis – Negative Reviews vs Product Performance </vt:lpstr>
      <vt:lpstr>Negative Review Patterns by Product</vt:lpstr>
      <vt:lpstr>Strategies to Enhance Customer Satisfaction(Summary)</vt:lpstr>
      <vt:lpstr>Reply Email to Marketing Manager – Analysis Confirmation</vt:lpstr>
      <vt:lpstr>Reply Email to Customer Experience Manager – Feedback Analysis Response</vt:lpstr>
      <vt:lpstr>Q&amp;A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DAVID JOHN RAJ</dc:creator>
  <cp:lastModifiedBy>DAVID JOHN RAJ</cp:lastModifiedBy>
  <cp:revision>1</cp:revision>
  <dcterms:created xsi:type="dcterms:W3CDTF">2025-04-07T16:47:14Z</dcterms:created>
  <dcterms:modified xsi:type="dcterms:W3CDTF">2025-04-08T13:20:46Z</dcterms:modified>
</cp:coreProperties>
</file>