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20"/>
  </p:notesMasterIdLst>
  <p:handoutMasterIdLst>
    <p:handoutMasterId r:id="rId21"/>
  </p:handoutMasterIdLst>
  <p:sldIdLst>
    <p:sldId id="259" r:id="rId6"/>
    <p:sldId id="263" r:id="rId7"/>
    <p:sldId id="277" r:id="rId8"/>
    <p:sldId id="280" r:id="rId9"/>
    <p:sldId id="278" r:id="rId10"/>
    <p:sldId id="265" r:id="rId11"/>
    <p:sldId id="281" r:id="rId12"/>
    <p:sldId id="268" r:id="rId13"/>
    <p:sldId id="272" r:id="rId14"/>
    <p:sldId id="270" r:id="rId15"/>
    <p:sldId id="274" r:id="rId16"/>
    <p:sldId id="282" r:id="rId17"/>
    <p:sldId id="275" r:id="rId18"/>
    <p:sldId id="276" r:id="rId19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CFF33"/>
    <a:srgbClr val="00FFFF"/>
    <a:srgbClr val="FFFFCC"/>
    <a:srgbClr val="DDDDDD"/>
    <a:srgbClr val="FFCCFF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 autoAdjust="0"/>
    <p:restoredTop sz="91721" autoAdjust="0"/>
  </p:normalViewPr>
  <p:slideViewPr>
    <p:cSldViewPr>
      <p:cViewPr varScale="1">
        <p:scale>
          <a:sx n="95" d="100"/>
          <a:sy n="95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CF00C-8BA2-4B38-921B-36AD2120EAD5}" type="datetimeFigureOut">
              <a:rPr lang="zh-TW" altLang="en-US" smtClean="0"/>
              <a:pPr/>
              <a:t>2013/5/3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568F5-41D8-46E2-B4FC-4E5E874D2B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19956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08C050B-6C01-48A4-809B-0461657C7F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09156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6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8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7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文字方塊 12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2A66-904B-42FE-ADF4-15AED0645C80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B8B2D-8A7A-4D47-B399-CC9B33F00820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6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8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7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文字方塊 12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78AA0-95D2-4250-A5D2-75DB2DBFF47A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B292-6049-489F-93E0-B75929EE315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6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8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7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文字方塊 12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838200"/>
            <a:ext cx="21907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838200"/>
            <a:ext cx="6419850" cy="5638800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72AA-D1C2-48E2-A8DA-E44D22C798F6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B99E0-FB34-41FD-B557-B31E15F65142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6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8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7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文字方塊 12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91E7-AD99-4BAF-95B7-4254D3BE630A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0A59C-8E3D-4858-834F-3E528357C824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6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8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7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文字方塊 12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60B68-A7A7-4E1A-8791-6221B5F31978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B3146-EFE8-42CC-90B8-7573072C5933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6" name="Group 8"/>
          <p:cNvGrpSpPr>
            <a:grpSpLocks/>
          </p:cNvGrpSpPr>
          <p:nvPr userDrawn="1"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8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文字方塊 13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B1079-21FB-444A-8F9F-9FEEECBB11CE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18633-594E-4642-A29B-13D655865D9B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9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10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文字方塊 15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21BB6-C1CB-4A7E-9DF4-16899FCE38CF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6121F-1F58-4E79-9DCE-A48075F3863F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5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7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8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6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文字方塊 11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F5853-0C4A-45FD-9A01-CE7391D9AF71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E4657-82C0-45FA-9C99-0804000F7AC9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4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6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8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5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文字方塊 10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0A364-EC8A-4C26-AACD-ACCFBC5EC6AE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BDE0B-A838-47CE-87D2-20077D70A33D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8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文字方塊 13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160A5-F741-42A8-861C-7BBDE6606210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9AA1F-CA32-419B-A875-70A908EEF1A1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7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5"/>
              <a:chOff x="1338" y="436"/>
              <a:chExt cx="4142" cy="65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8" name="Picture 14" descr="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文字方塊 13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B6389-1418-4043-9FB3-A346A2630A49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A1DEA-127F-4BC6-AC30-AFF5DA137456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 userDrawn="1"/>
        </p:nvSpPr>
        <p:spPr bwMode="auto">
          <a:xfrm>
            <a:off x="0" y="6689725"/>
            <a:ext cx="9144000" cy="168275"/>
          </a:xfrm>
          <a:prstGeom prst="rect">
            <a:avLst/>
          </a:prstGeom>
          <a:gradFill rotWithShape="1">
            <a:gsLst>
              <a:gs pos="0">
                <a:srgbClr val="E60000"/>
              </a:gs>
              <a:gs pos="100000">
                <a:srgbClr val="0000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zh-TW" altLang="en-US" sz="500"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838200"/>
            <a:ext cx="8763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 of the slide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grpSp>
        <p:nvGrpSpPr>
          <p:cNvPr id="1029" name="Group 8"/>
          <p:cNvGrpSpPr>
            <a:grpSpLocks/>
          </p:cNvGrpSpPr>
          <p:nvPr/>
        </p:nvGrpSpPr>
        <p:grpSpPr bwMode="auto">
          <a:xfrm>
            <a:off x="161925" y="114300"/>
            <a:ext cx="8753475" cy="701675"/>
            <a:chOff x="295" y="131"/>
            <a:chExt cx="5185" cy="396"/>
          </a:xfrm>
        </p:grpSpPr>
        <p:grpSp>
          <p:nvGrpSpPr>
            <p:cNvPr id="1035" name="Group 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2"/>
              <a:chOff x="1338" y="436"/>
              <a:chExt cx="4142" cy="62"/>
            </a:xfrm>
          </p:grpSpPr>
          <p:sp>
            <p:nvSpPr>
              <p:cNvPr id="2" name="Rectangle 10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3" name="Rectangle 11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4" name="Rectangle 12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38" name="Rectangle 13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5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  <p:pic>
          <p:nvPicPr>
            <p:cNvPr id="1036" name="Picture 14" descr="Logo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648450"/>
            <a:ext cx="1000125" cy="17145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7C6764C-EB4C-40F9-AA9E-0C702DAF7BA6}" type="datetime1">
              <a:rPr lang="zh-TW" altLang="en-US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71600" y="6643688"/>
            <a:ext cx="6842125" cy="163512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zh-TW" dirty="0"/>
              <a:t>Copyright © 2012 MStar Semiconductor, Inc.  All rights reserved. </a:t>
            </a: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86750" y="6648450"/>
            <a:ext cx="857250" cy="17145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1702A2-9D6B-4C84-B2DB-7E2DE2389C1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9" name="文字方塊 18"/>
          <p:cNvSpPr txBox="1"/>
          <p:nvPr userDrawn="1"/>
        </p:nvSpPr>
        <p:spPr>
          <a:xfrm>
            <a:off x="928688" y="6673850"/>
            <a:ext cx="928687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600" dirty="0">
                <a:solidFill>
                  <a:srgbClr val="D62900"/>
                </a:solidFill>
              </a:rPr>
              <a:t>F-3697</a:t>
            </a:r>
            <a:endParaRPr lang="zh-TW" altLang="en-US" sz="600" dirty="0">
              <a:solidFill>
                <a:srgbClr val="D629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A5002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4800" dirty="0" err="1" smtClean="0"/>
              <a:t>Git</a:t>
            </a:r>
            <a:endParaRPr lang="zh-TW" altLang="en-US" sz="4800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1928794" y="3714752"/>
            <a:ext cx="6400800" cy="1752600"/>
          </a:xfrm>
        </p:spPr>
        <p:txBody>
          <a:bodyPr/>
          <a:lstStyle/>
          <a:p>
            <a:pPr algn="r"/>
            <a:r>
              <a:rPr lang="en-US" altLang="zh-TW" dirty="0" smtClean="0"/>
              <a:t>Mango Chen</a:t>
            </a:r>
          </a:p>
          <a:p>
            <a:pPr algn="r"/>
            <a:r>
              <a:rPr lang="en-US" altLang="zh-TW" dirty="0" smtClean="0"/>
              <a:t>2013/05/03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smtClean="0"/>
              <a:t>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1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699520" cy="504825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" y="1447800"/>
            <a:ext cx="2907432" cy="5029200"/>
          </a:xfrm>
        </p:spPr>
        <p:txBody>
          <a:bodyPr/>
          <a:lstStyle/>
          <a:p>
            <a:r>
              <a:rPr lang="en-US" altLang="zh-TW" sz="1800" dirty="0" smtClean="0"/>
              <a:t>do some </a:t>
            </a:r>
            <a:r>
              <a:rPr lang="en-US" altLang="zh-TW" sz="1800" dirty="0" smtClean="0"/>
              <a:t>modifications </a:t>
            </a:r>
            <a:endParaRPr lang="en-US" altLang="zh-TW" sz="1800" dirty="0" smtClean="0"/>
          </a:p>
          <a:p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add</a:t>
            </a:r>
          </a:p>
          <a:p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commit</a:t>
            </a:r>
          </a:p>
          <a:p>
            <a:r>
              <a:rPr lang="en-US" altLang="zh-TW" sz="1800" dirty="0" smtClean="0"/>
              <a:t>Now HEAD points to c2b9e</a:t>
            </a:r>
          </a:p>
          <a:p>
            <a:pPr lvl="1"/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 bwMode="auto">
          <a:xfrm>
            <a:off x="3995936" y="2204864"/>
            <a:ext cx="5040560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4211960" y="393305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5292080" y="393305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6372200" y="393305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f30ab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012160" y="4725144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jb</a:t>
            </a:r>
            <a:r>
              <a:rPr lang="en-US" altLang="zh-TW" sz="1200" dirty="0" smtClean="0">
                <a:latin typeface="Arial" pitchFamily="34" charset="0"/>
              </a:rPr>
              <a:t>-</a:t>
            </a:r>
            <a:r>
              <a:rPr lang="en-US" altLang="zh-TW" sz="1200" dirty="0" err="1" smtClean="0">
                <a:latin typeface="Arial" pitchFamily="34" charset="0"/>
              </a:rPr>
              <a:t>mstar</a:t>
            </a:r>
            <a:r>
              <a:rPr lang="en-US" altLang="zh-TW" sz="1200" dirty="0" smtClean="0">
                <a:latin typeface="Arial" pitchFamily="34" charset="0"/>
              </a:rPr>
              <a:t>-master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6012160" y="414908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 bwMode="auto">
          <a:xfrm flipH="1">
            <a:off x="4932040" y="414908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0"/>
            <a:endCxn id="13" idx="2"/>
          </p:cNvCxnSpPr>
          <p:nvPr/>
        </p:nvCxnSpPr>
        <p:spPr bwMode="auto">
          <a:xfrm flipV="1">
            <a:off x="6732240" y="429309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067944" y="573325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my pc(local)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92280" y="3212976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br_dev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20" name="直線單箭頭接點 19"/>
          <p:cNvCxnSpPr>
            <a:stCxn id="19" idx="2"/>
          </p:cNvCxnSpPr>
          <p:nvPr/>
        </p:nvCxnSpPr>
        <p:spPr bwMode="auto">
          <a:xfrm>
            <a:off x="7812360" y="357301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7092280" y="2492896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smtClean="0">
                <a:latin typeface="Arial" pitchFamily="34" charset="0"/>
              </a:rPr>
              <a:t>HEAD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7812360" y="285293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 bwMode="auto">
          <a:xfrm>
            <a:off x="7452320" y="3933056"/>
            <a:ext cx="720080" cy="360040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c2b9e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 bwMode="auto">
          <a:xfrm flipH="1">
            <a:off x="7092280" y="414908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群組 28"/>
          <p:cNvGrpSpPr/>
          <p:nvPr/>
        </p:nvGrpSpPr>
        <p:grpSpPr>
          <a:xfrm>
            <a:off x="4644008" y="260648"/>
            <a:ext cx="4032448" cy="1728192"/>
            <a:chOff x="323528" y="3356992"/>
            <a:chExt cx="5040560" cy="2016224"/>
          </a:xfrm>
        </p:grpSpPr>
        <p:sp>
          <p:nvSpPr>
            <p:cNvPr id="30" name="矩形 29"/>
            <p:cNvSpPr/>
            <p:nvPr/>
          </p:nvSpPr>
          <p:spPr bwMode="auto">
            <a:xfrm>
              <a:off x="323528" y="3356992"/>
              <a:ext cx="5040560" cy="2016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1" name="圓角矩形 30"/>
            <p:cNvSpPr/>
            <p:nvPr/>
          </p:nvSpPr>
          <p:spPr bwMode="auto">
            <a:xfrm>
              <a:off x="1331640" y="4725144"/>
              <a:ext cx="720080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98ca9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2" name="圓角矩形 31"/>
            <p:cNvSpPr/>
            <p:nvPr/>
          </p:nvSpPr>
          <p:spPr bwMode="auto">
            <a:xfrm>
              <a:off x="2411760" y="4725144"/>
              <a:ext cx="720080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34ac2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3" name="圓角矩形 32"/>
            <p:cNvSpPr/>
            <p:nvPr/>
          </p:nvSpPr>
          <p:spPr bwMode="auto">
            <a:xfrm>
              <a:off x="3491880" y="4725144"/>
              <a:ext cx="720080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f30ab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131840" y="4005064"/>
              <a:ext cx="1440160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 err="1" smtClean="0">
                  <a:latin typeface="Arial" pitchFamily="34" charset="0"/>
                </a:rPr>
                <a:t>aosp</a:t>
              </a:r>
              <a:r>
                <a:rPr lang="en-US" altLang="zh-TW" sz="1000" dirty="0" smtClean="0">
                  <a:latin typeface="Arial" pitchFamily="34" charset="0"/>
                </a:rPr>
                <a:t>/</a:t>
              </a:r>
              <a:r>
                <a:rPr lang="en-US" altLang="zh-TW" sz="1000" dirty="0" err="1" smtClean="0">
                  <a:latin typeface="Arial" pitchFamily="34" charset="0"/>
                </a:rPr>
                <a:t>jb</a:t>
              </a:r>
              <a:r>
                <a:rPr lang="en-US" altLang="zh-TW" sz="1000" dirty="0" smtClean="0">
                  <a:latin typeface="Arial" pitchFamily="34" charset="0"/>
                </a:rPr>
                <a:t>-</a:t>
              </a:r>
              <a:r>
                <a:rPr lang="en-US" altLang="zh-TW" sz="1000" dirty="0" err="1" smtClean="0">
                  <a:latin typeface="Arial" pitchFamily="34" charset="0"/>
                </a:rPr>
                <a:t>mstar</a:t>
              </a:r>
              <a:r>
                <a:rPr lang="en-US" altLang="zh-TW" sz="1000" dirty="0" smtClean="0">
                  <a:latin typeface="Arial" pitchFamily="34" charset="0"/>
                </a:rPr>
                <a:t>-master</a:t>
              </a:r>
              <a:endParaRPr lang="zh-TW" altLang="en-US" sz="1000" dirty="0" smtClean="0">
                <a:latin typeface="Arial" pitchFamily="34" charset="0"/>
              </a:endParaRPr>
            </a:p>
          </p:txBody>
        </p:sp>
        <p:cxnSp>
          <p:nvCxnSpPr>
            <p:cNvPr id="35" name="直線單箭頭接點 34"/>
            <p:cNvCxnSpPr>
              <a:stCxn id="32" idx="1"/>
              <a:endCxn id="31" idx="3"/>
            </p:cNvCxnSpPr>
            <p:nvPr/>
          </p:nvCxnSpPr>
          <p:spPr bwMode="auto">
            <a:xfrm flipH="1">
              <a:off x="2051720" y="4905164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 bwMode="auto">
            <a:xfrm flipH="1">
              <a:off x="3131840" y="494116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2"/>
            </p:cNvCxnSpPr>
            <p:nvPr/>
          </p:nvCxnSpPr>
          <p:spPr bwMode="auto">
            <a:xfrm>
              <a:off x="3851920" y="4365104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直線單箭頭接點 37"/>
            <p:cNvCxnSpPr>
              <a:stCxn id="34" idx="2"/>
              <a:endCxn id="33" idx="0"/>
            </p:cNvCxnSpPr>
            <p:nvPr/>
          </p:nvCxnSpPr>
          <p:spPr bwMode="auto">
            <a:xfrm>
              <a:off x="3851920" y="4365104"/>
              <a:ext cx="0" cy="3600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395536" y="3429000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00FF"/>
                  </a:solidFill>
                </a:rPr>
                <a:t>hcgit</a:t>
              </a:r>
              <a:r>
                <a:rPr lang="en-US" altLang="zh-TW" dirty="0" smtClean="0">
                  <a:solidFill>
                    <a:srgbClr val="0000FF"/>
                  </a:solidFill>
                </a:rPr>
                <a:t>(remote)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843536" cy="504825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" y="1447800"/>
            <a:ext cx="2907432" cy="5029200"/>
          </a:xfrm>
        </p:spPr>
        <p:txBody>
          <a:bodyPr/>
          <a:lstStyle/>
          <a:p>
            <a:r>
              <a:rPr lang="en-US" altLang="zh-TW" sz="1800" dirty="0" smtClean="0"/>
              <a:t>Some one push commit 87ab2 to server</a:t>
            </a:r>
            <a:endParaRPr lang="en-US" altLang="zh-TW" sz="1800" dirty="0" smtClean="0"/>
          </a:p>
          <a:p>
            <a:pPr lvl="1"/>
            <a:endParaRPr lang="en-US" altLang="zh-TW" dirty="0" smtClean="0"/>
          </a:p>
        </p:txBody>
      </p:sp>
      <p:sp>
        <p:nvSpPr>
          <p:cNvPr id="47" name="矩形 46"/>
          <p:cNvSpPr/>
          <p:nvPr/>
        </p:nvSpPr>
        <p:spPr bwMode="auto">
          <a:xfrm>
            <a:off x="3275856" y="1340768"/>
            <a:ext cx="5688632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8" name="圓角矩形 47"/>
          <p:cNvSpPr/>
          <p:nvPr/>
        </p:nvSpPr>
        <p:spPr bwMode="auto">
          <a:xfrm>
            <a:off x="3882883" y="2708919"/>
            <a:ext cx="843522" cy="437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9" name="圓角矩形 48"/>
          <p:cNvSpPr/>
          <p:nvPr/>
        </p:nvSpPr>
        <p:spPr bwMode="auto">
          <a:xfrm>
            <a:off x="4963003" y="2708919"/>
            <a:ext cx="843522" cy="437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0" name="圓角矩形 49"/>
          <p:cNvSpPr/>
          <p:nvPr/>
        </p:nvSpPr>
        <p:spPr bwMode="auto">
          <a:xfrm>
            <a:off x="6043123" y="2708919"/>
            <a:ext cx="843522" cy="437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f30ab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701379" y="1916832"/>
            <a:ext cx="1687045" cy="4371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 err="1" smtClean="0">
                <a:latin typeface="Arial" pitchFamily="34" charset="0"/>
              </a:rPr>
              <a:t>a</a:t>
            </a:r>
            <a:r>
              <a:rPr lang="en-US" altLang="zh-TW" sz="1000" dirty="0" err="1" smtClean="0">
                <a:latin typeface="Arial" pitchFamily="34" charset="0"/>
              </a:rPr>
              <a:t>osp</a:t>
            </a:r>
            <a:r>
              <a:rPr lang="en-US" altLang="zh-TW" sz="1000" dirty="0" smtClean="0">
                <a:latin typeface="Arial" pitchFamily="34" charset="0"/>
              </a:rPr>
              <a:t>/ </a:t>
            </a:r>
            <a:r>
              <a:rPr lang="en-US" altLang="zh-TW" sz="1000" dirty="0" err="1" smtClean="0">
                <a:latin typeface="Arial" pitchFamily="34" charset="0"/>
              </a:rPr>
              <a:t>jb</a:t>
            </a:r>
            <a:r>
              <a:rPr lang="en-US" altLang="zh-TW" sz="1000" dirty="0" smtClean="0">
                <a:latin typeface="Arial" pitchFamily="34" charset="0"/>
              </a:rPr>
              <a:t>-</a:t>
            </a:r>
            <a:r>
              <a:rPr lang="en-US" altLang="zh-TW" sz="1000" dirty="0" err="1" smtClean="0">
                <a:latin typeface="Arial" pitchFamily="34" charset="0"/>
              </a:rPr>
              <a:t>mstar</a:t>
            </a:r>
            <a:r>
              <a:rPr lang="en-US" altLang="zh-TW" sz="1000" dirty="0" smtClean="0">
                <a:latin typeface="Arial" pitchFamily="34" charset="0"/>
              </a:rPr>
              <a:t>-master</a:t>
            </a:r>
            <a:endParaRPr lang="zh-TW" altLang="en-US" sz="1000" dirty="0" smtClean="0">
              <a:latin typeface="Arial" pitchFamily="34" charset="0"/>
            </a:endParaRPr>
          </a:p>
        </p:txBody>
      </p:sp>
      <p:cxnSp>
        <p:nvCxnSpPr>
          <p:cNvPr id="52" name="直線單箭頭接點 51"/>
          <p:cNvCxnSpPr>
            <a:stCxn id="49" idx="1"/>
            <a:endCxn id="48" idx="3"/>
          </p:cNvCxnSpPr>
          <p:nvPr/>
        </p:nvCxnSpPr>
        <p:spPr bwMode="auto">
          <a:xfrm flipH="1">
            <a:off x="4726405" y="2927515"/>
            <a:ext cx="23659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49" idx="3"/>
          </p:cNvCxnSpPr>
          <p:nvPr/>
        </p:nvCxnSpPr>
        <p:spPr bwMode="auto">
          <a:xfrm flipH="1">
            <a:off x="5806525" y="2924944"/>
            <a:ext cx="236598" cy="257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3635896" y="1444714"/>
            <a:ext cx="269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hcgit</a:t>
            </a:r>
            <a:r>
              <a:rPr lang="en-US" altLang="zh-TW" dirty="0" smtClean="0">
                <a:solidFill>
                  <a:srgbClr val="0000FF"/>
                </a:solidFill>
              </a:rPr>
              <a:t>(remote)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7" name="圓角矩形 56"/>
          <p:cNvSpPr/>
          <p:nvPr/>
        </p:nvSpPr>
        <p:spPr bwMode="auto">
          <a:xfrm>
            <a:off x="7123243" y="2708920"/>
            <a:ext cx="843522" cy="437191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87ab2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58" name="直線單箭頭接點 57"/>
          <p:cNvCxnSpPr>
            <a:stCxn id="57" idx="1"/>
            <a:endCxn id="50" idx="3"/>
          </p:cNvCxnSpPr>
          <p:nvPr/>
        </p:nvCxnSpPr>
        <p:spPr bwMode="auto">
          <a:xfrm flipH="1" flipV="1">
            <a:off x="6886645" y="2927515"/>
            <a:ext cx="23659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1" idx="2"/>
            <a:endCxn id="57" idx="0"/>
          </p:cNvCxnSpPr>
          <p:nvPr/>
        </p:nvCxnSpPr>
        <p:spPr bwMode="auto">
          <a:xfrm>
            <a:off x="7544902" y="2354023"/>
            <a:ext cx="102" cy="3548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投影片編號版面配置區 5"/>
          <p:cNvSpPr txBox="1">
            <a:spLocks/>
          </p:cNvSpPr>
          <p:nvPr/>
        </p:nvSpPr>
        <p:spPr>
          <a:xfrm>
            <a:off x="4686350" y="6686550"/>
            <a:ext cx="857250" cy="1714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0A59C-8E3D-4858-834F-3E528357C824}" type="slidenum">
              <a:rPr kumimoji="0" lang="zh-TW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Tahoma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Tahoma" pitchFamily="34" charset="0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275856" y="3706984"/>
            <a:ext cx="5688632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8" name="圓角矩形 87"/>
          <p:cNvSpPr/>
          <p:nvPr/>
        </p:nvSpPr>
        <p:spPr bwMode="auto">
          <a:xfrm>
            <a:off x="3825136" y="4931120"/>
            <a:ext cx="576064" cy="3261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9" name="圓角矩形 88"/>
          <p:cNvSpPr/>
          <p:nvPr/>
        </p:nvSpPr>
        <p:spPr bwMode="auto">
          <a:xfrm>
            <a:off x="4689232" y="4931120"/>
            <a:ext cx="576064" cy="3261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0" name="圓角矩形 89"/>
          <p:cNvSpPr/>
          <p:nvPr/>
        </p:nvSpPr>
        <p:spPr bwMode="auto">
          <a:xfrm>
            <a:off x="5553328" y="4931120"/>
            <a:ext cx="576064" cy="3261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 smtClean="0">
                <a:latin typeface="Arial" pitchFamily="34" charset="0"/>
              </a:rPr>
              <a:t>f30ab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5233480" y="5584208"/>
            <a:ext cx="1224136" cy="254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jb</a:t>
            </a:r>
            <a:r>
              <a:rPr lang="en-US" altLang="zh-TW" sz="1200" dirty="0" smtClean="0">
                <a:latin typeface="Arial" pitchFamily="34" charset="0"/>
              </a:rPr>
              <a:t>-</a:t>
            </a:r>
            <a:r>
              <a:rPr lang="en-US" altLang="zh-TW" sz="1200" dirty="0" err="1" smtClean="0">
                <a:latin typeface="Arial" pitchFamily="34" charset="0"/>
              </a:rPr>
              <a:t>mstar</a:t>
            </a:r>
            <a:r>
              <a:rPr lang="en-US" altLang="zh-TW" sz="1200" dirty="0" smtClean="0">
                <a:latin typeface="Arial" pitchFamily="34" charset="0"/>
              </a:rPr>
              <a:t>-master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92" name="直線單箭頭接點 91"/>
          <p:cNvCxnSpPr>
            <a:stCxn id="90" idx="1"/>
            <a:endCxn id="89" idx="3"/>
          </p:cNvCxnSpPr>
          <p:nvPr/>
        </p:nvCxnSpPr>
        <p:spPr bwMode="auto">
          <a:xfrm flipH="1">
            <a:off x="5265296" y="5094186"/>
            <a:ext cx="28803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9" idx="1"/>
            <a:endCxn id="88" idx="3"/>
          </p:cNvCxnSpPr>
          <p:nvPr/>
        </p:nvCxnSpPr>
        <p:spPr bwMode="auto">
          <a:xfrm flipH="1">
            <a:off x="4401200" y="5094186"/>
            <a:ext cx="28803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91" idx="0"/>
            <a:endCxn id="90" idx="2"/>
          </p:cNvCxnSpPr>
          <p:nvPr/>
        </p:nvCxnSpPr>
        <p:spPr bwMode="auto">
          <a:xfrm flipH="1" flipV="1">
            <a:off x="5841360" y="5257252"/>
            <a:ext cx="4188" cy="3269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3537104" y="615525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my pc(local)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169584" y="4423720"/>
            <a:ext cx="1224136" cy="254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br_dev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97" name="直線單箭頭接點 96"/>
          <p:cNvCxnSpPr>
            <a:stCxn id="96" idx="2"/>
            <a:endCxn id="100" idx="0"/>
          </p:cNvCxnSpPr>
          <p:nvPr/>
        </p:nvCxnSpPr>
        <p:spPr bwMode="auto">
          <a:xfrm flipH="1">
            <a:off x="6777464" y="4677844"/>
            <a:ext cx="4188" cy="25327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 bwMode="auto">
          <a:xfrm>
            <a:off x="6169584" y="3953572"/>
            <a:ext cx="1224136" cy="2541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smtClean="0">
                <a:latin typeface="Arial" pitchFamily="34" charset="0"/>
              </a:rPr>
              <a:t>HEAD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99" name="直線單箭頭接點 98"/>
          <p:cNvCxnSpPr>
            <a:stCxn id="98" idx="2"/>
            <a:endCxn id="96" idx="0"/>
          </p:cNvCxnSpPr>
          <p:nvPr/>
        </p:nvCxnSpPr>
        <p:spPr bwMode="auto">
          <a:xfrm>
            <a:off x="6781652" y="4207696"/>
            <a:ext cx="0" cy="2160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圓角矩形 99"/>
          <p:cNvSpPr/>
          <p:nvPr/>
        </p:nvSpPr>
        <p:spPr bwMode="auto">
          <a:xfrm>
            <a:off x="6489432" y="4931120"/>
            <a:ext cx="576064" cy="3261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c2b9e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>
            <a:stCxn id="100" idx="1"/>
            <a:endCxn id="90" idx="3"/>
          </p:cNvCxnSpPr>
          <p:nvPr/>
        </p:nvCxnSpPr>
        <p:spPr bwMode="auto">
          <a:xfrm flipH="1">
            <a:off x="6129392" y="5094186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555504" cy="504825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Basics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447800"/>
            <a:ext cx="2619400" cy="5029200"/>
          </a:xfrm>
        </p:spPr>
        <p:txBody>
          <a:bodyPr/>
          <a:lstStyle/>
          <a:p>
            <a:r>
              <a:rPr lang="en-US" altLang="zh-TW" sz="1800" dirty="0" err="1" smtClean="0"/>
              <a:t>g</a:t>
            </a:r>
            <a:r>
              <a:rPr lang="en-US" altLang="zh-TW" sz="1800" dirty="0" err="1" smtClean="0"/>
              <a:t>it</a:t>
            </a:r>
            <a:r>
              <a:rPr lang="en-US" altLang="zh-TW" sz="1800" dirty="0" smtClean="0"/>
              <a:t> checkout  </a:t>
            </a:r>
            <a:r>
              <a:rPr lang="en-US" altLang="zh-TW" sz="1800" dirty="0" err="1" smtClean="0"/>
              <a:t>jb</a:t>
            </a:r>
            <a:r>
              <a:rPr lang="en-US" altLang="zh-TW" sz="1800" dirty="0" smtClean="0"/>
              <a:t>-</a:t>
            </a:r>
            <a:r>
              <a:rPr lang="en-US" altLang="zh-TW" sz="1800" dirty="0" err="1" smtClean="0"/>
              <a:t>mstar</a:t>
            </a:r>
            <a:r>
              <a:rPr lang="en-US" altLang="zh-TW" sz="1800" dirty="0" smtClean="0"/>
              <a:t>-master</a:t>
            </a:r>
          </a:p>
          <a:p>
            <a:r>
              <a:rPr lang="en-US" altLang="zh-TW" sz="1800" dirty="0" err="1" smtClean="0"/>
              <a:t>g</a:t>
            </a:r>
            <a:r>
              <a:rPr lang="en-US" altLang="zh-TW" sz="1800" dirty="0" err="1" smtClean="0"/>
              <a:t>it</a:t>
            </a:r>
            <a:r>
              <a:rPr lang="en-US" altLang="zh-TW" sz="1800" dirty="0" smtClean="0"/>
              <a:t> pull</a:t>
            </a:r>
          </a:p>
          <a:p>
            <a:pPr lvl="1"/>
            <a:r>
              <a:rPr lang="en-US" altLang="zh-TW" sz="1600" dirty="0" smtClean="0"/>
              <a:t>Fetch and merge code from server</a:t>
            </a:r>
          </a:p>
          <a:p>
            <a:r>
              <a:rPr lang="en-US" altLang="zh-TW" sz="1800" dirty="0" smtClean="0"/>
              <a:t>Now HEAD points to 87ab2</a:t>
            </a: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8" name="矩形 7"/>
          <p:cNvSpPr/>
          <p:nvPr/>
        </p:nvSpPr>
        <p:spPr bwMode="auto">
          <a:xfrm>
            <a:off x="3059832" y="2060848"/>
            <a:ext cx="5760640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851920" y="429309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4932040" y="429309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6012160" y="429309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f30ab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876256" y="5085184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jb</a:t>
            </a:r>
            <a:r>
              <a:rPr lang="en-US" altLang="zh-TW" sz="1200" dirty="0" smtClean="0">
                <a:latin typeface="Arial" pitchFamily="34" charset="0"/>
              </a:rPr>
              <a:t>-</a:t>
            </a:r>
            <a:r>
              <a:rPr lang="en-US" altLang="zh-TW" sz="1200" dirty="0" err="1" smtClean="0">
                <a:latin typeface="Arial" pitchFamily="34" charset="0"/>
              </a:rPr>
              <a:t>mstar</a:t>
            </a:r>
            <a:r>
              <a:rPr lang="en-US" altLang="zh-TW" sz="1200" dirty="0" smtClean="0">
                <a:latin typeface="Arial" pitchFamily="34" charset="0"/>
              </a:rPr>
              <a:t>-master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5652120" y="450912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 bwMode="auto">
          <a:xfrm flipH="1">
            <a:off x="4572000" y="450912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2" idx="0"/>
          </p:cNvCxnSpPr>
          <p:nvPr/>
        </p:nvCxnSpPr>
        <p:spPr bwMode="auto">
          <a:xfrm flipV="1">
            <a:off x="7596336" y="465313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707904" y="609329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my pc(local)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876256" y="2780928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br_dev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18" name="直線單箭頭接點 17"/>
          <p:cNvCxnSpPr>
            <a:stCxn id="17" idx="2"/>
          </p:cNvCxnSpPr>
          <p:nvPr/>
        </p:nvCxnSpPr>
        <p:spPr bwMode="auto">
          <a:xfrm>
            <a:off x="7596336" y="3140968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6876256" y="5805264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smtClean="0">
                <a:latin typeface="Arial" pitchFamily="34" charset="0"/>
              </a:rPr>
              <a:t>HEAD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20" name="直線單箭頭接點 19"/>
          <p:cNvCxnSpPr>
            <a:stCxn id="19" idx="0"/>
            <a:endCxn id="12" idx="2"/>
          </p:cNvCxnSpPr>
          <p:nvPr/>
        </p:nvCxnSpPr>
        <p:spPr bwMode="auto">
          <a:xfrm flipV="1">
            <a:off x="7596336" y="544522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 bwMode="auto">
          <a:xfrm>
            <a:off x="7236296" y="3501008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c2b9e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2" name="直線單箭頭接點 21"/>
          <p:cNvCxnSpPr>
            <a:stCxn id="21" idx="1"/>
            <a:endCxn id="11" idx="3"/>
          </p:cNvCxnSpPr>
          <p:nvPr/>
        </p:nvCxnSpPr>
        <p:spPr bwMode="auto">
          <a:xfrm flipH="1">
            <a:off x="6732240" y="3681028"/>
            <a:ext cx="504056" cy="7920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 bwMode="auto">
          <a:xfrm>
            <a:off x="7236296" y="4293096"/>
            <a:ext cx="720080" cy="360040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87ab2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>
            <a:stCxn id="23" idx="1"/>
            <a:endCxn id="11" idx="3"/>
          </p:cNvCxnSpPr>
          <p:nvPr/>
        </p:nvCxnSpPr>
        <p:spPr bwMode="auto">
          <a:xfrm flipH="1">
            <a:off x="6732240" y="4473116"/>
            <a:ext cx="50405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群組 40"/>
          <p:cNvGrpSpPr/>
          <p:nvPr/>
        </p:nvGrpSpPr>
        <p:grpSpPr>
          <a:xfrm>
            <a:off x="3909526" y="188640"/>
            <a:ext cx="4274314" cy="1728192"/>
            <a:chOff x="3909526" y="188640"/>
            <a:chExt cx="4274314" cy="1728192"/>
          </a:xfrm>
        </p:grpSpPr>
        <p:sp>
          <p:nvSpPr>
            <p:cNvPr id="26" name="矩形 25"/>
            <p:cNvSpPr/>
            <p:nvPr/>
          </p:nvSpPr>
          <p:spPr bwMode="auto">
            <a:xfrm>
              <a:off x="3923928" y="188640"/>
              <a:ext cx="4248472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 bwMode="auto">
            <a:xfrm>
              <a:off x="4658410" y="1361342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98ca9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 bwMode="auto">
            <a:xfrm>
              <a:off x="5522506" y="1361342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34ac2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 bwMode="auto">
            <a:xfrm>
              <a:off x="6386602" y="1361342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f30ab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6876256" y="744130"/>
              <a:ext cx="1152128" cy="3086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 err="1" smtClean="0">
                  <a:latin typeface="Arial" pitchFamily="34" charset="0"/>
                </a:rPr>
                <a:t>aosp</a:t>
              </a:r>
              <a:r>
                <a:rPr lang="en-US" altLang="zh-TW" sz="1000" dirty="0" smtClean="0">
                  <a:latin typeface="Arial" pitchFamily="34" charset="0"/>
                </a:rPr>
                <a:t>/</a:t>
              </a:r>
              <a:r>
                <a:rPr lang="en-US" altLang="zh-TW" sz="1000" dirty="0" err="1" smtClean="0">
                  <a:latin typeface="Arial" pitchFamily="34" charset="0"/>
                </a:rPr>
                <a:t>jb</a:t>
              </a:r>
              <a:r>
                <a:rPr lang="en-US" altLang="zh-TW" sz="1000" dirty="0" smtClean="0">
                  <a:latin typeface="Arial" pitchFamily="34" charset="0"/>
                </a:rPr>
                <a:t>-</a:t>
              </a:r>
              <a:r>
                <a:rPr lang="en-US" altLang="zh-TW" sz="1000" dirty="0" err="1" smtClean="0">
                  <a:latin typeface="Arial" pitchFamily="34" charset="0"/>
                </a:rPr>
                <a:t>mstar</a:t>
              </a:r>
              <a:r>
                <a:rPr lang="en-US" altLang="zh-TW" sz="1000" dirty="0" smtClean="0">
                  <a:latin typeface="Arial" pitchFamily="34" charset="0"/>
                </a:rPr>
                <a:t>-master</a:t>
              </a:r>
              <a:endParaRPr lang="zh-TW" altLang="en-US" sz="1000" dirty="0" smtClean="0">
                <a:latin typeface="Arial" pitchFamily="34" charset="0"/>
              </a:endParaRPr>
            </a:p>
          </p:txBody>
        </p:sp>
        <p:cxnSp>
          <p:nvCxnSpPr>
            <p:cNvPr id="31" name="直線單箭頭接點 30"/>
            <p:cNvCxnSpPr>
              <a:stCxn id="28" idx="1"/>
              <a:endCxn id="27" idx="3"/>
            </p:cNvCxnSpPr>
            <p:nvPr/>
          </p:nvCxnSpPr>
          <p:spPr bwMode="auto">
            <a:xfrm flipH="1">
              <a:off x="5234474" y="1515645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 bwMode="auto">
            <a:xfrm flipH="1">
              <a:off x="6098570" y="1546505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30" idx="2"/>
            </p:cNvCxnSpPr>
            <p:nvPr/>
          </p:nvCxnSpPr>
          <p:spPr bwMode="auto">
            <a:xfrm>
              <a:off x="7452320" y="1052736"/>
              <a:ext cx="731520" cy="7837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直線單箭頭接點 33"/>
            <p:cNvCxnSpPr>
              <a:stCxn id="30" idx="2"/>
            </p:cNvCxnSpPr>
            <p:nvPr/>
          </p:nvCxnSpPr>
          <p:spPr bwMode="auto">
            <a:xfrm>
              <a:off x="7452320" y="1052736"/>
              <a:ext cx="0" cy="30860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3909526" y="250361"/>
              <a:ext cx="1843405" cy="34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00FF"/>
                  </a:solidFill>
                </a:rPr>
                <a:t>hcgit</a:t>
              </a:r>
              <a:r>
                <a:rPr lang="en-US" altLang="zh-TW" dirty="0" smtClean="0">
                  <a:solidFill>
                    <a:srgbClr val="0000FF"/>
                  </a:solidFill>
                </a:rPr>
                <a:t>(remote)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7194432" y="1360864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87ab2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37" name="直線單箭頭接點 36"/>
            <p:cNvCxnSpPr>
              <a:stCxn id="36" idx="1"/>
              <a:endCxn id="29" idx="3"/>
            </p:cNvCxnSpPr>
            <p:nvPr/>
          </p:nvCxnSpPr>
          <p:spPr bwMode="auto">
            <a:xfrm flipH="1">
              <a:off x="6962666" y="1515167"/>
              <a:ext cx="231766" cy="47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699520" cy="504825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" y="1447800"/>
            <a:ext cx="2907432" cy="5029200"/>
          </a:xfrm>
        </p:spPr>
        <p:txBody>
          <a:bodyPr/>
          <a:lstStyle/>
          <a:p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merge</a:t>
            </a:r>
          </a:p>
          <a:p>
            <a:r>
              <a:rPr lang="en-US" altLang="zh-TW" sz="1800" dirty="0" smtClean="0"/>
              <a:t>m</a:t>
            </a:r>
            <a:r>
              <a:rPr lang="en-US" altLang="zh-TW" sz="1800" dirty="0" smtClean="0"/>
              <a:t>erge commit is dlef4</a:t>
            </a:r>
            <a:endParaRPr lang="en-US" altLang="zh-TW" sz="1800" dirty="0" smtClean="0"/>
          </a:p>
          <a:p>
            <a:pPr lvl="1"/>
            <a:endParaRPr lang="en-US" altLang="zh-TW" dirty="0" smtClean="0"/>
          </a:p>
        </p:txBody>
      </p:sp>
      <p:sp>
        <p:nvSpPr>
          <p:cNvPr id="10" name="矩形 9"/>
          <p:cNvSpPr/>
          <p:nvPr/>
        </p:nvSpPr>
        <p:spPr bwMode="auto">
          <a:xfrm>
            <a:off x="2627784" y="2204864"/>
            <a:ext cx="6408712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2843808" y="389298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3923928" y="389298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5004048" y="389298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f30ab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092280" y="4685074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jb</a:t>
            </a:r>
            <a:r>
              <a:rPr lang="en-US" altLang="zh-TW" sz="1200" dirty="0" smtClean="0">
                <a:latin typeface="Arial" pitchFamily="34" charset="0"/>
              </a:rPr>
              <a:t>-</a:t>
            </a:r>
            <a:r>
              <a:rPr lang="en-US" altLang="zh-TW" sz="1200" dirty="0" err="1" smtClean="0">
                <a:latin typeface="Arial" pitchFamily="34" charset="0"/>
              </a:rPr>
              <a:t>mstar</a:t>
            </a:r>
            <a:r>
              <a:rPr lang="en-US" altLang="zh-TW" sz="1200" dirty="0" smtClean="0">
                <a:latin typeface="Arial" pitchFamily="34" charset="0"/>
              </a:rPr>
              <a:t>-master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4644008" y="410901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 bwMode="auto">
          <a:xfrm flipH="1">
            <a:off x="3563888" y="410901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0"/>
          </p:cNvCxnSpPr>
          <p:nvPr/>
        </p:nvCxnSpPr>
        <p:spPr bwMode="auto">
          <a:xfrm flipV="1">
            <a:off x="7812360" y="4253026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699792" y="569318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my pc(local)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68144" y="2380818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br_dev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20" name="直線單箭頭接點 19"/>
          <p:cNvCxnSpPr>
            <a:stCxn id="19" idx="2"/>
          </p:cNvCxnSpPr>
          <p:nvPr/>
        </p:nvCxnSpPr>
        <p:spPr bwMode="auto">
          <a:xfrm>
            <a:off x="6588224" y="2740858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7092280" y="5405154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smtClean="0">
                <a:latin typeface="Arial" pitchFamily="34" charset="0"/>
              </a:rPr>
              <a:t>HEAD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22" name="直線單箭頭接點 21"/>
          <p:cNvCxnSpPr>
            <a:stCxn id="21" idx="0"/>
            <a:endCxn id="14" idx="2"/>
          </p:cNvCxnSpPr>
          <p:nvPr/>
        </p:nvCxnSpPr>
        <p:spPr bwMode="auto">
          <a:xfrm flipV="1">
            <a:off x="7812360" y="504511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 bwMode="auto">
          <a:xfrm>
            <a:off x="6228184" y="3100898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c2b9e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4" name="直線單箭頭接點 23"/>
          <p:cNvCxnSpPr>
            <a:stCxn id="23" idx="1"/>
            <a:endCxn id="13" idx="3"/>
          </p:cNvCxnSpPr>
          <p:nvPr/>
        </p:nvCxnSpPr>
        <p:spPr bwMode="auto">
          <a:xfrm flipH="1">
            <a:off x="5724128" y="3280918"/>
            <a:ext cx="504056" cy="7920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 bwMode="auto">
          <a:xfrm>
            <a:off x="6228184" y="389298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87ab2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7" name="直線單箭頭接點 26"/>
          <p:cNvCxnSpPr>
            <a:stCxn id="26" idx="1"/>
            <a:endCxn id="13" idx="3"/>
          </p:cNvCxnSpPr>
          <p:nvPr/>
        </p:nvCxnSpPr>
        <p:spPr bwMode="auto">
          <a:xfrm flipH="1">
            <a:off x="5724128" y="4073006"/>
            <a:ext cx="50405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圓角矩形 42"/>
          <p:cNvSpPr/>
          <p:nvPr/>
        </p:nvSpPr>
        <p:spPr bwMode="auto">
          <a:xfrm>
            <a:off x="7452320" y="3891870"/>
            <a:ext cx="720080" cy="360040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dlef4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 bwMode="auto">
          <a:xfrm flipH="1">
            <a:off x="6948264" y="4077072"/>
            <a:ext cx="50405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43" idx="1"/>
          </p:cNvCxnSpPr>
          <p:nvPr/>
        </p:nvCxnSpPr>
        <p:spPr bwMode="auto">
          <a:xfrm flipH="1" flipV="1">
            <a:off x="6948264" y="3284984"/>
            <a:ext cx="504056" cy="78690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群組 68"/>
          <p:cNvGrpSpPr/>
          <p:nvPr/>
        </p:nvGrpSpPr>
        <p:grpSpPr>
          <a:xfrm>
            <a:off x="3909526" y="188640"/>
            <a:ext cx="4274314" cy="1728192"/>
            <a:chOff x="3909526" y="188640"/>
            <a:chExt cx="4274314" cy="1728192"/>
          </a:xfrm>
        </p:grpSpPr>
        <p:sp>
          <p:nvSpPr>
            <p:cNvPr id="70" name="矩形 69"/>
            <p:cNvSpPr/>
            <p:nvPr/>
          </p:nvSpPr>
          <p:spPr bwMode="auto">
            <a:xfrm>
              <a:off x="3923928" y="188640"/>
              <a:ext cx="4248472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1" name="圓角矩形 70"/>
            <p:cNvSpPr/>
            <p:nvPr/>
          </p:nvSpPr>
          <p:spPr bwMode="auto">
            <a:xfrm>
              <a:off x="4658410" y="1361342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98ca9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2" name="圓角矩形 71"/>
            <p:cNvSpPr/>
            <p:nvPr/>
          </p:nvSpPr>
          <p:spPr bwMode="auto">
            <a:xfrm>
              <a:off x="5522506" y="1361342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34ac2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3" name="圓角矩形 72"/>
            <p:cNvSpPr/>
            <p:nvPr/>
          </p:nvSpPr>
          <p:spPr bwMode="auto">
            <a:xfrm>
              <a:off x="6386602" y="1361342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f30ab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6876256" y="744130"/>
              <a:ext cx="1152128" cy="3086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 err="1" smtClean="0">
                  <a:latin typeface="Arial" pitchFamily="34" charset="0"/>
                </a:rPr>
                <a:t>aosp</a:t>
              </a:r>
              <a:r>
                <a:rPr lang="en-US" altLang="zh-TW" sz="1000" dirty="0" smtClean="0">
                  <a:latin typeface="Arial" pitchFamily="34" charset="0"/>
                </a:rPr>
                <a:t>/</a:t>
              </a:r>
              <a:r>
                <a:rPr lang="en-US" altLang="zh-TW" sz="1000" dirty="0" err="1" smtClean="0">
                  <a:latin typeface="Arial" pitchFamily="34" charset="0"/>
                </a:rPr>
                <a:t>jb</a:t>
              </a:r>
              <a:r>
                <a:rPr lang="en-US" altLang="zh-TW" sz="1000" dirty="0" smtClean="0">
                  <a:latin typeface="Arial" pitchFamily="34" charset="0"/>
                </a:rPr>
                <a:t>-</a:t>
              </a:r>
              <a:r>
                <a:rPr lang="en-US" altLang="zh-TW" sz="1000" dirty="0" err="1" smtClean="0">
                  <a:latin typeface="Arial" pitchFamily="34" charset="0"/>
                </a:rPr>
                <a:t>mstar</a:t>
              </a:r>
              <a:r>
                <a:rPr lang="en-US" altLang="zh-TW" sz="1000" dirty="0" smtClean="0">
                  <a:latin typeface="Arial" pitchFamily="34" charset="0"/>
                </a:rPr>
                <a:t>-master</a:t>
              </a:r>
              <a:endParaRPr lang="zh-TW" altLang="en-US" sz="1000" dirty="0" smtClean="0">
                <a:latin typeface="Arial" pitchFamily="34" charset="0"/>
              </a:endParaRPr>
            </a:p>
          </p:txBody>
        </p:sp>
        <p:cxnSp>
          <p:nvCxnSpPr>
            <p:cNvPr id="75" name="直線單箭頭接點 74"/>
            <p:cNvCxnSpPr>
              <a:stCxn id="72" idx="1"/>
              <a:endCxn id="71" idx="3"/>
            </p:cNvCxnSpPr>
            <p:nvPr/>
          </p:nvCxnSpPr>
          <p:spPr bwMode="auto">
            <a:xfrm flipH="1">
              <a:off x="5234474" y="1515645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 bwMode="auto">
            <a:xfrm flipH="1">
              <a:off x="6098570" y="1546505"/>
              <a:ext cx="28803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>
              <a:stCxn id="74" idx="2"/>
            </p:cNvCxnSpPr>
            <p:nvPr/>
          </p:nvCxnSpPr>
          <p:spPr bwMode="auto">
            <a:xfrm>
              <a:off x="7452320" y="1052736"/>
              <a:ext cx="731520" cy="7837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直線單箭頭接點 77"/>
            <p:cNvCxnSpPr>
              <a:stCxn id="74" idx="2"/>
            </p:cNvCxnSpPr>
            <p:nvPr/>
          </p:nvCxnSpPr>
          <p:spPr bwMode="auto">
            <a:xfrm>
              <a:off x="7452320" y="1052736"/>
              <a:ext cx="0" cy="30860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字方塊 78"/>
            <p:cNvSpPr txBox="1"/>
            <p:nvPr/>
          </p:nvSpPr>
          <p:spPr>
            <a:xfrm>
              <a:off x="3909526" y="250361"/>
              <a:ext cx="1843405" cy="34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00FF"/>
                  </a:solidFill>
                </a:rPr>
                <a:t>hcgit</a:t>
              </a:r>
              <a:r>
                <a:rPr lang="en-US" altLang="zh-TW" dirty="0" smtClean="0">
                  <a:solidFill>
                    <a:srgbClr val="0000FF"/>
                  </a:solidFill>
                </a:rPr>
                <a:t>(remote)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80" name="圓角矩形 79"/>
            <p:cNvSpPr/>
            <p:nvPr/>
          </p:nvSpPr>
          <p:spPr bwMode="auto">
            <a:xfrm>
              <a:off x="7194432" y="1360864"/>
              <a:ext cx="576064" cy="3086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87ab2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81" name="直線單箭頭接點 80"/>
            <p:cNvCxnSpPr>
              <a:stCxn id="80" idx="1"/>
              <a:endCxn id="73" idx="3"/>
            </p:cNvCxnSpPr>
            <p:nvPr/>
          </p:nvCxnSpPr>
          <p:spPr bwMode="auto">
            <a:xfrm flipH="1">
              <a:off x="6962666" y="1515167"/>
              <a:ext cx="231766" cy="47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" y="1447800"/>
            <a:ext cx="1539280" cy="4717504"/>
          </a:xfrm>
        </p:spPr>
        <p:txBody>
          <a:bodyPr/>
          <a:lstStyle/>
          <a:p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push</a:t>
            </a:r>
            <a:endParaRPr lang="en-US" altLang="zh-TW" sz="1800" dirty="0" smtClean="0"/>
          </a:p>
        </p:txBody>
      </p:sp>
      <p:grpSp>
        <p:nvGrpSpPr>
          <p:cNvPr id="95" name="群組 94"/>
          <p:cNvGrpSpPr/>
          <p:nvPr/>
        </p:nvGrpSpPr>
        <p:grpSpPr>
          <a:xfrm>
            <a:off x="2699792" y="3789040"/>
            <a:ext cx="6408712" cy="2808312"/>
            <a:chOff x="1979712" y="3789040"/>
            <a:chExt cx="6408712" cy="2808312"/>
          </a:xfrm>
        </p:grpSpPr>
        <p:sp>
          <p:nvSpPr>
            <p:cNvPr id="10" name="矩形 9"/>
            <p:cNvSpPr/>
            <p:nvPr/>
          </p:nvSpPr>
          <p:spPr bwMode="auto">
            <a:xfrm>
              <a:off x="1979712" y="3789040"/>
              <a:ext cx="6408712" cy="2808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339752" y="4941168"/>
              <a:ext cx="612068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98ca9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419872" y="4941168"/>
              <a:ext cx="612068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34ac2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4499992" y="4941168"/>
              <a:ext cx="612068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f30ab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351562" y="5517232"/>
              <a:ext cx="122413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 err="1" smtClean="0">
                  <a:latin typeface="Arial" pitchFamily="34" charset="0"/>
                </a:rPr>
                <a:t>jb</a:t>
              </a:r>
              <a:r>
                <a:rPr lang="en-US" altLang="zh-TW" sz="1000" dirty="0" smtClean="0">
                  <a:latin typeface="Arial" pitchFamily="34" charset="0"/>
                </a:rPr>
                <a:t>-</a:t>
              </a:r>
              <a:r>
                <a:rPr lang="en-US" altLang="zh-TW" sz="1000" dirty="0" err="1" smtClean="0">
                  <a:latin typeface="Arial" pitchFamily="34" charset="0"/>
                </a:rPr>
                <a:t>mstar</a:t>
              </a:r>
              <a:r>
                <a:rPr lang="en-US" altLang="zh-TW" sz="1000" dirty="0" smtClean="0">
                  <a:latin typeface="Arial" pitchFamily="34" charset="0"/>
                </a:rPr>
                <a:t>-master</a:t>
              </a:r>
              <a:endParaRPr lang="zh-TW" altLang="en-US" sz="1000" dirty="0" smtClean="0">
                <a:latin typeface="Arial" pitchFamily="34" charset="0"/>
              </a:endParaRPr>
            </a:p>
          </p:txBody>
        </p:sp>
        <p:cxnSp>
          <p:nvCxnSpPr>
            <p:cNvPr id="15" name="直線單箭頭接點 14"/>
            <p:cNvCxnSpPr>
              <a:stCxn id="13" idx="1"/>
              <a:endCxn id="12" idx="3"/>
            </p:cNvCxnSpPr>
            <p:nvPr/>
          </p:nvCxnSpPr>
          <p:spPr bwMode="auto">
            <a:xfrm flipH="1">
              <a:off x="4031940" y="5085184"/>
              <a:ext cx="46805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12" idx="1"/>
              <a:endCxn id="11" idx="3"/>
            </p:cNvCxnSpPr>
            <p:nvPr/>
          </p:nvCxnSpPr>
          <p:spPr bwMode="auto">
            <a:xfrm flipH="1">
              <a:off x="2951820" y="5085184"/>
              <a:ext cx="46805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0"/>
              <a:endCxn id="43" idx="2"/>
            </p:cNvCxnSpPr>
            <p:nvPr/>
          </p:nvCxnSpPr>
          <p:spPr bwMode="auto">
            <a:xfrm flipV="1">
              <a:off x="6963630" y="5228084"/>
              <a:ext cx="2636" cy="2891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2195736" y="6093296"/>
              <a:ext cx="183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FF"/>
                  </a:solidFill>
                </a:rPr>
                <a:t>my pc(local)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292080" y="3933056"/>
              <a:ext cx="122413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 err="1" smtClean="0">
                  <a:latin typeface="Arial" pitchFamily="34" charset="0"/>
                </a:rPr>
                <a:t>br_dev</a:t>
              </a:r>
              <a:endParaRPr lang="zh-TW" altLang="en-US" sz="1200" dirty="0" smtClean="0">
                <a:latin typeface="Arial" pitchFamily="34" charset="0"/>
              </a:endParaRPr>
            </a:p>
          </p:txBody>
        </p:sp>
        <p:cxnSp>
          <p:nvCxnSpPr>
            <p:cNvPr id="20" name="直線單箭頭接點 19"/>
            <p:cNvCxnSpPr>
              <a:stCxn id="19" idx="2"/>
              <a:endCxn id="23" idx="0"/>
            </p:cNvCxnSpPr>
            <p:nvPr/>
          </p:nvCxnSpPr>
          <p:spPr bwMode="auto">
            <a:xfrm flipH="1">
              <a:off x="5886146" y="4221088"/>
              <a:ext cx="18002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6351562" y="6093296"/>
              <a:ext cx="1224136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 smtClean="0">
                  <a:latin typeface="Arial" pitchFamily="34" charset="0"/>
                </a:rPr>
                <a:t>HEAD</a:t>
              </a:r>
              <a:endParaRPr lang="zh-TW" altLang="en-US" sz="1200" dirty="0" smtClean="0">
                <a:latin typeface="Arial" pitchFamily="34" charset="0"/>
              </a:endParaRPr>
            </a:p>
          </p:txBody>
        </p:sp>
        <p:cxnSp>
          <p:nvCxnSpPr>
            <p:cNvPr id="22" name="直線單箭頭接點 21"/>
            <p:cNvCxnSpPr>
              <a:stCxn id="21" idx="0"/>
              <a:endCxn id="14" idx="2"/>
            </p:cNvCxnSpPr>
            <p:nvPr/>
          </p:nvCxnSpPr>
          <p:spPr bwMode="auto">
            <a:xfrm flipV="1">
              <a:off x="6963630" y="5805264"/>
              <a:ext cx="0" cy="2880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 bwMode="auto">
            <a:xfrm>
              <a:off x="5580112" y="4509120"/>
              <a:ext cx="612068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c2b9e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24" name="直線單箭頭接點 23"/>
            <p:cNvCxnSpPr>
              <a:stCxn id="23" idx="1"/>
              <a:endCxn id="13" idx="3"/>
            </p:cNvCxnSpPr>
            <p:nvPr/>
          </p:nvCxnSpPr>
          <p:spPr bwMode="auto">
            <a:xfrm flipH="1">
              <a:off x="5112060" y="4653136"/>
              <a:ext cx="468052" cy="4320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 bwMode="auto">
            <a:xfrm>
              <a:off x="5580112" y="4941168"/>
              <a:ext cx="612068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87ab2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27" name="直線單箭頭接點 26"/>
            <p:cNvCxnSpPr>
              <a:stCxn id="26" idx="1"/>
              <a:endCxn id="13" idx="3"/>
            </p:cNvCxnSpPr>
            <p:nvPr/>
          </p:nvCxnSpPr>
          <p:spPr bwMode="auto">
            <a:xfrm flipH="1">
              <a:off x="5112060" y="5085184"/>
              <a:ext cx="46805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圓角矩形 42"/>
            <p:cNvSpPr/>
            <p:nvPr/>
          </p:nvSpPr>
          <p:spPr bwMode="auto">
            <a:xfrm>
              <a:off x="6660232" y="4940052"/>
              <a:ext cx="612068" cy="2880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d1ef4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cxnSp>
          <p:nvCxnSpPr>
            <p:cNvPr id="44" name="直線單箭頭接點 43"/>
            <p:cNvCxnSpPr>
              <a:stCxn id="43" idx="1"/>
              <a:endCxn id="26" idx="3"/>
            </p:cNvCxnSpPr>
            <p:nvPr/>
          </p:nvCxnSpPr>
          <p:spPr bwMode="auto">
            <a:xfrm flipH="1">
              <a:off x="6192180" y="5084068"/>
              <a:ext cx="468052" cy="11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43" idx="1"/>
            </p:cNvCxnSpPr>
            <p:nvPr/>
          </p:nvCxnSpPr>
          <p:spPr bwMode="auto">
            <a:xfrm flipH="1" flipV="1">
              <a:off x="6228184" y="4653136"/>
              <a:ext cx="432048" cy="43093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矩形 96"/>
          <p:cNvSpPr/>
          <p:nvPr/>
        </p:nvSpPr>
        <p:spPr bwMode="auto">
          <a:xfrm>
            <a:off x="2699792" y="404664"/>
            <a:ext cx="6408712" cy="26642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8" name="圓角矩形 97"/>
          <p:cNvSpPr/>
          <p:nvPr/>
        </p:nvSpPr>
        <p:spPr bwMode="auto">
          <a:xfrm>
            <a:off x="3059832" y="1556792"/>
            <a:ext cx="612068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9" name="圓角矩形 98"/>
          <p:cNvSpPr/>
          <p:nvPr/>
        </p:nvSpPr>
        <p:spPr bwMode="auto">
          <a:xfrm>
            <a:off x="4139952" y="1556792"/>
            <a:ext cx="612068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0" name="圓角矩形 99"/>
          <p:cNvSpPr/>
          <p:nvPr/>
        </p:nvSpPr>
        <p:spPr bwMode="auto">
          <a:xfrm>
            <a:off x="5220072" y="1556792"/>
            <a:ext cx="612068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 smtClean="0">
                <a:latin typeface="Arial" pitchFamily="34" charset="0"/>
              </a:rPr>
              <a:t>f30ab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7071642" y="2132856"/>
            <a:ext cx="122413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 err="1" smtClean="0">
                <a:latin typeface="Arial" pitchFamily="34" charset="0"/>
              </a:rPr>
              <a:t>aosp</a:t>
            </a:r>
            <a:r>
              <a:rPr lang="en-US" altLang="zh-TW" sz="1000" dirty="0" smtClean="0">
                <a:latin typeface="Arial" pitchFamily="34" charset="0"/>
              </a:rPr>
              <a:t>/</a:t>
            </a:r>
            <a:r>
              <a:rPr lang="en-US" altLang="zh-TW" sz="1000" dirty="0" err="1" smtClean="0">
                <a:latin typeface="Arial" pitchFamily="34" charset="0"/>
              </a:rPr>
              <a:t>jb</a:t>
            </a:r>
            <a:r>
              <a:rPr lang="en-US" altLang="zh-TW" sz="1000" dirty="0" smtClean="0">
                <a:latin typeface="Arial" pitchFamily="34" charset="0"/>
              </a:rPr>
              <a:t>-</a:t>
            </a:r>
            <a:r>
              <a:rPr lang="en-US" altLang="zh-TW" sz="1000" dirty="0" err="1" smtClean="0">
                <a:latin typeface="Arial" pitchFamily="34" charset="0"/>
              </a:rPr>
              <a:t>mstar</a:t>
            </a:r>
            <a:r>
              <a:rPr lang="en-US" altLang="zh-TW" sz="1000" dirty="0" smtClean="0">
                <a:latin typeface="Arial" pitchFamily="34" charset="0"/>
              </a:rPr>
              <a:t>-master</a:t>
            </a:r>
            <a:endParaRPr lang="zh-TW" altLang="en-US" sz="1000" dirty="0" smtClean="0">
              <a:latin typeface="Arial" pitchFamily="34" charset="0"/>
            </a:endParaRPr>
          </a:p>
        </p:txBody>
      </p:sp>
      <p:cxnSp>
        <p:nvCxnSpPr>
          <p:cNvPr id="102" name="直線單箭頭接點 101"/>
          <p:cNvCxnSpPr>
            <a:stCxn id="100" idx="1"/>
            <a:endCxn id="99" idx="3"/>
          </p:cNvCxnSpPr>
          <p:nvPr/>
        </p:nvCxnSpPr>
        <p:spPr bwMode="auto">
          <a:xfrm flipH="1">
            <a:off x="4752020" y="1700808"/>
            <a:ext cx="46805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9" idx="1"/>
            <a:endCxn id="98" idx="3"/>
          </p:cNvCxnSpPr>
          <p:nvPr/>
        </p:nvCxnSpPr>
        <p:spPr bwMode="auto">
          <a:xfrm flipH="1">
            <a:off x="3671900" y="1700808"/>
            <a:ext cx="46805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101" idx="0"/>
            <a:endCxn id="114" idx="2"/>
          </p:cNvCxnSpPr>
          <p:nvPr/>
        </p:nvCxnSpPr>
        <p:spPr bwMode="auto">
          <a:xfrm flipV="1">
            <a:off x="7683710" y="1843708"/>
            <a:ext cx="2636" cy="2891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圓角矩形 109"/>
          <p:cNvSpPr/>
          <p:nvPr/>
        </p:nvSpPr>
        <p:spPr bwMode="auto">
          <a:xfrm>
            <a:off x="6300192" y="1124744"/>
            <a:ext cx="612068" cy="288032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c2b9e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111" name="直線單箭頭接點 110"/>
          <p:cNvCxnSpPr>
            <a:stCxn id="110" idx="1"/>
            <a:endCxn id="100" idx="3"/>
          </p:cNvCxnSpPr>
          <p:nvPr/>
        </p:nvCxnSpPr>
        <p:spPr bwMode="auto">
          <a:xfrm flipH="1">
            <a:off x="5832140" y="1268760"/>
            <a:ext cx="468052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圓角矩形 111"/>
          <p:cNvSpPr/>
          <p:nvPr/>
        </p:nvSpPr>
        <p:spPr bwMode="auto">
          <a:xfrm>
            <a:off x="6300192" y="1556792"/>
            <a:ext cx="612068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 smtClean="0">
                <a:latin typeface="Arial" pitchFamily="34" charset="0"/>
              </a:rPr>
              <a:t>87ab2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113" name="直線單箭頭接點 112"/>
          <p:cNvCxnSpPr>
            <a:stCxn id="112" idx="1"/>
            <a:endCxn id="100" idx="3"/>
          </p:cNvCxnSpPr>
          <p:nvPr/>
        </p:nvCxnSpPr>
        <p:spPr bwMode="auto">
          <a:xfrm flipH="1">
            <a:off x="5832140" y="1700808"/>
            <a:ext cx="46805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圓角矩形 113"/>
          <p:cNvSpPr/>
          <p:nvPr/>
        </p:nvSpPr>
        <p:spPr bwMode="auto">
          <a:xfrm>
            <a:off x="7380312" y="1555676"/>
            <a:ext cx="612068" cy="288032"/>
          </a:xfrm>
          <a:prstGeom prst="round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000" dirty="0" smtClean="0">
                <a:latin typeface="Arial" pitchFamily="34" charset="0"/>
              </a:rPr>
              <a:t>d1ef4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115" name="直線單箭頭接點 114"/>
          <p:cNvCxnSpPr>
            <a:stCxn id="114" idx="1"/>
            <a:endCxn id="112" idx="3"/>
          </p:cNvCxnSpPr>
          <p:nvPr/>
        </p:nvCxnSpPr>
        <p:spPr bwMode="auto">
          <a:xfrm flipH="1">
            <a:off x="6912260" y="1699692"/>
            <a:ext cx="468052" cy="11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114" idx="1"/>
          </p:cNvCxnSpPr>
          <p:nvPr/>
        </p:nvCxnSpPr>
        <p:spPr bwMode="auto">
          <a:xfrm flipH="1" flipV="1">
            <a:off x="6948264" y="1268760"/>
            <a:ext cx="432048" cy="4309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字方塊 117"/>
          <p:cNvSpPr txBox="1"/>
          <p:nvPr/>
        </p:nvSpPr>
        <p:spPr>
          <a:xfrm>
            <a:off x="2915816" y="620688"/>
            <a:ext cx="1843405" cy="34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hcgit</a:t>
            </a:r>
            <a:r>
              <a:rPr lang="en-US" altLang="zh-TW" dirty="0" smtClean="0">
                <a:solidFill>
                  <a:srgbClr val="0000FF"/>
                </a:solidFill>
              </a:rPr>
              <a:t>(remote)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119" name="直線單箭頭接點 118"/>
          <p:cNvCxnSpPr>
            <a:stCxn id="10" idx="0"/>
            <a:endCxn id="97" idx="2"/>
          </p:cNvCxnSpPr>
          <p:nvPr/>
        </p:nvCxnSpPr>
        <p:spPr bwMode="auto">
          <a:xfrm flipV="1">
            <a:off x="5904148" y="3068960"/>
            <a:ext cx="0" cy="7200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內容版面配置區 6"/>
          <p:cNvSpPr txBox="1">
            <a:spLocks/>
          </p:cNvSpPr>
          <p:nvPr/>
        </p:nvSpPr>
        <p:spPr bwMode="auto">
          <a:xfrm>
            <a:off x="6012160" y="3284984"/>
            <a:ext cx="86409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kumimoji="1" lang="en-US" altLang="zh-TW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push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is a Distributed </a:t>
            </a:r>
            <a:r>
              <a:rPr lang="en-US" altLang="zh-TW" dirty="0" smtClean="0"/>
              <a:t>Version Control System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9" name="內容版面配置區 8" descr="dvc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5544616" cy="51891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commit is a Snapshots</a:t>
            </a:r>
            <a:r>
              <a:rPr lang="en-US" altLang="zh-TW" dirty="0" smtClean="0"/>
              <a:t>, Not </a:t>
            </a:r>
            <a:r>
              <a:rPr lang="en-US" altLang="zh-TW" dirty="0" smtClean="0"/>
              <a:t>Differences</a:t>
            </a:r>
          </a:p>
          <a:p>
            <a:r>
              <a:rPr lang="en-US" altLang="zh-TW" dirty="0" smtClean="0"/>
              <a:t>Everything in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is check-summed </a:t>
            </a:r>
            <a:r>
              <a:rPr lang="en-US" altLang="zh-TW" dirty="0" smtClean="0"/>
              <a:t>before it is stored and is then referred to by that </a:t>
            </a:r>
            <a:r>
              <a:rPr lang="en-US" altLang="zh-TW" dirty="0" smtClean="0"/>
              <a:t>checksum, like below</a:t>
            </a:r>
          </a:p>
          <a:p>
            <a:pPr lvl="1"/>
            <a:r>
              <a:rPr lang="en-US" altLang="zh-TW" dirty="0" smtClean="0"/>
              <a:t>24b9da6552252987aa493b52f8696cd6d3b00373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49141"/>
            <a:ext cx="47625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Nearly Every Operation Is Local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has three main states that your files can reside 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en-US" altLang="zh-TW" dirty="0" smtClean="0"/>
              <a:t>ommitted : </a:t>
            </a:r>
            <a:r>
              <a:rPr lang="en-US" altLang="zh-TW" dirty="0" smtClean="0"/>
              <a:t>the data is safely stored in your local database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en-US" altLang="zh-TW" dirty="0" smtClean="0"/>
              <a:t>odified : the file is modified but </a:t>
            </a:r>
            <a:r>
              <a:rPr lang="en-US" altLang="zh-TW" dirty="0" smtClean="0"/>
              <a:t>have not committed it to your database </a:t>
            </a:r>
            <a:r>
              <a:rPr lang="en-US" altLang="zh-TW" dirty="0" smtClean="0"/>
              <a:t>yet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</a:t>
            </a:r>
            <a:r>
              <a:rPr lang="en-US" altLang="zh-TW" dirty="0" smtClean="0"/>
              <a:t>taged : </a:t>
            </a:r>
            <a:r>
              <a:rPr lang="en-US" altLang="zh-TW" dirty="0" smtClean="0"/>
              <a:t>a </a:t>
            </a:r>
            <a:r>
              <a:rPr lang="en-US" altLang="zh-TW" dirty="0" smtClean="0"/>
              <a:t>modified </a:t>
            </a:r>
            <a:r>
              <a:rPr lang="en-US" altLang="zh-TW" dirty="0" smtClean="0"/>
              <a:t>file is marked </a:t>
            </a:r>
            <a:r>
              <a:rPr lang="en-US" altLang="zh-TW" dirty="0" smtClean="0"/>
              <a:t>in its current version to go into your next commit </a:t>
            </a:r>
            <a:r>
              <a:rPr lang="en-US" altLang="zh-TW" dirty="0" smtClean="0"/>
              <a:t>snapshot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- a</a:t>
            </a:r>
            <a:r>
              <a:rPr lang="en-US" altLang="zh-TW" dirty="0" smtClean="0"/>
              <a:t>dd </a:t>
            </a:r>
            <a:r>
              <a:rPr lang="en-US" altLang="zh-TW" dirty="0" smtClean="0"/>
              <a:t>file contents to the </a:t>
            </a:r>
            <a:r>
              <a:rPr lang="en-US" altLang="zh-TW" dirty="0" smtClean="0"/>
              <a:t>index</a:t>
            </a:r>
          </a:p>
          <a:p>
            <a:r>
              <a:rPr lang="en-US" altLang="zh-TW" dirty="0" err="1" smtClean="0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</a:t>
            </a:r>
            <a:r>
              <a:rPr lang="en-US" altLang="zh-TW" dirty="0" smtClean="0"/>
              <a:t>commit  - </a:t>
            </a:r>
            <a:r>
              <a:rPr lang="en-US" altLang="zh-TW" dirty="0" smtClean="0"/>
              <a:t>record </a:t>
            </a:r>
            <a:r>
              <a:rPr lang="en-US" altLang="zh-TW" dirty="0" smtClean="0"/>
              <a:t>changes to the </a:t>
            </a:r>
            <a:r>
              <a:rPr lang="en-US" altLang="zh-TW" dirty="0" smtClean="0"/>
              <a:t>repository</a:t>
            </a:r>
          </a:p>
          <a:p>
            <a:r>
              <a:rPr lang="en-US" altLang="zh-TW" dirty="0" err="1" smtClean="0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push - </a:t>
            </a:r>
            <a:r>
              <a:rPr lang="en-US" altLang="zh-TW" dirty="0" smtClean="0"/>
              <a:t>update commit to remote server</a:t>
            </a:r>
          </a:p>
          <a:p>
            <a:r>
              <a:rPr lang="en-US" altLang="zh-TW" dirty="0" err="1" smtClean="0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clone </a:t>
            </a:r>
            <a:r>
              <a:rPr lang="en-US" altLang="zh-TW" dirty="0" smtClean="0"/>
              <a:t>- </a:t>
            </a:r>
            <a:r>
              <a:rPr lang="en-US" altLang="zh-TW" dirty="0" smtClean="0"/>
              <a:t>clone </a:t>
            </a:r>
            <a:r>
              <a:rPr lang="en-US" altLang="zh-TW" dirty="0" smtClean="0"/>
              <a:t>a repository into a new directory </a:t>
            </a:r>
            <a:endParaRPr lang="en-US" altLang="zh-TW" dirty="0" smtClean="0"/>
          </a:p>
          <a:p>
            <a:r>
              <a:rPr lang="en-US" altLang="zh-TW" dirty="0" smtClean="0"/>
              <a:t>r</a:t>
            </a:r>
            <a:r>
              <a:rPr lang="en-US" altLang="zh-TW" dirty="0" smtClean="0"/>
              <a:t>epo sync - clone all project to local pc </a:t>
            </a:r>
          </a:p>
          <a:p>
            <a:r>
              <a:rPr lang="en-US" altLang="zh-TW" dirty="0" smtClean="0"/>
              <a:t>Three Main </a:t>
            </a:r>
            <a:r>
              <a:rPr lang="en-US" altLang="zh-TW" dirty="0" err="1" smtClean="0"/>
              <a:t>setction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projects</a:t>
            </a:r>
          </a:p>
          <a:p>
            <a:pPr lvl="1"/>
            <a:r>
              <a:rPr lang="en-US" altLang="zh-TW" dirty="0" smtClean="0"/>
              <a:t>Working Directory - a single checkout of one version of the project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Staging </a:t>
            </a:r>
            <a:r>
              <a:rPr lang="en-US" altLang="zh-TW" dirty="0" smtClean="0"/>
              <a:t>Area(Index) - a simple file, generally contained in your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directory, that stores information about what will go into your next commit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Repository(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directory) - stores the metadata and object database for your project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圓角矩形 40"/>
          <p:cNvSpPr/>
          <p:nvPr/>
        </p:nvSpPr>
        <p:spPr bwMode="auto">
          <a:xfrm>
            <a:off x="395536" y="4869160"/>
            <a:ext cx="8424936" cy="14401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9" name="圓角矩形 38"/>
          <p:cNvSpPr/>
          <p:nvPr/>
        </p:nvSpPr>
        <p:spPr bwMode="auto">
          <a:xfrm>
            <a:off x="395536" y="1268760"/>
            <a:ext cx="8424936" cy="345638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f</a:t>
            </a:r>
            <a:endParaRPr kumimoji="0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Basics – Work Flow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0" name="矩形 9"/>
          <p:cNvSpPr/>
          <p:nvPr/>
        </p:nvSpPr>
        <p:spPr bwMode="auto">
          <a:xfrm>
            <a:off x="4355977" y="1556792"/>
            <a:ext cx="2448272" cy="72008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smtClean="0">
                <a:latin typeface="Arial" pitchFamily="34" charset="0"/>
              </a:rPr>
              <a:t>Working Directory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55977" y="2708920"/>
            <a:ext cx="2448272" cy="72008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Staging Area(Index)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355977" y="3861048"/>
            <a:ext cx="2448272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b="0" dirty="0" smtClean="0">
                <a:latin typeface="Arial" pitchFamily="34" charset="0"/>
              </a:rPr>
              <a:t>Local Repository</a:t>
            </a:r>
            <a:endParaRPr lang="zh-TW" altLang="en-US" b="0" dirty="0" smtClean="0">
              <a:latin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55977" y="5013176"/>
            <a:ext cx="2448272" cy="72008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b="0" dirty="0" smtClean="0">
                <a:latin typeface="Arial" pitchFamily="34" charset="0"/>
              </a:rPr>
              <a:t>Remote Repository</a:t>
            </a:r>
            <a:endParaRPr lang="zh-TW" altLang="en-US" b="0" dirty="0" smtClean="0">
              <a:latin typeface="Arial" pitchFamily="34" charset="0"/>
            </a:endParaRPr>
          </a:p>
        </p:txBody>
      </p:sp>
      <p:cxnSp>
        <p:nvCxnSpPr>
          <p:cNvPr id="18" name="肘形接點 17"/>
          <p:cNvCxnSpPr>
            <a:stCxn id="10" idx="1"/>
          </p:cNvCxnSpPr>
          <p:nvPr/>
        </p:nvCxnSpPr>
        <p:spPr bwMode="auto">
          <a:xfrm>
            <a:off x="4355977" y="1988840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弧形接點 19"/>
          <p:cNvCxnSpPr>
            <a:stCxn id="10" idx="1"/>
            <a:endCxn id="11" idx="1"/>
          </p:cNvCxnSpPr>
          <p:nvPr/>
        </p:nvCxnSpPr>
        <p:spPr bwMode="auto">
          <a:xfrm rot="10800000" flipV="1">
            <a:off x="4355977" y="1916832"/>
            <a:ext cx="12700" cy="1152128"/>
          </a:xfrm>
          <a:prstGeom prst="curvedConnector3">
            <a:avLst>
              <a:gd name="adj1" fmla="val 4094505"/>
            </a:avLst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弧形接點 27"/>
          <p:cNvCxnSpPr/>
          <p:nvPr/>
        </p:nvCxnSpPr>
        <p:spPr bwMode="auto">
          <a:xfrm rot="10800000" flipV="1">
            <a:off x="4355977" y="4221088"/>
            <a:ext cx="12700" cy="1152128"/>
          </a:xfrm>
          <a:prstGeom prst="curvedConnector3">
            <a:avLst>
              <a:gd name="adj1" fmla="val 4094505"/>
            </a:avLst>
          </a:prstGeom>
          <a:ln>
            <a:headEnd type="none" w="med" len="med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弧形接點 29"/>
          <p:cNvCxnSpPr>
            <a:stCxn id="11" idx="3"/>
            <a:endCxn id="12" idx="3"/>
          </p:cNvCxnSpPr>
          <p:nvPr/>
        </p:nvCxnSpPr>
        <p:spPr bwMode="auto">
          <a:xfrm>
            <a:off x="6804249" y="3068960"/>
            <a:ext cx="12700" cy="1152128"/>
          </a:xfrm>
          <a:prstGeom prst="curvedConnector3">
            <a:avLst>
              <a:gd name="adj1" fmla="val 3461537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491880" y="242088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add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876256" y="35010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commit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275856" y="472514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push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36512" y="1484784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Local Computer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-36512" y="5085184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Remote Server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49" name="肘形接點 48"/>
          <p:cNvCxnSpPr>
            <a:stCxn id="13" idx="3"/>
          </p:cNvCxnSpPr>
          <p:nvPr/>
        </p:nvCxnSpPr>
        <p:spPr bwMode="auto">
          <a:xfrm>
            <a:off x="6804248" y="5445224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肘形接點 50"/>
          <p:cNvCxnSpPr>
            <a:stCxn id="13" idx="3"/>
          </p:cNvCxnSpPr>
          <p:nvPr/>
        </p:nvCxnSpPr>
        <p:spPr bwMode="auto">
          <a:xfrm>
            <a:off x="6804249" y="5373216"/>
            <a:ext cx="1512167" cy="72008"/>
          </a:xfrm>
          <a:prstGeom prst="bentConnector3">
            <a:avLst>
              <a:gd name="adj1" fmla="val 1011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弧形接點 65"/>
          <p:cNvCxnSpPr>
            <a:stCxn id="13" idx="3"/>
            <a:endCxn id="12" idx="3"/>
          </p:cNvCxnSpPr>
          <p:nvPr/>
        </p:nvCxnSpPr>
        <p:spPr bwMode="auto">
          <a:xfrm flipV="1">
            <a:off x="6804249" y="4221088"/>
            <a:ext cx="12700" cy="1152128"/>
          </a:xfrm>
          <a:prstGeom prst="curvedConnector3">
            <a:avLst>
              <a:gd name="adj1" fmla="val 3936269"/>
            </a:avLst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948264" y="4561964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repo sync or</a:t>
            </a:r>
          </a:p>
          <a:p>
            <a:r>
              <a:rPr lang="en-US" altLang="zh-TW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clone/fetch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>
            <a:off x="2627784" y="1628800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>
            <a:off x="2771800" y="1772816"/>
            <a:ext cx="0" cy="27363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67744" y="146503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7030A0"/>
                </a:solidFill>
              </a:rPr>
              <a:t>File status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9712" y="1988840"/>
            <a:ext cx="864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modified </a:t>
            </a:r>
            <a:endParaRPr lang="zh-TW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23728" y="2924944"/>
            <a:ext cx="864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staged</a:t>
            </a:r>
            <a:endParaRPr lang="zh-TW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835696" y="4077072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committed</a:t>
            </a:r>
            <a:endParaRPr lang="zh-TW" alt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Basics – Work </a:t>
            </a:r>
            <a:r>
              <a:rPr lang="en-US" altLang="zh-TW" dirty="0" smtClean="0"/>
              <a:t>Flow with </a:t>
            </a:r>
            <a:r>
              <a:rPr lang="en-US" altLang="zh-TW" dirty="0" err="1" smtClean="0"/>
              <a:t>Gerrit</a:t>
            </a:r>
            <a:endParaRPr lang="zh-TW" altLang="en-US" dirty="0"/>
          </a:p>
        </p:txBody>
      </p:sp>
      <p:pic>
        <p:nvPicPr>
          <p:cNvPr id="8" name="內容版面配置區 7" descr="gerr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3889" y="1447800"/>
            <a:ext cx="5864615" cy="502920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9" name="內容版面配置區 6"/>
          <p:cNvSpPr txBox="1">
            <a:spLocks/>
          </p:cNvSpPr>
          <p:nvPr/>
        </p:nvSpPr>
        <p:spPr bwMode="auto">
          <a:xfrm>
            <a:off x="152400" y="1447800"/>
            <a:ext cx="29074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1600" b="0" kern="0" dirty="0" err="1" smtClean="0">
                <a:latin typeface="+mn-lt"/>
                <a:ea typeface="+mn-ea"/>
              </a:rPr>
              <a:t>Gerrit</a:t>
            </a:r>
            <a:r>
              <a:rPr kumimoji="1" lang="en-US" altLang="zh-TW" sz="1600" b="0" kern="0" dirty="0" smtClean="0">
                <a:latin typeface="+mn-lt"/>
                <a:ea typeface="+mn-ea"/>
              </a:rPr>
              <a:t> adds an additional concepts, a store of </a:t>
            </a:r>
            <a:r>
              <a:rPr kumimoji="1" lang="en-US" altLang="zh-TW" sz="1600" b="0" kern="0" dirty="0" smtClean="0">
                <a:solidFill>
                  <a:srgbClr val="FF3300"/>
                </a:solidFill>
                <a:latin typeface="+mn-lt"/>
                <a:ea typeface="+mn-ea"/>
              </a:rPr>
              <a:t>pending changes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Developers</a:t>
            </a:r>
            <a:r>
              <a:rPr kumimoji="1" lang="en-US" altLang="zh-TW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still fetch code from remote server(repository), but instead of pushing back to it, they push to this pending changes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1600" b="0" kern="0" baseline="0" dirty="0" smtClean="0">
                <a:latin typeface="+mn-lt"/>
                <a:ea typeface="+mn-ea"/>
              </a:rPr>
              <a:t>A</a:t>
            </a:r>
            <a:r>
              <a:rPr kumimoji="1" lang="en-US" altLang="zh-TW" sz="1600" b="0" kern="0" dirty="0" smtClean="0">
                <a:latin typeface="+mn-lt"/>
                <a:ea typeface="+mn-ea"/>
              </a:rPr>
              <a:t> change can only be </a:t>
            </a:r>
            <a:r>
              <a:rPr kumimoji="1" lang="en-US" altLang="zh-TW" sz="1600" b="0" kern="0" dirty="0" smtClean="0">
                <a:solidFill>
                  <a:srgbClr val="FF3300"/>
                </a:solidFill>
                <a:latin typeface="+mn-lt"/>
                <a:ea typeface="+mn-ea"/>
              </a:rPr>
              <a:t>auto submitted</a:t>
            </a:r>
            <a:r>
              <a:rPr kumimoji="1" lang="en-US" altLang="zh-TW" sz="1600" b="0" kern="0" dirty="0" smtClean="0">
                <a:latin typeface="+mn-lt"/>
                <a:ea typeface="+mn-ea"/>
              </a:rPr>
              <a:t> into the server once the change has been reviewed and approved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2195736" y="4437112"/>
            <a:ext cx="504056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195736" y="1340768"/>
            <a:ext cx="504056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699520" cy="504825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Basics - Scenario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8" name="圓角矩形 7"/>
          <p:cNvSpPr/>
          <p:nvPr/>
        </p:nvSpPr>
        <p:spPr bwMode="auto">
          <a:xfrm>
            <a:off x="3203848" y="465313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4283968" y="465313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5364088" y="4653136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f30ab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04048" y="5373216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jb</a:t>
            </a:r>
            <a:r>
              <a:rPr lang="en-US" altLang="zh-TW" sz="1200" dirty="0" smtClean="0">
                <a:latin typeface="Arial" pitchFamily="34" charset="0"/>
              </a:rPr>
              <a:t>-</a:t>
            </a:r>
            <a:r>
              <a:rPr lang="en-US" altLang="zh-TW" sz="1200" dirty="0" err="1" smtClean="0">
                <a:latin typeface="Arial" pitchFamily="34" charset="0"/>
              </a:rPr>
              <a:t>mstar</a:t>
            </a:r>
            <a:r>
              <a:rPr lang="en-US" altLang="zh-TW" sz="1200" dirty="0" smtClean="0">
                <a:latin typeface="Arial" pitchFamily="34" charset="0"/>
              </a:rPr>
              <a:t>-master</a:t>
            </a:r>
            <a:endParaRPr lang="zh-TW" altLang="en-US" sz="1200" dirty="0" smtClean="0">
              <a:latin typeface="Arial" pitchFamily="34" charset="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3203848" y="2708920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4283968" y="2708920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5364088" y="2708920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f30ab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004048" y="1988840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 err="1" smtClean="0">
                <a:latin typeface="Arial" pitchFamily="34" charset="0"/>
              </a:rPr>
              <a:t>a</a:t>
            </a:r>
            <a:r>
              <a:rPr lang="en-US" altLang="zh-TW" sz="1000" dirty="0" err="1" smtClean="0">
                <a:latin typeface="Arial" pitchFamily="34" charset="0"/>
              </a:rPr>
              <a:t>osp</a:t>
            </a:r>
            <a:r>
              <a:rPr lang="en-US" altLang="zh-TW" sz="1000" dirty="0" smtClean="0">
                <a:latin typeface="Arial" pitchFamily="34" charset="0"/>
              </a:rPr>
              <a:t>/ </a:t>
            </a:r>
            <a:r>
              <a:rPr lang="en-US" altLang="zh-TW" sz="1000" dirty="0" err="1" smtClean="0">
                <a:latin typeface="Arial" pitchFamily="34" charset="0"/>
              </a:rPr>
              <a:t>jb</a:t>
            </a:r>
            <a:r>
              <a:rPr lang="en-US" altLang="zh-TW" sz="1000" dirty="0" smtClean="0">
                <a:latin typeface="Arial" pitchFamily="34" charset="0"/>
              </a:rPr>
              <a:t>-</a:t>
            </a:r>
            <a:r>
              <a:rPr lang="en-US" altLang="zh-TW" sz="1000" dirty="0" err="1" smtClean="0">
                <a:latin typeface="Arial" pitchFamily="34" charset="0"/>
              </a:rPr>
              <a:t>mstar</a:t>
            </a:r>
            <a:r>
              <a:rPr lang="en-US" altLang="zh-TW" sz="1000" dirty="0" smtClean="0">
                <a:latin typeface="Arial" pitchFamily="34" charset="0"/>
              </a:rPr>
              <a:t>-master</a:t>
            </a:r>
            <a:endParaRPr lang="zh-TW" altLang="en-US" sz="1000" dirty="0" smtClean="0">
              <a:latin typeface="Arial" pitchFamily="34" charset="0"/>
            </a:endParaRPr>
          </a:p>
        </p:txBody>
      </p:sp>
      <p:cxnSp>
        <p:nvCxnSpPr>
          <p:cNvPr id="25" name="直線單箭頭接點 24"/>
          <p:cNvCxnSpPr>
            <a:stCxn id="16" idx="1"/>
            <a:endCxn id="15" idx="3"/>
          </p:cNvCxnSpPr>
          <p:nvPr/>
        </p:nvCxnSpPr>
        <p:spPr bwMode="auto">
          <a:xfrm flipH="1">
            <a:off x="3923928" y="288894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 bwMode="auto">
          <a:xfrm flipH="1">
            <a:off x="5004048" y="2924944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 bwMode="auto">
          <a:xfrm flipH="1">
            <a:off x="5004048" y="486916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 bwMode="auto">
          <a:xfrm flipH="1">
            <a:off x="3923928" y="4869160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2"/>
          </p:cNvCxnSpPr>
          <p:nvPr/>
        </p:nvCxnSpPr>
        <p:spPr bwMode="auto">
          <a:xfrm>
            <a:off x="5724128" y="2348880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線單箭頭接點 31"/>
          <p:cNvCxnSpPr>
            <a:stCxn id="18" idx="2"/>
            <a:endCxn id="17" idx="0"/>
          </p:cNvCxnSpPr>
          <p:nvPr/>
        </p:nvCxnSpPr>
        <p:spPr bwMode="auto">
          <a:xfrm>
            <a:off x="5724128" y="2348880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3" idx="0"/>
            <a:endCxn id="10" idx="2"/>
          </p:cNvCxnSpPr>
          <p:nvPr/>
        </p:nvCxnSpPr>
        <p:spPr bwMode="auto">
          <a:xfrm flipV="1">
            <a:off x="5724128" y="501317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267744" y="141277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hcgit</a:t>
            </a:r>
            <a:r>
              <a:rPr lang="en-US" altLang="zh-TW" dirty="0" smtClean="0">
                <a:solidFill>
                  <a:srgbClr val="0000FF"/>
                </a:solidFill>
              </a:rPr>
              <a:t>(remote)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39752" y="573325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my pc(local)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 bwMode="auto">
          <a:xfrm>
            <a:off x="3779912" y="3356992"/>
            <a:ext cx="0" cy="10801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923928" y="3534107"/>
            <a:ext cx="3275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repo init</a:t>
            </a:r>
          </a:p>
          <a:p>
            <a:r>
              <a:rPr lang="en-US" altLang="zh-TW" sz="1200" dirty="0" smtClean="0"/>
              <a:t>repo sync</a:t>
            </a:r>
          </a:p>
          <a:p>
            <a:pPr marL="0" lvl="1"/>
            <a:r>
              <a:rPr lang="en-US" altLang="zh-TW" sz="1200" dirty="0" err="1" smtClean="0"/>
              <a:t>git</a:t>
            </a:r>
            <a:r>
              <a:rPr lang="en-US" altLang="zh-TW" sz="1200" dirty="0" smtClean="0"/>
              <a:t> checkout --track </a:t>
            </a:r>
            <a:r>
              <a:rPr lang="en-US" altLang="zh-TW" sz="1200" dirty="0" err="1" smtClean="0"/>
              <a:t>aosp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jb</a:t>
            </a:r>
            <a:r>
              <a:rPr lang="en-US" altLang="zh-TW" sz="1200" dirty="0" smtClean="0"/>
              <a:t>-</a:t>
            </a:r>
            <a:r>
              <a:rPr lang="en-US" altLang="zh-TW" sz="1200" dirty="0" err="1" smtClean="0"/>
              <a:t>mstar</a:t>
            </a:r>
            <a:r>
              <a:rPr lang="en-US" altLang="zh-TW" sz="1200" dirty="0" smtClean="0"/>
              <a:t>-master</a:t>
            </a:r>
          </a:p>
          <a:p>
            <a:endParaRPr lang="zh-TW" altLang="en-US" sz="12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5004048" y="6093296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smtClean="0">
                <a:latin typeface="Arial" pitchFamily="34" charset="0"/>
              </a:rPr>
              <a:t>HEAD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43" name="直線單箭頭接點 42"/>
          <p:cNvCxnSpPr>
            <a:stCxn id="42" idx="0"/>
            <a:endCxn id="13" idx="2"/>
          </p:cNvCxnSpPr>
          <p:nvPr/>
        </p:nvCxnSpPr>
        <p:spPr bwMode="auto">
          <a:xfrm flipV="1">
            <a:off x="5724128" y="5733256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 bwMode="auto">
          <a:xfrm>
            <a:off x="4644008" y="1916832"/>
            <a:ext cx="4032448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4419600" cy="504825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smtClean="0"/>
              <a:t>Basics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3291E7-AD99-4BAF-95B7-4254D3BE630A}" type="datetime1">
              <a:rPr lang="zh-TW" altLang="en-US" smtClean="0"/>
              <a:pPr>
                <a:defRPr/>
              </a:pPr>
              <a:t>2013/5/3</a:t>
            </a:fld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2012 MStar Semiconductor, Inc.  All rights reserved. 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0A59C-8E3D-4858-834F-3E528357C824}" type="slidenum">
              <a:rPr lang="zh-TW" altLang="en-US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8" name="圓角矩形 7"/>
          <p:cNvSpPr/>
          <p:nvPr/>
        </p:nvSpPr>
        <p:spPr bwMode="auto">
          <a:xfrm>
            <a:off x="4860032" y="3645024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98ca9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5940152" y="3645024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rPr>
              <a:t>34ac2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7020272" y="3645024"/>
            <a:ext cx="720080" cy="3600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latin typeface="Arial" pitchFamily="34" charset="0"/>
              </a:rPr>
              <a:t>f30ab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660232" y="4437112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jb</a:t>
            </a:r>
            <a:r>
              <a:rPr lang="en-US" altLang="zh-TW" sz="1200" dirty="0" smtClean="0">
                <a:latin typeface="Arial" pitchFamily="34" charset="0"/>
              </a:rPr>
              <a:t>-</a:t>
            </a:r>
            <a:r>
              <a:rPr lang="en-US" altLang="zh-TW" sz="1200" dirty="0" err="1" smtClean="0">
                <a:latin typeface="Arial" pitchFamily="34" charset="0"/>
              </a:rPr>
              <a:t>mstar</a:t>
            </a:r>
            <a:r>
              <a:rPr lang="en-US" altLang="zh-TW" sz="1200" dirty="0" smtClean="0">
                <a:latin typeface="Arial" pitchFamily="34" charset="0"/>
              </a:rPr>
              <a:t>-master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6660232" y="3861048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 bwMode="auto">
          <a:xfrm flipH="1">
            <a:off x="5580112" y="3861048"/>
            <a:ext cx="3600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3" idx="0"/>
            <a:endCxn id="10" idx="2"/>
          </p:cNvCxnSpPr>
          <p:nvPr/>
        </p:nvCxnSpPr>
        <p:spPr bwMode="auto">
          <a:xfrm flipV="1">
            <a:off x="7380312" y="4005064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716016" y="544522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my pc(local)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660232" y="2924944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latin typeface="Arial" pitchFamily="34" charset="0"/>
              </a:rPr>
              <a:t>br_dev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37" name="直線單箭頭接點 36"/>
          <p:cNvCxnSpPr>
            <a:stCxn id="33" idx="2"/>
          </p:cNvCxnSpPr>
          <p:nvPr/>
        </p:nvCxnSpPr>
        <p:spPr bwMode="auto">
          <a:xfrm>
            <a:off x="7380312" y="328498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 bwMode="auto">
          <a:xfrm>
            <a:off x="6660232" y="2204864"/>
            <a:ext cx="144016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smtClean="0">
                <a:latin typeface="Arial" pitchFamily="34" charset="0"/>
              </a:rPr>
              <a:t>HEAD</a:t>
            </a:r>
            <a:endParaRPr lang="zh-TW" altLang="en-US" sz="1200" dirty="0" smtClean="0">
              <a:latin typeface="Arial" pitchFamily="34" charset="0"/>
            </a:endParaRPr>
          </a:p>
        </p:txBody>
      </p:sp>
      <p:cxnSp>
        <p:nvCxnSpPr>
          <p:cNvPr id="43" name="直線單箭頭接點 42"/>
          <p:cNvCxnSpPr/>
          <p:nvPr/>
        </p:nvCxnSpPr>
        <p:spPr bwMode="auto">
          <a:xfrm>
            <a:off x="7380312" y="2564904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內容版面配置區 6"/>
          <p:cNvSpPr>
            <a:spLocks noGrp="1"/>
          </p:cNvSpPr>
          <p:nvPr>
            <p:ph idx="1"/>
          </p:nvPr>
        </p:nvSpPr>
        <p:spPr>
          <a:xfrm>
            <a:off x="152400" y="1447800"/>
            <a:ext cx="4347592" cy="5029200"/>
          </a:xfrm>
        </p:spPr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</a:t>
            </a:r>
            <a:r>
              <a:rPr lang="en-US" altLang="zh-TW" dirty="0" err="1" smtClean="0"/>
              <a:t>br_dev</a:t>
            </a:r>
            <a:r>
              <a:rPr lang="en-US" altLang="zh-TW" dirty="0" smtClean="0"/>
              <a:t>	</a:t>
            </a:r>
            <a:r>
              <a:rPr lang="en-US" altLang="zh-TW" sz="1200" dirty="0" smtClean="0"/>
              <a:t>#create local branch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 </a:t>
            </a:r>
            <a:r>
              <a:rPr lang="en-US" altLang="zh-TW" dirty="0" err="1" smtClean="0"/>
              <a:t>br_dev</a:t>
            </a:r>
            <a:r>
              <a:rPr lang="en-US" altLang="zh-TW" dirty="0" smtClean="0"/>
              <a:t>	</a:t>
            </a:r>
            <a:r>
              <a:rPr lang="en-US" altLang="zh-TW" sz="1200" dirty="0" smtClean="0"/>
              <a:t>#switch branch</a:t>
            </a:r>
          </a:p>
          <a:p>
            <a:r>
              <a:rPr lang="en-US" altLang="zh-TW" dirty="0" smtClean="0"/>
              <a:t>now, HEAD points to commit f30ab</a:t>
            </a:r>
          </a:p>
          <a:p>
            <a:pPr lvl="1"/>
            <a:endParaRPr lang="en-US" altLang="zh-TW" dirty="0" smtClean="0"/>
          </a:p>
        </p:txBody>
      </p:sp>
      <p:grpSp>
        <p:nvGrpSpPr>
          <p:cNvPr id="57" name="群組 56"/>
          <p:cNvGrpSpPr/>
          <p:nvPr/>
        </p:nvGrpSpPr>
        <p:grpSpPr>
          <a:xfrm>
            <a:off x="4644008" y="44624"/>
            <a:ext cx="4032448" cy="1728192"/>
            <a:chOff x="323528" y="3356992"/>
            <a:chExt cx="5040560" cy="2016224"/>
          </a:xfrm>
        </p:grpSpPr>
        <p:sp>
          <p:nvSpPr>
            <p:cNvPr id="46" name="矩形 45"/>
            <p:cNvSpPr/>
            <p:nvPr/>
          </p:nvSpPr>
          <p:spPr bwMode="auto">
            <a:xfrm>
              <a:off x="323528" y="3356992"/>
              <a:ext cx="5040560" cy="2016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7" name="圓角矩形 46"/>
            <p:cNvSpPr/>
            <p:nvPr/>
          </p:nvSpPr>
          <p:spPr bwMode="auto">
            <a:xfrm>
              <a:off x="1331640" y="4725144"/>
              <a:ext cx="720080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98ca9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8" name="圓角矩形 47"/>
            <p:cNvSpPr/>
            <p:nvPr/>
          </p:nvSpPr>
          <p:spPr bwMode="auto">
            <a:xfrm>
              <a:off x="2411760" y="4725144"/>
              <a:ext cx="720080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新細明體" pitchFamily="18" charset="-120"/>
                </a:rPr>
                <a:t>34ac2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9" name="圓角矩形 48"/>
            <p:cNvSpPr/>
            <p:nvPr/>
          </p:nvSpPr>
          <p:spPr bwMode="auto">
            <a:xfrm>
              <a:off x="3491880" y="4725144"/>
              <a:ext cx="720080" cy="360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dirty="0" smtClean="0">
                  <a:latin typeface="Arial" pitchFamily="34" charset="0"/>
                </a:rPr>
                <a:t>f30ab</a:t>
              </a:r>
              <a:endParaRPr kumimoji="0" lang="zh-TW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3131840" y="4005064"/>
              <a:ext cx="1440160" cy="3600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000" dirty="0" err="1" smtClean="0">
                  <a:latin typeface="Arial" pitchFamily="34" charset="0"/>
                </a:rPr>
                <a:t>a</a:t>
              </a:r>
              <a:r>
                <a:rPr lang="en-US" altLang="zh-TW" sz="1000" dirty="0" err="1" smtClean="0">
                  <a:latin typeface="Arial" pitchFamily="34" charset="0"/>
                </a:rPr>
                <a:t>osp</a:t>
              </a:r>
              <a:r>
                <a:rPr lang="en-US" altLang="zh-TW" sz="1000" dirty="0" smtClean="0">
                  <a:latin typeface="Arial" pitchFamily="34" charset="0"/>
                </a:rPr>
                <a:t>/</a:t>
              </a:r>
              <a:r>
                <a:rPr lang="en-US" altLang="zh-TW" sz="1000" dirty="0" err="1" smtClean="0">
                  <a:latin typeface="Arial" pitchFamily="34" charset="0"/>
                </a:rPr>
                <a:t>jb</a:t>
              </a:r>
              <a:r>
                <a:rPr lang="en-US" altLang="zh-TW" sz="1000" dirty="0" smtClean="0">
                  <a:latin typeface="Arial" pitchFamily="34" charset="0"/>
                </a:rPr>
                <a:t>-</a:t>
              </a:r>
              <a:r>
                <a:rPr lang="en-US" altLang="zh-TW" sz="1000" dirty="0" err="1" smtClean="0">
                  <a:latin typeface="Arial" pitchFamily="34" charset="0"/>
                </a:rPr>
                <a:t>mstar</a:t>
              </a:r>
              <a:r>
                <a:rPr lang="en-US" altLang="zh-TW" sz="1000" dirty="0" smtClean="0">
                  <a:latin typeface="Arial" pitchFamily="34" charset="0"/>
                </a:rPr>
                <a:t>-master</a:t>
              </a:r>
              <a:endParaRPr lang="zh-TW" altLang="en-US" sz="1000" dirty="0" smtClean="0">
                <a:latin typeface="Arial" pitchFamily="34" charset="0"/>
              </a:endParaRPr>
            </a:p>
          </p:txBody>
        </p:sp>
        <p:cxnSp>
          <p:nvCxnSpPr>
            <p:cNvPr id="51" name="直線單箭頭接點 50"/>
            <p:cNvCxnSpPr>
              <a:stCxn id="48" idx="1"/>
              <a:endCxn id="47" idx="3"/>
            </p:cNvCxnSpPr>
            <p:nvPr/>
          </p:nvCxnSpPr>
          <p:spPr bwMode="auto">
            <a:xfrm flipH="1">
              <a:off x="2051720" y="4905164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 bwMode="auto">
            <a:xfrm flipH="1">
              <a:off x="3131840" y="494116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50" idx="2"/>
            </p:cNvCxnSpPr>
            <p:nvPr/>
          </p:nvCxnSpPr>
          <p:spPr bwMode="auto">
            <a:xfrm>
              <a:off x="3851920" y="4365104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直線單箭頭接點 53"/>
            <p:cNvCxnSpPr>
              <a:stCxn id="50" idx="2"/>
              <a:endCxn id="49" idx="0"/>
            </p:cNvCxnSpPr>
            <p:nvPr/>
          </p:nvCxnSpPr>
          <p:spPr bwMode="auto">
            <a:xfrm>
              <a:off x="3851920" y="4365104"/>
              <a:ext cx="0" cy="36004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95536" y="3429000"/>
              <a:ext cx="230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00FF"/>
                  </a:solidFill>
                </a:rPr>
                <a:t>hcgit</a:t>
              </a:r>
              <a:r>
                <a:rPr lang="en-US" altLang="zh-TW" dirty="0" smtClean="0">
                  <a:solidFill>
                    <a:srgbClr val="0000FF"/>
                  </a:solidFill>
                </a:rPr>
                <a:t>(remote)</a:t>
              </a:r>
              <a:endParaRPr lang="zh-TW" alt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tar PowerPoint Template">
  <a:themeElements>
    <a:clrScheme name="te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te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314F4BD4B94B448C6749F4A3DB25E3" ma:contentTypeVersion="2" ma:contentTypeDescription="建立新的文件。" ma:contentTypeScope="" ma:versionID="7fc0c7859a9f0730ba26c0cc2fb70667">
  <xsd:schema xmlns:xsd="http://www.w3.org/2001/XMLSchema" xmlns:p="http://schemas.microsoft.com/office/2006/metadata/properties" targetNamespace="http://schemas.microsoft.com/office/2006/metadata/properties" ma:root="true" ma:fieldsID="736467e441e316d90c7a2d83d735d6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5E0192C-B414-42C7-AC1F-E72BB3A402ED}"/>
</file>

<file path=customXml/itemProps2.xml><?xml version="1.0" encoding="utf-8"?>
<ds:datastoreItem xmlns:ds="http://schemas.openxmlformats.org/officeDocument/2006/customXml" ds:itemID="{7CD306A2-01D4-4B09-A764-39812FFC12A4}"/>
</file>

<file path=customXml/itemProps3.xml><?xml version="1.0" encoding="utf-8"?>
<ds:datastoreItem xmlns:ds="http://schemas.openxmlformats.org/officeDocument/2006/customXml" ds:itemID="{08B84E67-F314-4642-A2C0-A40CB531356D}"/>
</file>

<file path=customXml/itemProps4.xml><?xml version="1.0" encoding="utf-8"?>
<ds:datastoreItem xmlns:ds="http://schemas.openxmlformats.org/officeDocument/2006/customXml" ds:itemID="{A3789B25-64F5-4F5E-9708-EBC7A724F189}"/>
</file>

<file path=docProps/app.xml><?xml version="1.0" encoding="utf-8"?>
<Properties xmlns="http://schemas.openxmlformats.org/officeDocument/2006/extended-properties" xmlns:vt="http://schemas.openxmlformats.org/officeDocument/2006/docPropsVTypes">
  <Template>MStar PowerPoint Template</Template>
  <TotalTime>23540</TotalTime>
  <Words>694</Words>
  <Application>Microsoft Office PowerPoint</Application>
  <PresentationFormat>如螢幕大小 (4:3)</PresentationFormat>
  <Paragraphs>214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MStar PowerPoint Template</vt:lpstr>
      <vt:lpstr>Git</vt:lpstr>
      <vt:lpstr>Git is a Distributed Version Control System</vt:lpstr>
      <vt:lpstr>Git Basics</vt:lpstr>
      <vt:lpstr>Git Basics</vt:lpstr>
      <vt:lpstr>Git Basics</vt:lpstr>
      <vt:lpstr>Git Basics – Work Flow</vt:lpstr>
      <vt:lpstr>Git Basics – Work Flow with Gerrit</vt:lpstr>
      <vt:lpstr>Git Basics - Scenario</vt:lpstr>
      <vt:lpstr>Git Basics</vt:lpstr>
      <vt:lpstr>Git Basics</vt:lpstr>
      <vt:lpstr>Git Basics</vt:lpstr>
      <vt:lpstr>Git Basics</vt:lpstr>
      <vt:lpstr>Git Basics</vt:lpstr>
      <vt:lpstr>Git Basics</vt:lpstr>
    </vt:vector>
  </TitlesOfParts>
  <Company>MStar Semiconductor,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MStar PowerPoint Template</dc:title>
  <dc:subject>Template for standard document generation in PowerPoint format</dc:subject>
  <dc:creator>MStar DCC</dc:creator>
  <dc:description/>
  <cp:lastModifiedBy>mango.chen</cp:lastModifiedBy>
  <cp:revision>1380</cp:revision>
  <dcterms:created xsi:type="dcterms:W3CDTF">2012-03-09T03:11:09Z</dcterms:created>
  <dcterms:modified xsi:type="dcterms:W3CDTF">2013-05-03T10:09:16Z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來源">
    <vt:lpwstr>MStar DCC</vt:lpwstr>
  </property>
  <property fmtid="{D5CDD505-2E9C-101B-9397-08002B2CF9AE}" pid="3" name="ContentType">
    <vt:lpwstr>Document</vt:lpwstr>
  </property>
  <property fmtid="{D5CDD505-2E9C-101B-9397-08002B2CF9AE}" pid="4" name="ContentTypeId">
    <vt:lpwstr>0x0101000C314F4BD4B94B448C6749F4A3DB25E3</vt:lpwstr>
  </property>
</Properties>
</file>