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FB2951-EC32-4586-A2CC-03098D0C94BA}">
  <a:tblStyle styleId="{5CFB2951-EC32-4586-A2CC-03098D0C94BA}"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7E7"/>
          </a:solidFill>
        </a:fill>
      </a:tcStyle>
    </a:wholeTbl>
    <a:band1H>
      <a:tcTxStyle/>
      <a:tcStyle>
        <a:fill>
          <a:solidFill>
            <a:srgbClr val="F3CCCB"/>
          </a:solidFill>
        </a:fill>
      </a:tcStyle>
    </a:band1H>
    <a:band2H>
      <a:tcTxStyle/>
    </a:band2H>
    <a:band1V>
      <a:tcTxStyle/>
      <a:tcStyle>
        <a:fill>
          <a:solidFill>
            <a:srgbClr val="F3CCC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Calibration Slide</a:t>
            </a:r>
            <a:endParaRPr/>
          </a:p>
        </p:txBody>
      </p:sp>
      <p:sp>
        <p:nvSpPr>
          <p:cNvPr id="146" name="Google Shape;14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a960d180a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aa960d180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Call to Worship</a:t>
            </a:r>
            <a:endParaRPr/>
          </a:p>
          <a:p>
            <a:pPr indent="0" lvl="0" marL="0" rtl="0" algn="l">
              <a:spcBef>
                <a:spcPts val="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215" name="Google Shape;215;gaa960d180a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1</a:t>
            </a:r>
            <a:endParaRPr/>
          </a:p>
        </p:txBody>
      </p:sp>
      <p:sp>
        <p:nvSpPr>
          <p:cNvPr id="222" name="Google Shape;2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Prayer of Confession</a:t>
            </a:r>
            <a:endParaRPr/>
          </a:p>
        </p:txBody>
      </p:sp>
      <p:sp>
        <p:nvSpPr>
          <p:cNvPr id="231" name="Google Shape;23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The Lord’s Prayer PT 1</a:t>
            </a:r>
            <a:endParaRPr/>
          </a:p>
        </p:txBody>
      </p:sp>
      <p:sp>
        <p:nvSpPr>
          <p:cNvPr id="239" name="Google Shape;23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2b4a2da5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The Lord’s Prayer PT 1</a:t>
            </a:r>
            <a:endParaRPr/>
          </a:p>
        </p:txBody>
      </p:sp>
      <p:sp>
        <p:nvSpPr>
          <p:cNvPr id="246" name="Google Shape;246;gb2b4a2da56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2</a:t>
            </a:r>
            <a:endParaRPr/>
          </a:p>
        </p:txBody>
      </p:sp>
      <p:sp>
        <p:nvSpPr>
          <p:cNvPr id="253" name="Google Shape;25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9e1af568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Benediction</a:t>
            </a:r>
            <a:endParaRPr/>
          </a:p>
        </p:txBody>
      </p:sp>
      <p:sp>
        <p:nvSpPr>
          <p:cNvPr id="261" name="Google Shape;261;g79e1af5688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9e1af568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Holy Communion Verses PT 1</a:t>
            </a:r>
            <a:endParaRPr sz="1175"/>
          </a:p>
          <a:p>
            <a:pPr indent="0" lvl="0" marL="0" rtl="0" algn="l">
              <a:spcBef>
                <a:spcPts val="0"/>
              </a:spcBef>
              <a:spcAft>
                <a:spcPts val="0"/>
              </a:spcAft>
              <a:buClr>
                <a:schemeClr val="dk1"/>
              </a:buClr>
              <a:buSzPts val="1100"/>
              <a:buFont typeface="Arial"/>
              <a:buNone/>
            </a:pPr>
            <a:r>
              <a:t/>
            </a:r>
            <a:endParaRPr sz="1175"/>
          </a:p>
        </p:txBody>
      </p:sp>
      <p:sp>
        <p:nvSpPr>
          <p:cNvPr id="267" name="Google Shape;267;g79e1af5688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9e1af5688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Holy Communion Verses PT 2</a:t>
            </a:r>
            <a:endParaRPr sz="1175"/>
          </a:p>
          <a:p>
            <a:pPr indent="0" lvl="0" marL="0" rtl="0" algn="l">
              <a:spcBef>
                <a:spcPts val="0"/>
              </a:spcBef>
              <a:spcAft>
                <a:spcPts val="0"/>
              </a:spcAft>
              <a:buClr>
                <a:schemeClr val="dk1"/>
              </a:buClr>
              <a:buSzPts val="1100"/>
              <a:buFont typeface="Arial"/>
              <a:buNone/>
            </a:pPr>
            <a:r>
              <a:t/>
            </a:r>
            <a:endParaRPr sz="1175"/>
          </a:p>
        </p:txBody>
      </p:sp>
      <p:sp>
        <p:nvSpPr>
          <p:cNvPr id="274" name="Google Shape;274;g79e1af5688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9e1af568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Holy Communion Verses PT 3</a:t>
            </a:r>
            <a:endParaRPr sz="1175"/>
          </a:p>
        </p:txBody>
      </p:sp>
      <p:sp>
        <p:nvSpPr>
          <p:cNvPr id="281" name="Google Shape;281;g79e1af5688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Sunday Service Title</a:t>
            </a:r>
            <a:endParaRPr/>
          </a:p>
        </p:txBody>
      </p:sp>
      <p:sp>
        <p:nvSpPr>
          <p:cNvPr id="152" name="Google Shape;15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Apostle’s Creed PT 1</a:t>
            </a:r>
            <a:endParaRPr/>
          </a:p>
        </p:txBody>
      </p:sp>
      <p:sp>
        <p:nvSpPr>
          <p:cNvPr id="288" name="Google Shape;28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Apostle’s Creed PT 2</a:t>
            </a:r>
            <a:endParaRPr/>
          </a:p>
        </p:txBody>
      </p:sp>
      <p:sp>
        <p:nvSpPr>
          <p:cNvPr id="295" name="Google Shape;29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175"/>
              <a:t>Sermon Title</a:t>
            </a:r>
            <a:endParaRPr/>
          </a:p>
        </p:txBody>
      </p:sp>
      <p:sp>
        <p:nvSpPr>
          <p:cNvPr id="303" name="Google Shape;30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Sermon Verses</a:t>
            </a:r>
            <a:endParaRPr/>
          </a:p>
        </p:txBody>
      </p:sp>
      <p:sp>
        <p:nvSpPr>
          <p:cNvPr id="311" name="Google Shape;31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3</a:t>
            </a:r>
            <a:endParaRPr/>
          </a:p>
        </p:txBody>
      </p:sp>
      <p:sp>
        <p:nvSpPr>
          <p:cNvPr id="318" name="Google Shape;31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Offering</a:t>
            </a:r>
            <a:endParaRPr/>
          </a:p>
        </p:txBody>
      </p:sp>
      <p:sp>
        <p:nvSpPr>
          <p:cNvPr id="326" name="Google Shape;32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e21147ea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4</a:t>
            </a:r>
            <a:endParaRPr/>
          </a:p>
        </p:txBody>
      </p:sp>
      <p:sp>
        <p:nvSpPr>
          <p:cNvPr id="333" name="Google Shape;333;gee21147ea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Doxology</a:t>
            </a:r>
            <a:endParaRPr/>
          </a:p>
        </p:txBody>
      </p:sp>
      <p:sp>
        <p:nvSpPr>
          <p:cNvPr id="341" name="Google Shape;34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Benediction</a:t>
            </a:r>
            <a:endParaRPr/>
          </a:p>
        </p:txBody>
      </p:sp>
      <p:sp>
        <p:nvSpPr>
          <p:cNvPr id="348" name="Google Shape;34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Next Week’s Schedule</a:t>
            </a:r>
            <a:endParaRPr/>
          </a:p>
        </p:txBody>
      </p:sp>
      <p:sp>
        <p:nvSpPr>
          <p:cNvPr id="354" name="Google Shape;354;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29e2bc43d_1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b29e2bc43d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Monthly Scripture</a:t>
            </a:r>
            <a:endParaRPr/>
          </a:p>
          <a:p>
            <a:pPr indent="0" lvl="0" marL="0" rtl="0" algn="l">
              <a:spcBef>
                <a:spcPts val="0"/>
              </a:spcBef>
              <a:spcAft>
                <a:spcPts val="0"/>
              </a:spcAft>
              <a:buNone/>
            </a:pPr>
            <a:r>
              <a:t/>
            </a:r>
            <a:endParaRPr/>
          </a:p>
        </p:txBody>
      </p:sp>
      <p:sp>
        <p:nvSpPr>
          <p:cNvPr id="160" name="Google Shape;160;gb29e2bc43d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a960d180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aa960d180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entury Gothic"/>
              <a:buNone/>
            </a:pPr>
            <a:r>
              <a:rPr lang="en-US"/>
              <a:t>Announcements</a:t>
            </a:r>
            <a:endParaRPr/>
          </a:p>
          <a:p>
            <a:pPr indent="0" lvl="0" marL="0" rtl="0" algn="l">
              <a:spcBef>
                <a:spcPts val="0"/>
              </a:spcBef>
              <a:spcAft>
                <a:spcPts val="0"/>
              </a:spcAft>
              <a:buNone/>
            </a:pPr>
            <a:r>
              <a:t/>
            </a:r>
            <a:endParaRPr/>
          </a:p>
        </p:txBody>
      </p:sp>
      <p:sp>
        <p:nvSpPr>
          <p:cNvPr id="168" name="Google Shape;168;gaa960d180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b4a2da56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b2b4a2da56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Bible Verse Memorization</a:t>
            </a:r>
            <a:endParaRPr/>
          </a:p>
          <a:p>
            <a:pPr indent="0" lvl="0" marL="0" rtl="0" algn="l">
              <a:spcBef>
                <a:spcPts val="0"/>
              </a:spcBef>
              <a:spcAft>
                <a:spcPts val="0"/>
              </a:spcAft>
              <a:buNone/>
            </a:pPr>
            <a:r>
              <a:t/>
            </a:r>
            <a:endParaRPr/>
          </a:p>
        </p:txBody>
      </p:sp>
      <p:sp>
        <p:nvSpPr>
          <p:cNvPr id="176" name="Google Shape;176;gb2b4a2da56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fd919462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afd919462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Catechism</a:t>
            </a:r>
            <a:endParaRPr/>
          </a:p>
          <a:p>
            <a:pPr indent="0" lvl="0" marL="0" rtl="0" algn="l">
              <a:spcBef>
                <a:spcPts val="0"/>
              </a:spcBef>
              <a:spcAft>
                <a:spcPts val="0"/>
              </a:spcAft>
              <a:buNone/>
            </a:pPr>
            <a:r>
              <a:t/>
            </a:r>
            <a:endParaRPr/>
          </a:p>
        </p:txBody>
      </p:sp>
      <p:sp>
        <p:nvSpPr>
          <p:cNvPr id="184" name="Google Shape;184;gafd919462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8d5b5e336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e8d5b5e336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Bible Verse Memorization (Next Week)</a:t>
            </a:r>
            <a:endParaRPr/>
          </a:p>
          <a:p>
            <a:pPr indent="0" lvl="0" marL="0" rtl="0" algn="l">
              <a:spcBef>
                <a:spcPts val="0"/>
              </a:spcBef>
              <a:spcAft>
                <a:spcPts val="0"/>
              </a:spcAft>
              <a:buNone/>
            </a:pPr>
            <a:r>
              <a:t/>
            </a:r>
            <a:endParaRPr/>
          </a:p>
        </p:txBody>
      </p:sp>
      <p:sp>
        <p:nvSpPr>
          <p:cNvPr id="192" name="Google Shape;192;ge8d5b5e336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8d5b5e336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e8d5b5e336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Catechism (Next Week)</a:t>
            </a:r>
            <a:endParaRPr/>
          </a:p>
          <a:p>
            <a:pPr indent="0" lvl="0" marL="0" rtl="0" algn="l">
              <a:spcBef>
                <a:spcPts val="0"/>
              </a:spcBef>
              <a:spcAft>
                <a:spcPts val="0"/>
              </a:spcAft>
              <a:buNone/>
            </a:pPr>
            <a:r>
              <a:t/>
            </a:r>
            <a:endParaRPr/>
          </a:p>
        </p:txBody>
      </p:sp>
      <p:sp>
        <p:nvSpPr>
          <p:cNvPr id="200" name="Google Shape;200;ge8d5b5e336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3b83dd3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Worship</a:t>
            </a:r>
            <a:endParaRPr/>
          </a:p>
        </p:txBody>
      </p:sp>
      <p:sp>
        <p:nvSpPr>
          <p:cNvPr id="207" name="Google Shape;207;gb3b83dd3a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2"/>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1"/>
          <p:cNvSpPr txBox="1"/>
          <p:nvPr>
            <p:ph type="title"/>
          </p:nvPr>
        </p:nvSpPr>
        <p:spPr>
          <a:xfrm>
            <a:off x="594355" y="4697361"/>
            <a:ext cx="7956482"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p:nvPr>
            <p:ph idx="2" type="pic"/>
          </p:nvPr>
        </p:nvSpPr>
        <p:spPr>
          <a:xfrm>
            <a:off x="594355" y="977035"/>
            <a:ext cx="7950260" cy="34069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 type="body"/>
          </p:nvPr>
        </p:nvSpPr>
        <p:spPr>
          <a:xfrm>
            <a:off x="594360" y="5516716"/>
            <a:ext cx="7955280" cy="7469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9" name="Google Shape;79;p11"/>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2" name="Shape 82"/>
        <p:cNvGrpSpPr/>
        <p:nvPr/>
      </p:nvGrpSpPr>
      <p:grpSpPr>
        <a:xfrm>
          <a:off x="0" y="0"/>
          <a:ext cx="0" cy="0"/>
          <a:chOff x="0" y="0"/>
          <a:chExt cx="0" cy="0"/>
        </a:xfrm>
      </p:grpSpPr>
      <p:pic>
        <p:nvPicPr>
          <p:cNvPr descr="C0-HD-BTM.png" id="83" name="Google Shape;83;p12"/>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84" name="Google Shape;84;p12"/>
          <p:cNvSpPr txBox="1"/>
          <p:nvPr>
            <p:ph type="title"/>
          </p:nvPr>
        </p:nvSpPr>
        <p:spPr>
          <a:xfrm>
            <a:off x="594360" y="753533"/>
            <a:ext cx="7955280" cy="28024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a:off x="685800" y="3649134"/>
            <a:ext cx="7772400" cy="133085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6" name="Google Shape;86;p12"/>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9" name="Shape 89"/>
        <p:cNvGrpSpPr/>
        <p:nvPr/>
      </p:nvGrpSpPr>
      <p:grpSpPr>
        <a:xfrm>
          <a:off x="0" y="0"/>
          <a:ext cx="0" cy="0"/>
          <a:chOff x="0" y="0"/>
          <a:chExt cx="0" cy="0"/>
        </a:xfrm>
      </p:grpSpPr>
      <p:pic>
        <p:nvPicPr>
          <p:cNvPr descr="C0-HD-BTM.png" id="90" name="Google Shape;90;p13"/>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91" name="Google Shape;91;p13"/>
          <p:cNvSpPr txBox="1"/>
          <p:nvPr>
            <p:ph type="title"/>
          </p:nvPr>
        </p:nvSpPr>
        <p:spPr>
          <a:xfrm>
            <a:off x="768351" y="753534"/>
            <a:ext cx="7613650" cy="27562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a:off x="977899" y="3509768"/>
            <a:ext cx="7194552" cy="4444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3"/>
          <p:cNvSpPr txBox="1"/>
          <p:nvPr>
            <p:ph idx="2" type="body"/>
          </p:nvPr>
        </p:nvSpPr>
        <p:spPr>
          <a:xfrm>
            <a:off x="685800" y="4174597"/>
            <a:ext cx="7778752" cy="82126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4" name="Google Shape;94;p13"/>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594360" y="379438"/>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3"/>
          <p:cNvSpPr txBox="1"/>
          <p:nvPr/>
        </p:nvSpPr>
        <p:spPr>
          <a:xfrm>
            <a:off x="231458" y="807720"/>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98" name="Google Shape;98;p13"/>
          <p:cNvSpPr txBox="1"/>
          <p:nvPr/>
        </p:nvSpPr>
        <p:spPr>
          <a:xfrm>
            <a:off x="8146733" y="3021330"/>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9" name="Shape 99"/>
        <p:cNvGrpSpPr/>
        <p:nvPr/>
      </p:nvGrpSpPr>
      <p:grpSpPr>
        <a:xfrm>
          <a:off x="0" y="0"/>
          <a:ext cx="0" cy="0"/>
          <a:chOff x="0" y="0"/>
          <a:chExt cx="0" cy="0"/>
        </a:xfrm>
      </p:grpSpPr>
      <p:pic>
        <p:nvPicPr>
          <p:cNvPr descr="C0-HD-BTM.png" id="100" name="Google Shape;100;p14"/>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01" name="Google Shape;101;p14"/>
          <p:cNvSpPr txBox="1"/>
          <p:nvPr>
            <p:ph type="title"/>
          </p:nvPr>
        </p:nvSpPr>
        <p:spPr>
          <a:xfrm>
            <a:off x="685800" y="1124702"/>
            <a:ext cx="7774782"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a:off x="685792" y="3648316"/>
            <a:ext cx="7773608" cy="99988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3" name="Google Shape;103;p14"/>
          <p:cNvSpPr txBox="1"/>
          <p:nvPr>
            <p:ph idx="10" type="dt"/>
          </p:nvPr>
        </p:nvSpPr>
        <p:spPr>
          <a:xfrm>
            <a:off x="5562176" y="378884"/>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594360" y="378884"/>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5"/>
          <p:cNvSpPr txBox="1"/>
          <p:nvPr>
            <p:ph type="title"/>
          </p:nvPr>
        </p:nvSpPr>
        <p:spPr>
          <a:xfrm>
            <a:off x="2171701" y="762000"/>
            <a:ext cx="6377939" cy="1303867"/>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5"/>
          <p:cNvSpPr txBox="1"/>
          <p:nvPr>
            <p:ph idx="1" type="body"/>
          </p:nvPr>
        </p:nvSpPr>
        <p:spPr>
          <a:xfrm>
            <a:off x="594361" y="2202080"/>
            <a:ext cx="2560320"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2" type="body"/>
          </p:nvPr>
        </p:nvSpPr>
        <p:spPr>
          <a:xfrm>
            <a:off x="594360" y="2904564"/>
            <a:ext cx="2560320" cy="335907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3" type="body"/>
          </p:nvPr>
        </p:nvSpPr>
        <p:spPr>
          <a:xfrm>
            <a:off x="3302237" y="2201333"/>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1" name="Google Shape;111;p15"/>
          <p:cNvSpPr txBox="1"/>
          <p:nvPr>
            <p:ph idx="4" type="body"/>
          </p:nvPr>
        </p:nvSpPr>
        <p:spPr>
          <a:xfrm>
            <a:off x="3300781" y="2904068"/>
            <a:ext cx="2560320" cy="335957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15"/>
          <p:cNvSpPr txBox="1"/>
          <p:nvPr>
            <p:ph idx="5" type="body"/>
          </p:nvPr>
        </p:nvSpPr>
        <p:spPr>
          <a:xfrm>
            <a:off x="5989319" y="2192866"/>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5"/>
          <p:cNvSpPr txBox="1"/>
          <p:nvPr>
            <p:ph idx="6" type="body"/>
          </p:nvPr>
        </p:nvSpPr>
        <p:spPr>
          <a:xfrm>
            <a:off x="5989320" y="2904564"/>
            <a:ext cx="2560320" cy="335907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4" name="Google Shape;114;p1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7" name="Shape 117"/>
        <p:cNvGrpSpPr/>
        <p:nvPr/>
      </p:nvGrpSpPr>
      <p:grpSpPr>
        <a:xfrm>
          <a:off x="0" y="0"/>
          <a:ext cx="0" cy="0"/>
          <a:chOff x="0" y="0"/>
          <a:chExt cx="0" cy="0"/>
        </a:xfrm>
      </p:grpSpPr>
      <p:sp>
        <p:nvSpPr>
          <p:cNvPr id="118" name="Google Shape;118;p16"/>
          <p:cNvSpPr txBox="1"/>
          <p:nvPr>
            <p:ph type="title"/>
          </p:nvPr>
        </p:nvSpPr>
        <p:spPr>
          <a:xfrm>
            <a:off x="2171702" y="762000"/>
            <a:ext cx="6381984"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6"/>
          <p:cNvSpPr txBox="1"/>
          <p:nvPr>
            <p:ph idx="1" type="body"/>
          </p:nvPr>
        </p:nvSpPr>
        <p:spPr>
          <a:xfrm>
            <a:off x="594360"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16"/>
          <p:cNvSpPr/>
          <p:nvPr>
            <p:ph idx="2" type="pic"/>
          </p:nvPr>
        </p:nvSpPr>
        <p:spPr>
          <a:xfrm>
            <a:off x="594360" y="2331720"/>
            <a:ext cx="2560320" cy="15073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3" type="body"/>
          </p:nvPr>
        </p:nvSpPr>
        <p:spPr>
          <a:xfrm>
            <a:off x="594360" y="4796103"/>
            <a:ext cx="2560320" cy="14675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2" name="Google Shape;122;p16"/>
          <p:cNvSpPr txBox="1"/>
          <p:nvPr>
            <p:ph idx="4" type="body"/>
          </p:nvPr>
        </p:nvSpPr>
        <p:spPr>
          <a:xfrm>
            <a:off x="3291873"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3" name="Google Shape;123;p16"/>
          <p:cNvSpPr/>
          <p:nvPr>
            <p:ph idx="5" type="pic"/>
          </p:nvPr>
        </p:nvSpPr>
        <p:spPr>
          <a:xfrm>
            <a:off x="3291872" y="2331720"/>
            <a:ext cx="2560320" cy="1509862"/>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txBox="1"/>
          <p:nvPr>
            <p:ph idx="6" type="body"/>
          </p:nvPr>
        </p:nvSpPr>
        <p:spPr>
          <a:xfrm>
            <a:off x="3290858" y="4796102"/>
            <a:ext cx="2560320" cy="14675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5" name="Google Shape;125;p16"/>
          <p:cNvSpPr txBox="1"/>
          <p:nvPr>
            <p:ph idx="7" type="body"/>
          </p:nvPr>
        </p:nvSpPr>
        <p:spPr>
          <a:xfrm>
            <a:off x="5993365"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6" name="Google Shape;126;p16"/>
          <p:cNvSpPr/>
          <p:nvPr>
            <p:ph idx="8" type="pic"/>
          </p:nvPr>
        </p:nvSpPr>
        <p:spPr>
          <a:xfrm>
            <a:off x="5993364" y="2331721"/>
            <a:ext cx="2560320" cy="1508919"/>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7" name="Google Shape;127;p16"/>
          <p:cNvSpPr txBox="1"/>
          <p:nvPr>
            <p:ph idx="9" type="body"/>
          </p:nvPr>
        </p:nvSpPr>
        <p:spPr>
          <a:xfrm>
            <a:off x="5993272" y="4796100"/>
            <a:ext cx="2560320" cy="14675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8" name="Google Shape;128;p16"/>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7"/>
          <p:cNvSpPr txBox="1"/>
          <p:nvPr>
            <p:ph idx="1" type="body"/>
          </p:nvPr>
        </p:nvSpPr>
        <p:spPr>
          <a:xfrm rot="5400000">
            <a:off x="2537460" y="251460"/>
            <a:ext cx="4069080" cy="79552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1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7" name="Shape 137"/>
        <p:cNvGrpSpPr/>
        <p:nvPr/>
      </p:nvGrpSpPr>
      <p:grpSpPr>
        <a:xfrm>
          <a:off x="0" y="0"/>
          <a:ext cx="0" cy="0"/>
          <a:chOff x="0" y="0"/>
          <a:chExt cx="0" cy="0"/>
        </a:xfrm>
      </p:grpSpPr>
      <p:pic>
        <p:nvPicPr>
          <p:cNvPr descr="C0-HD-BTM.png" id="138" name="Google Shape;138;p18"/>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39" name="Google Shape;139;p18"/>
          <p:cNvSpPr txBox="1"/>
          <p:nvPr>
            <p:ph type="title"/>
          </p:nvPr>
        </p:nvSpPr>
        <p:spPr>
          <a:xfrm rot="5400000">
            <a:off x="5653777" y="2099995"/>
            <a:ext cx="4248675" cy="15430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 type="body"/>
          </p:nvPr>
        </p:nvSpPr>
        <p:spPr>
          <a:xfrm rot="5400000">
            <a:off x="1608512" y="-268025"/>
            <a:ext cx="4249732" cy="627803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1" name="Google Shape;141;p18"/>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descr="C0-HD-BTM.png" id="23" name="Google Shape;23;p3"/>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24" name="Google Shape;24;p3"/>
          <p:cNvSpPr txBox="1"/>
          <p:nvPr>
            <p:ph type="ctrTitle"/>
          </p:nvPr>
        </p:nvSpPr>
        <p:spPr>
          <a:xfrm>
            <a:off x="914400" y="1803405"/>
            <a:ext cx="7315200" cy="182509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3"/>
          <p:cNvSpPr txBox="1"/>
          <p:nvPr>
            <p:ph idx="10" type="dt"/>
          </p:nvPr>
        </p:nvSpPr>
        <p:spPr>
          <a:xfrm>
            <a:off x="5932170" y="4323845"/>
            <a:ext cx="229742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4323846"/>
            <a:ext cx="48806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057900" y="1430867"/>
            <a:ext cx="21717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0-HD-BTM.png" id="30" name="Google Shape;30;p4"/>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31" name="Google Shape;31;p4"/>
          <p:cNvSpPr txBox="1"/>
          <p:nvPr>
            <p:ph type="title"/>
          </p:nvPr>
        </p:nvSpPr>
        <p:spPr>
          <a:xfrm>
            <a:off x="594360" y="753534"/>
            <a:ext cx="7955280" cy="2801935"/>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594360" y="3641726"/>
            <a:ext cx="7955281" cy="1354134"/>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3" name="Google Shape;33;p4"/>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7882466" y="381001"/>
            <a:ext cx="6671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594360" y="2194560"/>
            <a:ext cx="3910579" cy="40690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5"/>
          <p:cNvSpPr txBox="1"/>
          <p:nvPr>
            <p:ph idx="2" type="body"/>
          </p:nvPr>
        </p:nvSpPr>
        <p:spPr>
          <a:xfrm>
            <a:off x="4642099" y="2194560"/>
            <a:ext cx="3907540" cy="406908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2171700" y="762000"/>
            <a:ext cx="637794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21279" y="2183802"/>
            <a:ext cx="3683659"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6"/>
          <p:cNvSpPr txBox="1"/>
          <p:nvPr>
            <p:ph idx="2" type="body"/>
          </p:nvPr>
        </p:nvSpPr>
        <p:spPr>
          <a:xfrm>
            <a:off x="594359" y="3132667"/>
            <a:ext cx="3910579" cy="313097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6"/>
          <p:cNvSpPr txBox="1"/>
          <p:nvPr>
            <p:ph idx="3" type="body"/>
          </p:nvPr>
        </p:nvSpPr>
        <p:spPr>
          <a:xfrm>
            <a:off x="4869018" y="2183802"/>
            <a:ext cx="368062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6"/>
          <p:cNvSpPr txBox="1"/>
          <p:nvPr>
            <p:ph idx="4" type="body"/>
          </p:nvPr>
        </p:nvSpPr>
        <p:spPr>
          <a:xfrm>
            <a:off x="4642098" y="3132667"/>
            <a:ext cx="3907541" cy="3130973"/>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6"/>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594360" y="1524000"/>
            <a:ext cx="3086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886200" y="746760"/>
            <a:ext cx="4663440" cy="551688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9"/>
          <p:cNvSpPr txBox="1"/>
          <p:nvPr>
            <p:ph idx="2" type="body"/>
          </p:nvPr>
        </p:nvSpPr>
        <p:spPr>
          <a:xfrm>
            <a:off x="594360" y="3124200"/>
            <a:ext cx="3086100" cy="3139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9"/>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94360" y="1524000"/>
            <a:ext cx="407573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4877524" y="751242"/>
            <a:ext cx="3674234" cy="55123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 type="body"/>
          </p:nvPr>
        </p:nvSpPr>
        <p:spPr>
          <a:xfrm>
            <a:off x="594360" y="3124200"/>
            <a:ext cx="4075730" cy="31394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10"/>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11" name="Google Shape;11;p1"/>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p:nvPr/>
        </p:nvSpPr>
        <p:spPr>
          <a:xfrm>
            <a:off x="0" y="5010150"/>
            <a:ext cx="9144000" cy="184785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9" name="Google Shape;149;p19"/>
          <p:cNvSpPr txBox="1"/>
          <p:nvPr/>
        </p:nvSpPr>
        <p:spPr>
          <a:xfrm>
            <a:off x="2249088" y="2568724"/>
            <a:ext cx="4645824"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400" u="none" cap="none" strike="noStrike">
                <a:solidFill>
                  <a:schemeClr val="lt1"/>
                </a:solidFill>
                <a:latin typeface="Century Gothic"/>
                <a:ea typeface="Century Gothic"/>
                <a:cs typeface="Century Gothic"/>
                <a:sym typeface="Century Gothic"/>
              </a:rPr>
              <a:t>Calibration Slide</a:t>
            </a:r>
            <a:endParaRPr b="1" sz="440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676575" y="7322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218" name="Google Shape;218;p28"/>
          <p:cNvSpPr txBox="1"/>
          <p:nvPr>
            <p:ph idx="1" type="body"/>
          </p:nvPr>
        </p:nvSpPr>
        <p:spPr>
          <a:xfrm>
            <a:off x="676575" y="15950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
        <p:nvSpPr>
          <p:cNvPr id="219" name="Google Shape;219;p28"/>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23" name="Shape 223"/>
        <p:cNvGrpSpPr/>
        <p:nvPr/>
      </p:nvGrpSpPr>
      <p:grpSpPr>
        <a:xfrm>
          <a:off x="0" y="0"/>
          <a:ext cx="0" cy="0"/>
          <a:chOff x="0" y="0"/>
          <a:chExt cx="0" cy="0"/>
        </a:xfrm>
      </p:grpSpPr>
      <p:pic>
        <p:nvPicPr>
          <p:cNvPr descr="Image result for natural ppt scenery" id="224" name="Google Shape;224;p29"/>
          <p:cNvPicPr preferRelativeResize="0"/>
          <p:nvPr/>
        </p:nvPicPr>
        <p:blipFill rotWithShape="1">
          <a:blip r:embed="rId3">
            <a:alphaModFix amt="30000"/>
          </a:blip>
          <a:srcRect b="0" l="0" r="0" t="0"/>
          <a:stretch/>
        </p:blipFill>
        <p:spPr>
          <a:xfrm>
            <a:off x="0" y="10"/>
            <a:ext cx="9144000" cy="6857990"/>
          </a:xfrm>
          <a:prstGeom prst="rect">
            <a:avLst/>
          </a:prstGeom>
          <a:noFill/>
          <a:ln>
            <a:noFill/>
          </a:ln>
        </p:spPr>
      </p:pic>
      <p:sp>
        <p:nvSpPr>
          <p:cNvPr id="225" name="Google Shape;225;p29"/>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6" name="Google Shape;226;p29"/>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227" name="Google Shape;227;p29"/>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2" name="Shape 232"/>
        <p:cNvGrpSpPr/>
        <p:nvPr/>
      </p:nvGrpSpPr>
      <p:grpSpPr>
        <a:xfrm>
          <a:off x="0" y="0"/>
          <a:ext cx="0" cy="0"/>
          <a:chOff x="0" y="0"/>
          <a:chExt cx="0" cy="0"/>
        </a:xfrm>
      </p:grpSpPr>
      <p:sp>
        <p:nvSpPr>
          <p:cNvPr id="233" name="Google Shape;233;p30"/>
          <p:cNvSpPr txBox="1"/>
          <p:nvPr>
            <p:ph type="title"/>
          </p:nvPr>
        </p:nvSpPr>
        <p:spPr>
          <a:xfrm>
            <a:off x="97815" y="2150730"/>
            <a:ext cx="4572000" cy="226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Century Gothic"/>
              <a:buNone/>
            </a:pPr>
            <a:r>
              <a:rPr b="1" lang="en-US" sz="2400"/>
              <a:t>{Text}</a:t>
            </a:r>
            <a:endParaRPr b="1" sz="1200" cap="none">
              <a:latin typeface="Century Gothic"/>
              <a:ea typeface="Century Gothic"/>
              <a:cs typeface="Century Gothic"/>
              <a:sym typeface="Century Gothic"/>
            </a:endParaRPr>
          </a:p>
        </p:txBody>
      </p:sp>
      <p:pic>
        <p:nvPicPr>
          <p:cNvPr descr="Image result for Flowers" id="234" name="Google Shape;234;p30"/>
          <p:cNvPicPr preferRelativeResize="0"/>
          <p:nvPr/>
        </p:nvPicPr>
        <p:blipFill rotWithShape="1">
          <a:blip r:embed="rId3">
            <a:alphaModFix/>
          </a:blip>
          <a:srcRect b="-1" l="38887" r="-1" t="0"/>
          <a:stretch/>
        </p:blipFill>
        <p:spPr>
          <a:xfrm>
            <a:off x="4389125" y="10"/>
            <a:ext cx="4754875" cy="685799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ln>
            <a:noFill/>
          </a:ln>
        </p:spPr>
      </p:pic>
      <p:sp>
        <p:nvSpPr>
          <p:cNvPr id="235" name="Google Shape;235;p30"/>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6" name="Google Shape;236;p30"/>
          <p:cNvSpPr txBox="1"/>
          <p:nvPr>
            <p:ph type="title"/>
          </p:nvPr>
        </p:nvSpPr>
        <p:spPr>
          <a:xfrm>
            <a:off x="97825" y="1351375"/>
            <a:ext cx="4527300" cy="7992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2800" u="sng"/>
              <a:t>{Title}</a:t>
            </a:r>
            <a:endParaRPr b="1" sz="2700"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31"/>
          <p:cNvSpPr txBox="1"/>
          <p:nvPr>
            <p:ph idx="1" type="body"/>
          </p:nvPr>
        </p:nvSpPr>
        <p:spPr>
          <a:xfrm>
            <a:off x="0" y="902827"/>
            <a:ext cx="9144000" cy="469546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900"/>
              <a:buNone/>
            </a:pPr>
            <a:r>
              <a:rPr b="1" lang="en-US" sz="2900"/>
              <a:t>Our Father in heaven, </a:t>
            </a:r>
            <a:endParaRPr sz="2900"/>
          </a:p>
          <a:p>
            <a:pPr indent="0" lvl="0" marL="0" rtl="0" algn="ctr">
              <a:lnSpc>
                <a:spcPct val="100000"/>
              </a:lnSpc>
              <a:spcBef>
                <a:spcPts val="800"/>
              </a:spcBef>
              <a:spcAft>
                <a:spcPts val="0"/>
              </a:spcAft>
              <a:buClr>
                <a:schemeClr val="lt1"/>
              </a:buClr>
              <a:buSzPts val="2900"/>
              <a:buNone/>
            </a:pPr>
            <a:r>
              <a:rPr b="1" lang="en-US" sz="2900"/>
              <a:t>Hallowed be Your name. </a:t>
            </a:r>
            <a:endParaRPr sz="2900"/>
          </a:p>
          <a:p>
            <a:pPr indent="0" lvl="0" marL="0" rtl="0" algn="ctr">
              <a:lnSpc>
                <a:spcPct val="100000"/>
              </a:lnSpc>
              <a:spcBef>
                <a:spcPts val="800"/>
              </a:spcBef>
              <a:spcAft>
                <a:spcPts val="0"/>
              </a:spcAft>
              <a:buClr>
                <a:schemeClr val="lt1"/>
              </a:buClr>
              <a:buSzPts val="2900"/>
              <a:buNone/>
            </a:pPr>
            <a:r>
              <a:rPr b="1" lang="en-US" sz="2900"/>
              <a:t>Your kingdom come,</a:t>
            </a:r>
            <a:endParaRPr sz="2900"/>
          </a:p>
          <a:p>
            <a:pPr indent="0" lvl="0" marL="0" rtl="0" algn="ctr">
              <a:lnSpc>
                <a:spcPct val="100000"/>
              </a:lnSpc>
              <a:spcBef>
                <a:spcPts val="800"/>
              </a:spcBef>
              <a:spcAft>
                <a:spcPts val="0"/>
              </a:spcAft>
              <a:buClr>
                <a:schemeClr val="lt1"/>
              </a:buClr>
              <a:buSzPts val="2900"/>
              <a:buNone/>
            </a:pPr>
            <a:r>
              <a:rPr b="1" lang="en-US" sz="2900"/>
              <a:t>Your will be done,</a:t>
            </a:r>
            <a:endParaRPr sz="2900"/>
          </a:p>
          <a:p>
            <a:pPr indent="0" lvl="0" marL="0" rtl="0" algn="ctr">
              <a:lnSpc>
                <a:spcPct val="100000"/>
              </a:lnSpc>
              <a:spcBef>
                <a:spcPts val="800"/>
              </a:spcBef>
              <a:spcAft>
                <a:spcPts val="0"/>
              </a:spcAft>
              <a:buClr>
                <a:schemeClr val="lt1"/>
              </a:buClr>
              <a:buSzPts val="2900"/>
              <a:buNone/>
            </a:pPr>
            <a:r>
              <a:rPr b="1" lang="en-US" sz="2900"/>
              <a:t>On Earth as it is in heaven. </a:t>
            </a:r>
            <a:endParaRPr b="1" sz="2900"/>
          </a:p>
          <a:p>
            <a:pPr indent="0" lvl="0" marL="0" rtl="0" algn="ctr">
              <a:lnSpc>
                <a:spcPct val="100000"/>
              </a:lnSpc>
              <a:spcBef>
                <a:spcPts val="1000"/>
              </a:spcBef>
              <a:spcAft>
                <a:spcPts val="0"/>
              </a:spcAft>
              <a:buClr>
                <a:schemeClr val="lt1"/>
              </a:buClr>
              <a:buSzPts val="2900"/>
              <a:buNone/>
            </a:pPr>
            <a:r>
              <a:rPr b="1" lang="en-US" sz="2900"/>
              <a:t>Give us this day our daily bread.</a:t>
            </a:r>
            <a:endParaRPr b="1" sz="2900"/>
          </a:p>
          <a:p>
            <a:pPr indent="0" lvl="0" marL="0" rtl="0" algn="l">
              <a:lnSpc>
                <a:spcPct val="90000"/>
              </a:lnSpc>
              <a:spcBef>
                <a:spcPts val="800"/>
              </a:spcBef>
              <a:spcAft>
                <a:spcPts val="0"/>
              </a:spcAft>
              <a:buClr>
                <a:schemeClr val="lt1"/>
              </a:buClr>
              <a:buSzPts val="2900"/>
              <a:buNone/>
            </a:pPr>
            <a:r>
              <a:t/>
            </a:r>
            <a:endParaRPr sz="2900"/>
          </a:p>
        </p:txBody>
      </p:sp>
      <p:sp>
        <p:nvSpPr>
          <p:cNvPr id="242" name="Google Shape;242;p31"/>
          <p:cNvSpPr txBox="1"/>
          <p:nvPr>
            <p:ph type="title"/>
          </p:nvPr>
        </p:nvSpPr>
        <p:spPr>
          <a:xfrm>
            <a:off x="0" y="52325"/>
            <a:ext cx="9144000" cy="106522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entury Gothic"/>
              <a:buNone/>
            </a:pPr>
            <a:r>
              <a:rPr b="1" lang="en-US" u="sng">
                <a:solidFill>
                  <a:srgbClr val="FFFFFF"/>
                </a:solidFill>
              </a:rPr>
              <a:t>THE LORD’S PRAYER</a:t>
            </a:r>
            <a:endParaRPr/>
          </a:p>
        </p:txBody>
      </p:sp>
      <p:sp>
        <p:nvSpPr>
          <p:cNvPr id="243" name="Google Shape;243;p31"/>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2"/>
          <p:cNvSpPr txBox="1"/>
          <p:nvPr>
            <p:ph idx="1" type="body"/>
          </p:nvPr>
        </p:nvSpPr>
        <p:spPr>
          <a:xfrm>
            <a:off x="0" y="902827"/>
            <a:ext cx="9144000" cy="4695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900"/>
              <a:buFont typeface="Arial"/>
              <a:buNone/>
            </a:pPr>
            <a:r>
              <a:rPr b="1" lang="en-US" sz="2900"/>
              <a:t>And forgive us our debts, </a:t>
            </a:r>
            <a:endParaRPr/>
          </a:p>
          <a:p>
            <a:pPr indent="0" lvl="0" marL="0" rtl="0" algn="ctr">
              <a:lnSpc>
                <a:spcPct val="100000"/>
              </a:lnSpc>
              <a:spcBef>
                <a:spcPts val="800"/>
              </a:spcBef>
              <a:spcAft>
                <a:spcPts val="0"/>
              </a:spcAft>
              <a:buClr>
                <a:schemeClr val="lt1"/>
              </a:buClr>
              <a:buSzPts val="2900"/>
              <a:buFont typeface="Arial"/>
              <a:buNone/>
            </a:pPr>
            <a:r>
              <a:rPr b="1" lang="en-US" sz="2900"/>
              <a:t>as we also have forgiven our debtors. </a:t>
            </a:r>
            <a:endParaRPr/>
          </a:p>
          <a:p>
            <a:pPr indent="0" lvl="0" marL="0" rtl="0" algn="ctr">
              <a:lnSpc>
                <a:spcPct val="100000"/>
              </a:lnSpc>
              <a:spcBef>
                <a:spcPts val="800"/>
              </a:spcBef>
              <a:spcAft>
                <a:spcPts val="0"/>
              </a:spcAft>
              <a:buClr>
                <a:schemeClr val="lt1"/>
              </a:buClr>
              <a:buSzPts val="2900"/>
              <a:buFont typeface="Arial"/>
              <a:buNone/>
            </a:pPr>
            <a:r>
              <a:rPr b="1" lang="en-US" sz="2900"/>
              <a:t>And lead us not into temptation, </a:t>
            </a:r>
            <a:endParaRPr/>
          </a:p>
          <a:p>
            <a:pPr indent="0" lvl="0" marL="0" rtl="0" algn="ctr">
              <a:lnSpc>
                <a:spcPct val="100000"/>
              </a:lnSpc>
              <a:spcBef>
                <a:spcPts val="800"/>
              </a:spcBef>
              <a:spcAft>
                <a:spcPts val="0"/>
              </a:spcAft>
              <a:buClr>
                <a:schemeClr val="lt1"/>
              </a:buClr>
              <a:buSzPts val="2900"/>
              <a:buFont typeface="Arial"/>
              <a:buNone/>
            </a:pPr>
            <a:r>
              <a:rPr b="1" lang="en-US" sz="2900"/>
              <a:t>but deliver us from evil. </a:t>
            </a:r>
            <a:endParaRPr/>
          </a:p>
          <a:p>
            <a:pPr indent="0" lvl="0" marL="0" rtl="0" algn="ctr">
              <a:lnSpc>
                <a:spcPct val="100000"/>
              </a:lnSpc>
              <a:spcBef>
                <a:spcPts val="800"/>
              </a:spcBef>
              <a:spcAft>
                <a:spcPts val="0"/>
              </a:spcAft>
              <a:buClr>
                <a:schemeClr val="lt1"/>
              </a:buClr>
              <a:buSzPts val="2900"/>
              <a:buFont typeface="Arial"/>
              <a:buNone/>
            </a:pPr>
            <a:r>
              <a:rPr b="1" lang="en-US" sz="2900"/>
              <a:t>For Yours is the kingdom, the power, </a:t>
            </a:r>
            <a:endParaRPr/>
          </a:p>
          <a:p>
            <a:pPr indent="0" lvl="0" marL="0" rtl="0" algn="ctr">
              <a:lnSpc>
                <a:spcPct val="100000"/>
              </a:lnSpc>
              <a:spcBef>
                <a:spcPts val="800"/>
              </a:spcBef>
              <a:spcAft>
                <a:spcPts val="0"/>
              </a:spcAft>
              <a:buClr>
                <a:schemeClr val="lt1"/>
              </a:buClr>
              <a:buSzPts val="2900"/>
              <a:buFont typeface="Arial"/>
              <a:buNone/>
            </a:pPr>
            <a:r>
              <a:rPr b="1" lang="en-US" sz="2900"/>
              <a:t>the glory, forever.</a:t>
            </a:r>
            <a:endParaRPr/>
          </a:p>
          <a:p>
            <a:pPr indent="0" lvl="0" marL="0" rtl="0" algn="ctr">
              <a:lnSpc>
                <a:spcPct val="100000"/>
              </a:lnSpc>
              <a:spcBef>
                <a:spcPts val="800"/>
              </a:spcBef>
              <a:spcAft>
                <a:spcPts val="0"/>
              </a:spcAft>
              <a:buClr>
                <a:schemeClr val="lt1"/>
              </a:buClr>
              <a:buSzPts val="2900"/>
              <a:buFont typeface="Arial"/>
              <a:buNone/>
            </a:pPr>
            <a:r>
              <a:rPr b="1" lang="en-US" sz="2900"/>
              <a:t>Amen</a:t>
            </a:r>
            <a:endParaRPr/>
          </a:p>
          <a:p>
            <a:pPr indent="0" lvl="0" marL="0" rtl="0" algn="l">
              <a:lnSpc>
                <a:spcPct val="100000"/>
              </a:lnSpc>
              <a:spcBef>
                <a:spcPts val="800"/>
              </a:spcBef>
              <a:spcAft>
                <a:spcPts val="0"/>
              </a:spcAft>
              <a:buClr>
                <a:schemeClr val="lt1"/>
              </a:buClr>
              <a:buSzPts val="2900"/>
              <a:buNone/>
            </a:pPr>
            <a:r>
              <a:t/>
            </a:r>
            <a:endParaRPr sz="2900"/>
          </a:p>
          <a:p>
            <a:pPr indent="0" lvl="0" marL="0" rtl="0" algn="l">
              <a:lnSpc>
                <a:spcPct val="90000"/>
              </a:lnSpc>
              <a:spcBef>
                <a:spcPts val="800"/>
              </a:spcBef>
              <a:spcAft>
                <a:spcPts val="0"/>
              </a:spcAft>
              <a:buClr>
                <a:schemeClr val="lt1"/>
              </a:buClr>
              <a:buSzPts val="2900"/>
              <a:buNone/>
            </a:pPr>
            <a:r>
              <a:t/>
            </a:r>
            <a:endParaRPr b="1" sz="2900"/>
          </a:p>
        </p:txBody>
      </p:sp>
      <p:sp>
        <p:nvSpPr>
          <p:cNvPr id="249" name="Google Shape;249;p32"/>
          <p:cNvSpPr txBox="1"/>
          <p:nvPr>
            <p:ph type="title"/>
          </p:nvPr>
        </p:nvSpPr>
        <p:spPr>
          <a:xfrm>
            <a:off x="0" y="52325"/>
            <a:ext cx="9144000" cy="106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entury Gothic"/>
              <a:buNone/>
            </a:pPr>
            <a:r>
              <a:rPr b="1" lang="en-US" u="sng">
                <a:solidFill>
                  <a:srgbClr val="FFFFFF"/>
                </a:solidFill>
              </a:rPr>
              <a:t>THE LORD’S PRAYER</a:t>
            </a:r>
            <a:endParaRPr/>
          </a:p>
        </p:txBody>
      </p:sp>
      <p:sp>
        <p:nvSpPr>
          <p:cNvPr id="250" name="Google Shape;250;p32"/>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54" name="Shape 254"/>
        <p:cNvGrpSpPr/>
        <p:nvPr/>
      </p:nvGrpSpPr>
      <p:grpSpPr>
        <a:xfrm>
          <a:off x="0" y="0"/>
          <a:ext cx="0" cy="0"/>
          <a:chOff x="0" y="0"/>
          <a:chExt cx="0" cy="0"/>
        </a:xfrm>
      </p:grpSpPr>
      <p:pic>
        <p:nvPicPr>
          <p:cNvPr id="255" name="Google Shape;255;p33"/>
          <p:cNvPicPr preferRelativeResize="0"/>
          <p:nvPr/>
        </p:nvPicPr>
        <p:blipFill rotWithShape="1">
          <a:blip r:embed="rId3">
            <a:alphaModFix amt="39000"/>
          </a:blip>
          <a:srcRect b="0" l="0" r="0" t="0"/>
          <a:stretch/>
        </p:blipFill>
        <p:spPr>
          <a:xfrm>
            <a:off x="0" y="0"/>
            <a:ext cx="9144000" cy="6858000"/>
          </a:xfrm>
          <a:prstGeom prst="rect">
            <a:avLst/>
          </a:prstGeom>
          <a:noFill/>
          <a:ln>
            <a:noFill/>
          </a:ln>
        </p:spPr>
      </p:pic>
      <p:sp>
        <p:nvSpPr>
          <p:cNvPr id="256" name="Google Shape;256;p33"/>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7" name="Google Shape;257;p33"/>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258" name="Google Shape;258;p33"/>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 name="Shape 262"/>
        <p:cNvGrpSpPr/>
        <p:nvPr/>
      </p:nvGrpSpPr>
      <p:grpSpPr>
        <a:xfrm>
          <a:off x="0" y="0"/>
          <a:ext cx="0" cy="0"/>
          <a:chOff x="0" y="0"/>
          <a:chExt cx="0" cy="0"/>
        </a:xfrm>
      </p:grpSpPr>
      <p:sp>
        <p:nvSpPr>
          <p:cNvPr id="263" name="Google Shape;263;p34"/>
          <p:cNvSpPr txBox="1"/>
          <p:nvPr>
            <p:ph type="ctrTitle"/>
          </p:nvPr>
        </p:nvSpPr>
        <p:spPr>
          <a:xfrm>
            <a:off x="0" y="402201"/>
            <a:ext cx="9144000" cy="3525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200"/>
              <a:buFont typeface="Century Gothic"/>
              <a:buNone/>
            </a:pPr>
            <a:r>
              <a:rPr b="1" lang="en-US" sz="6700">
                <a:solidFill>
                  <a:srgbClr val="FFFFFF"/>
                </a:solidFill>
              </a:rPr>
              <a:t>HOLY COMMUNION</a:t>
            </a:r>
            <a:endParaRPr sz="5500"/>
          </a:p>
        </p:txBody>
      </p:sp>
      <p:sp>
        <p:nvSpPr>
          <p:cNvPr id="264" name="Google Shape;264;p34"/>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35"/>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23</a:t>
            </a:r>
            <a:r>
              <a:rPr b="1" lang="en-US" sz="2500">
                <a:solidFill>
                  <a:schemeClr val="lt1"/>
                </a:solidFill>
                <a:latin typeface="Century Gothic"/>
                <a:ea typeface="Century Gothic"/>
                <a:cs typeface="Century Gothic"/>
                <a:sym typeface="Century Gothic"/>
              </a:rPr>
              <a:t>  For I received from the Lord what I also</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delivered to you, that the Lord Jesus on the</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night when he was betrayed took bread,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24</a:t>
            </a:r>
            <a:r>
              <a:rPr b="1" lang="en-US" sz="2500">
                <a:solidFill>
                  <a:schemeClr val="lt1"/>
                </a:solidFill>
                <a:latin typeface="Century Gothic"/>
                <a:ea typeface="Century Gothic"/>
                <a:cs typeface="Century Gothic"/>
                <a:sym typeface="Century Gothic"/>
              </a:rPr>
              <a:t>  and when he had given thanks, he broke it, and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said, “This is my body, which is for you. Do</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this in remembrance of me.”</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t/>
            </a:r>
            <a:endParaRPr b="1" sz="2500">
              <a:solidFill>
                <a:schemeClr val="lt1"/>
              </a:solidFill>
              <a:latin typeface="Century Gothic"/>
              <a:ea typeface="Century Gothic"/>
              <a:cs typeface="Century Gothic"/>
              <a:sym typeface="Century Gothic"/>
            </a:endParaRPr>
          </a:p>
        </p:txBody>
      </p:sp>
      <p:sp>
        <p:nvSpPr>
          <p:cNvPr id="270" name="Google Shape;270;p35"/>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1" name="Google Shape;271;p35"/>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lt1"/>
              </a:buClr>
              <a:buSzPts val="2800"/>
              <a:buFont typeface="Arial"/>
              <a:buNone/>
            </a:pPr>
            <a:r>
              <a:rPr b="1" lang="en-US" sz="3000" u="sng">
                <a:solidFill>
                  <a:schemeClr val="lt1"/>
                </a:solidFill>
                <a:latin typeface="Century Gothic"/>
                <a:ea typeface="Century Gothic"/>
                <a:cs typeface="Century Gothic"/>
                <a:sym typeface="Century Gothic"/>
              </a:rPr>
              <a:t>1 CORINTHIANS 11:23-29</a:t>
            </a:r>
            <a:endParaRPr b="1" sz="3000" u="sng">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36"/>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25</a:t>
            </a:r>
            <a:r>
              <a:rPr b="1" lang="en-US" sz="2500">
                <a:solidFill>
                  <a:schemeClr val="lt1"/>
                </a:solidFill>
                <a:latin typeface="Century Gothic"/>
                <a:ea typeface="Century Gothic"/>
                <a:cs typeface="Century Gothic"/>
                <a:sym typeface="Century Gothic"/>
              </a:rPr>
              <a:t>  In the same way also he took the cup, after</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supper, saying, “This cup is the new covenant in</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my blood. Do this, as often as you drink it, in</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remembrance of me.”</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26</a:t>
            </a:r>
            <a:r>
              <a:rPr b="1" lang="en-US" sz="2500">
                <a:solidFill>
                  <a:schemeClr val="lt1"/>
                </a:solidFill>
                <a:latin typeface="Century Gothic"/>
                <a:ea typeface="Century Gothic"/>
                <a:cs typeface="Century Gothic"/>
                <a:sym typeface="Century Gothic"/>
              </a:rPr>
              <a:t>  For as often as you eat this bread and drink the</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cup, you proclaim the Lord’s death until he</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comes.</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t/>
            </a:r>
            <a:endParaRPr b="1" sz="2500">
              <a:solidFill>
                <a:schemeClr val="lt1"/>
              </a:solidFill>
              <a:latin typeface="Century Gothic"/>
              <a:ea typeface="Century Gothic"/>
              <a:cs typeface="Century Gothic"/>
              <a:sym typeface="Century Gothic"/>
            </a:endParaRPr>
          </a:p>
        </p:txBody>
      </p:sp>
      <p:sp>
        <p:nvSpPr>
          <p:cNvPr id="277" name="Google Shape;277;p36"/>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8" name="Google Shape;278;p36"/>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lt1"/>
              </a:buClr>
              <a:buSzPts val="2800"/>
              <a:buFont typeface="Arial"/>
              <a:buNone/>
            </a:pPr>
            <a:r>
              <a:rPr b="1" lang="en-US" sz="3000" u="sng">
                <a:solidFill>
                  <a:schemeClr val="lt1"/>
                </a:solidFill>
                <a:latin typeface="Century Gothic"/>
                <a:ea typeface="Century Gothic"/>
                <a:cs typeface="Century Gothic"/>
                <a:sym typeface="Century Gothic"/>
              </a:rPr>
              <a:t>1 CORINTHIANS 11:23-29</a:t>
            </a:r>
            <a:endParaRPr b="1" sz="3000" u="sng">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37"/>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27</a:t>
            </a:r>
            <a:r>
              <a:rPr b="1" lang="en-US" sz="2500">
                <a:solidFill>
                  <a:schemeClr val="lt1"/>
                </a:solidFill>
                <a:latin typeface="Century Gothic"/>
                <a:ea typeface="Century Gothic"/>
                <a:cs typeface="Century Gothic"/>
                <a:sym typeface="Century Gothic"/>
              </a:rPr>
              <a:t>  Whoever, therefore, eats the bread or drinks</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the cup of the Lord in an unworthy manner</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will be guilty concerning the body and blood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of the Lord.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28</a:t>
            </a:r>
            <a:r>
              <a:rPr b="1" lang="en-US" sz="2500">
                <a:solidFill>
                  <a:schemeClr val="lt1"/>
                </a:solidFill>
                <a:latin typeface="Century Gothic"/>
                <a:ea typeface="Century Gothic"/>
                <a:cs typeface="Century Gothic"/>
                <a:sym typeface="Century Gothic"/>
              </a:rPr>
              <a:t>  Let a person examine himself, then, and so eat</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of the bread and drink of the cup.</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10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29</a:t>
            </a:r>
            <a:r>
              <a:rPr b="1" lang="en-US" sz="2500">
                <a:solidFill>
                  <a:schemeClr val="lt1"/>
                </a:solidFill>
                <a:latin typeface="Century Gothic"/>
                <a:ea typeface="Century Gothic"/>
                <a:cs typeface="Century Gothic"/>
                <a:sym typeface="Century Gothic"/>
              </a:rPr>
              <a:t>  For anyone who eats and drinks without</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discerning the body eats and drinks judgment</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on himself.</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t/>
            </a:r>
            <a:endParaRPr b="1" sz="2500">
              <a:solidFill>
                <a:schemeClr val="lt1"/>
              </a:solidFill>
              <a:latin typeface="Century Gothic"/>
              <a:ea typeface="Century Gothic"/>
              <a:cs typeface="Century Gothic"/>
              <a:sym typeface="Century Gothic"/>
            </a:endParaRPr>
          </a:p>
        </p:txBody>
      </p:sp>
      <p:sp>
        <p:nvSpPr>
          <p:cNvPr id="284" name="Google Shape;284;p37"/>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85" name="Google Shape;285;p37"/>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lt1"/>
              </a:buClr>
              <a:buSzPts val="2800"/>
              <a:buFont typeface="Arial"/>
              <a:buNone/>
            </a:pPr>
            <a:r>
              <a:rPr b="1" lang="en-US" sz="3000" u="sng">
                <a:solidFill>
                  <a:schemeClr val="lt1"/>
                </a:solidFill>
                <a:latin typeface="Century Gothic"/>
                <a:ea typeface="Century Gothic"/>
                <a:cs typeface="Century Gothic"/>
                <a:sym typeface="Century Gothic"/>
              </a:rPr>
              <a:t>1 CORINTHIANS 11:23-29</a:t>
            </a:r>
            <a:endParaRPr b="1" sz="3000" u="sng">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ctrTitle"/>
          </p:nvPr>
        </p:nvSpPr>
        <p:spPr>
          <a:xfrm>
            <a:off x="600559" y="1807105"/>
            <a:ext cx="7942800" cy="1825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7200"/>
              <a:buFont typeface="Century Gothic"/>
              <a:buNone/>
            </a:pPr>
            <a:r>
              <a:rPr b="1" lang="en-US" sz="7200"/>
              <a:t>{Title}</a:t>
            </a:r>
            <a:endParaRPr b="1" sz="7200"/>
          </a:p>
        </p:txBody>
      </p:sp>
      <p:sp>
        <p:nvSpPr>
          <p:cNvPr id="155" name="Google Shape;155;p20"/>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b="1" lang="en-US" sz="2800"/>
              <a:t>{Text}</a:t>
            </a:r>
            <a:endParaRPr b="1" sz="2800"/>
          </a:p>
        </p:txBody>
      </p:sp>
      <p:sp>
        <p:nvSpPr>
          <p:cNvPr id="156" name="Google Shape;156;p20"/>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854965" y="0"/>
            <a:ext cx="7434070" cy="14743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APOSTLE’S CREED</a:t>
            </a:r>
            <a:endParaRPr/>
          </a:p>
        </p:txBody>
      </p:sp>
      <p:sp>
        <p:nvSpPr>
          <p:cNvPr id="291" name="Google Shape;291;p38"/>
          <p:cNvSpPr txBox="1"/>
          <p:nvPr>
            <p:ph idx="1" type="body"/>
          </p:nvPr>
        </p:nvSpPr>
        <p:spPr>
          <a:xfrm>
            <a:off x="614680" y="1029970"/>
            <a:ext cx="7914640" cy="47980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b="1" lang="en-US" sz="3200">
                <a:latin typeface="Arial"/>
                <a:ea typeface="Arial"/>
                <a:cs typeface="Arial"/>
                <a:sym typeface="Arial"/>
              </a:rPr>
              <a:t>I believe in God, the Father almighty, the creator of heaven and earth. I believe in Jesus Christ, his only Son, our Lord, who was conceived by the Holy Spirit and born of the virgin Mary. He suffered under Pontius Pilate, was crucified, died, and was buried; he descended to hell. The third day he rose again from the dead. </a:t>
            </a:r>
            <a:endParaRPr sz="1600"/>
          </a:p>
        </p:txBody>
      </p:sp>
      <p:sp>
        <p:nvSpPr>
          <p:cNvPr id="292" name="Google Shape;292;p38"/>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854965" y="0"/>
            <a:ext cx="7434070" cy="14743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APOSTLE’S CREED</a:t>
            </a:r>
            <a:endParaRPr/>
          </a:p>
        </p:txBody>
      </p:sp>
      <p:sp>
        <p:nvSpPr>
          <p:cNvPr id="298" name="Google Shape;298;p39"/>
          <p:cNvSpPr txBox="1"/>
          <p:nvPr>
            <p:ph idx="1" type="body"/>
          </p:nvPr>
        </p:nvSpPr>
        <p:spPr>
          <a:xfrm>
            <a:off x="614680" y="1029970"/>
            <a:ext cx="7914640" cy="47980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b="1" lang="en-US" sz="3200">
                <a:latin typeface="Arial"/>
                <a:ea typeface="Arial"/>
                <a:cs typeface="Arial"/>
                <a:sym typeface="Arial"/>
              </a:rPr>
              <a:t>He ascended 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 </a:t>
            </a:r>
            <a:endParaRPr b="1" sz="3200">
              <a:latin typeface="Arial"/>
              <a:ea typeface="Arial"/>
              <a:cs typeface="Arial"/>
              <a:sym typeface="Arial"/>
            </a:endParaRPr>
          </a:p>
        </p:txBody>
      </p:sp>
      <p:sp>
        <p:nvSpPr>
          <p:cNvPr id="299" name="Google Shape;299;p39"/>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40"/>
          <p:cNvSpPr txBox="1"/>
          <p:nvPr>
            <p:ph type="ctrTitle"/>
          </p:nvPr>
        </p:nvSpPr>
        <p:spPr>
          <a:xfrm>
            <a:off x="3890995" y="1016526"/>
            <a:ext cx="4402800" cy="43296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8800"/>
              <a:buFont typeface="Century Gothic"/>
              <a:buNone/>
            </a:pPr>
            <a:r>
              <a:rPr b="1" lang="en-US" sz="4500"/>
              <a:t>{Title}</a:t>
            </a:r>
            <a:endParaRPr b="1" sz="4500"/>
          </a:p>
        </p:txBody>
      </p:sp>
      <p:sp>
        <p:nvSpPr>
          <p:cNvPr id="306" name="Google Shape;306;p40"/>
          <p:cNvSpPr txBox="1"/>
          <p:nvPr>
            <p:ph idx="1" type="subTitle"/>
          </p:nvPr>
        </p:nvSpPr>
        <p:spPr>
          <a:xfrm>
            <a:off x="940155" y="1016529"/>
            <a:ext cx="2383200" cy="4329600"/>
          </a:xfrm>
          <a:prstGeom prst="rect">
            <a:avLst/>
          </a:prstGeom>
          <a:noFill/>
          <a:ln>
            <a:noFill/>
          </a:ln>
        </p:spPr>
        <p:txBody>
          <a:bodyPr anchorCtr="0" anchor="ctr" bIns="45700" lIns="91425" spcFirstLastPara="1" rIns="91425" wrap="square" tIns="45700">
            <a:noAutofit/>
          </a:bodyPr>
          <a:lstStyle/>
          <a:p>
            <a:pPr indent="0" lvl="0" marL="0" rtl="0" algn="r">
              <a:lnSpc>
                <a:spcPct val="110000"/>
              </a:lnSpc>
              <a:spcBef>
                <a:spcPts val="0"/>
              </a:spcBef>
              <a:spcAft>
                <a:spcPts val="0"/>
              </a:spcAft>
              <a:buClr>
                <a:schemeClr val="lt1"/>
              </a:buClr>
              <a:buSzPts val="2000"/>
              <a:buNone/>
            </a:pPr>
            <a:r>
              <a:rPr b="1" lang="en-US" sz="2400"/>
              <a:t>{Text}</a:t>
            </a:r>
            <a:endParaRPr b="1" sz="2400"/>
          </a:p>
        </p:txBody>
      </p:sp>
      <p:cxnSp>
        <p:nvCxnSpPr>
          <p:cNvPr id="307" name="Google Shape;307;p40"/>
          <p:cNvCxnSpPr/>
          <p:nvPr/>
        </p:nvCxnSpPr>
        <p:spPr>
          <a:xfrm>
            <a:off x="3607180" y="1930400"/>
            <a:ext cx="0" cy="2501900"/>
          </a:xfrm>
          <a:prstGeom prst="straightConnector1">
            <a:avLst/>
          </a:prstGeom>
          <a:noFill/>
          <a:ln cap="flat" cmpd="sng" w="28575">
            <a:solidFill>
              <a:schemeClr val="lt1"/>
            </a:solidFill>
            <a:prstDash val="solid"/>
            <a:round/>
            <a:headEnd len="sm" w="sm" type="none"/>
            <a:tailEnd len="sm" w="sm" type="none"/>
          </a:ln>
        </p:spPr>
      </p:cxnSp>
      <p:sp>
        <p:nvSpPr>
          <p:cNvPr id="308" name="Google Shape;308;p40"/>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41"/>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1"/>
              </a:buClr>
              <a:buSzPts val="2800"/>
              <a:buFont typeface="Arial"/>
              <a:buNone/>
            </a:pPr>
            <a:r>
              <a:rPr b="1" lang="en-US" sz="2500">
                <a:solidFill>
                  <a:schemeClr val="lt1"/>
                </a:solidFill>
                <a:latin typeface="Century Gothic"/>
                <a:ea typeface="Century Gothic"/>
                <a:cs typeface="Century Gothic"/>
                <a:sym typeface="Century Gothic"/>
              </a:rPr>
              <a:t>{Text}</a:t>
            </a:r>
            <a:endParaRPr b="1" sz="2500">
              <a:solidFill>
                <a:schemeClr val="lt1"/>
              </a:solidFill>
              <a:latin typeface="Century Gothic"/>
              <a:ea typeface="Century Gothic"/>
              <a:cs typeface="Century Gothic"/>
              <a:sym typeface="Century Gothic"/>
            </a:endParaRPr>
          </a:p>
        </p:txBody>
      </p:sp>
      <p:sp>
        <p:nvSpPr>
          <p:cNvPr id="314" name="Google Shape;314;p41"/>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15" name="Google Shape;315;p41"/>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lt1"/>
              </a:buClr>
              <a:buSzPts val="2800"/>
              <a:buFont typeface="Arial"/>
              <a:buNone/>
            </a:pPr>
            <a:r>
              <a:rPr b="1" lang="en-US" sz="2800" u="sng">
                <a:solidFill>
                  <a:schemeClr val="lt1"/>
                </a:solidFill>
                <a:latin typeface="Century Gothic"/>
                <a:ea typeface="Century Gothic"/>
                <a:cs typeface="Century Gothic"/>
                <a:sym typeface="Century Gothic"/>
              </a:rPr>
              <a:t>{Title}</a:t>
            </a:r>
            <a:endParaRPr b="1" sz="2800" u="sng">
              <a:solidFill>
                <a:schemeClr val="lt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9" name="Shape 319"/>
        <p:cNvGrpSpPr/>
        <p:nvPr/>
      </p:nvGrpSpPr>
      <p:grpSpPr>
        <a:xfrm>
          <a:off x="0" y="0"/>
          <a:ext cx="0" cy="0"/>
          <a:chOff x="0" y="0"/>
          <a:chExt cx="0" cy="0"/>
        </a:xfrm>
      </p:grpSpPr>
      <p:pic>
        <p:nvPicPr>
          <p:cNvPr id="320" name="Google Shape;320;p42"/>
          <p:cNvPicPr preferRelativeResize="0"/>
          <p:nvPr/>
        </p:nvPicPr>
        <p:blipFill rotWithShape="1">
          <a:blip r:embed="rId3">
            <a:alphaModFix amt="40000"/>
          </a:blip>
          <a:srcRect b="0" l="0" r="0" t="0"/>
          <a:stretch/>
        </p:blipFill>
        <p:spPr>
          <a:xfrm>
            <a:off x="0" y="0"/>
            <a:ext cx="9144000" cy="6858000"/>
          </a:xfrm>
          <a:prstGeom prst="rect">
            <a:avLst/>
          </a:prstGeom>
          <a:noFill/>
          <a:ln>
            <a:noFill/>
          </a:ln>
        </p:spPr>
      </p:pic>
      <p:sp>
        <p:nvSpPr>
          <p:cNvPr id="321" name="Google Shape;321;p42"/>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22" name="Google Shape;322;p42"/>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323" name="Google Shape;323;p42"/>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27" name="Shape 327"/>
        <p:cNvGrpSpPr/>
        <p:nvPr/>
      </p:nvGrpSpPr>
      <p:grpSpPr>
        <a:xfrm>
          <a:off x="0" y="0"/>
          <a:ext cx="0" cy="0"/>
          <a:chOff x="0" y="0"/>
          <a:chExt cx="0" cy="0"/>
        </a:xfrm>
      </p:grpSpPr>
      <p:sp>
        <p:nvSpPr>
          <p:cNvPr id="328" name="Google Shape;328;p43"/>
          <p:cNvSpPr txBox="1"/>
          <p:nvPr>
            <p:ph type="title"/>
          </p:nvPr>
        </p:nvSpPr>
        <p:spPr>
          <a:xfrm>
            <a:off x="1383030" y="1022607"/>
            <a:ext cx="6377940" cy="12930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entury Gothic"/>
              <a:buNone/>
            </a:pPr>
            <a:r>
              <a:rPr b="1" lang="en-US" sz="4800">
                <a:solidFill>
                  <a:schemeClr val="lt1"/>
                </a:solidFill>
              </a:rPr>
              <a:t>OFFERING </a:t>
            </a:r>
            <a:endParaRPr/>
          </a:p>
        </p:txBody>
      </p:sp>
      <p:sp>
        <p:nvSpPr>
          <p:cNvPr id="329" name="Google Shape;329;p43"/>
          <p:cNvSpPr txBox="1"/>
          <p:nvPr>
            <p:ph idx="1" type="body"/>
          </p:nvPr>
        </p:nvSpPr>
        <p:spPr>
          <a:xfrm>
            <a:off x="508846" y="2114126"/>
            <a:ext cx="8126307" cy="40690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None/>
            </a:pPr>
            <a:r>
              <a:rPr lang="en-US" sz="3200"/>
              <a:t>“Each of you should give what you   have decided in your heart to give, not reluctantly or under compulsion, for God loves a cheerful giver.”</a:t>
            </a:r>
            <a:endParaRPr sz="3200"/>
          </a:p>
          <a:p>
            <a:pPr indent="0" lvl="0" marL="0" rtl="0" algn="l">
              <a:spcBef>
                <a:spcPts val="0"/>
              </a:spcBef>
              <a:spcAft>
                <a:spcPts val="0"/>
              </a:spcAft>
              <a:buClr>
                <a:schemeClr val="lt1"/>
              </a:buClr>
              <a:buSzPts val="3200"/>
              <a:buNone/>
            </a:pPr>
            <a:r>
              <a:t/>
            </a:r>
            <a:endParaRPr sz="3200"/>
          </a:p>
          <a:p>
            <a:pPr indent="457200" lvl="0" marL="3657600" rtl="0" algn="l">
              <a:spcBef>
                <a:spcPts val="0"/>
              </a:spcBef>
              <a:spcAft>
                <a:spcPts val="0"/>
              </a:spcAft>
              <a:buClr>
                <a:schemeClr val="lt1"/>
              </a:buClr>
              <a:buSzPts val="3200"/>
              <a:buNone/>
            </a:pPr>
            <a:r>
              <a:rPr lang="en-US" sz="3200"/>
              <a:t>—2 Corinthians 9:7</a:t>
            </a:r>
            <a:endParaRPr sz="3200"/>
          </a:p>
        </p:txBody>
      </p:sp>
      <p:sp>
        <p:nvSpPr>
          <p:cNvPr id="330" name="Google Shape;330;p43"/>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pic>
        <p:nvPicPr>
          <p:cNvPr descr="Image result for christian ppt background" id="335" name="Google Shape;335;p44"/>
          <p:cNvPicPr preferRelativeResize="0"/>
          <p:nvPr/>
        </p:nvPicPr>
        <p:blipFill rotWithShape="1">
          <a:blip r:embed="rId3">
            <a:alphaModFix amt="30000"/>
          </a:blip>
          <a:srcRect b="0" l="0" r="0" t="21054"/>
          <a:stretch/>
        </p:blipFill>
        <p:spPr>
          <a:xfrm>
            <a:off x="0" y="0"/>
            <a:ext cx="9144000" cy="6858000"/>
          </a:xfrm>
          <a:prstGeom prst="rect">
            <a:avLst/>
          </a:prstGeom>
          <a:noFill/>
          <a:ln>
            <a:noFill/>
          </a:ln>
        </p:spPr>
      </p:pic>
      <p:sp>
        <p:nvSpPr>
          <p:cNvPr id="336" name="Google Shape;336;p44"/>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337" name="Google Shape;337;p44"/>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338" name="Google Shape;338;p44"/>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sp>
        <p:nvSpPr>
          <p:cNvPr id="343" name="Google Shape;343;p45"/>
          <p:cNvSpPr txBox="1"/>
          <p:nvPr>
            <p:ph type="title"/>
          </p:nvPr>
        </p:nvSpPr>
        <p:spPr>
          <a:xfrm>
            <a:off x="68311" y="2241745"/>
            <a:ext cx="2214000" cy="1665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Font typeface="Century Gothic"/>
              <a:buNone/>
            </a:pPr>
            <a:r>
              <a:rPr b="1" lang="en-US" sz="2400">
                <a:solidFill>
                  <a:srgbClr val="FFFFFF"/>
                </a:solidFill>
              </a:rPr>
              <a:t>DOXOLOGY</a:t>
            </a:r>
            <a:endParaRPr b="1"/>
          </a:p>
        </p:txBody>
      </p:sp>
      <p:sp>
        <p:nvSpPr>
          <p:cNvPr id="344" name="Google Shape;344;p45"/>
          <p:cNvSpPr txBox="1"/>
          <p:nvPr>
            <p:ph idx="1" type="body"/>
          </p:nvPr>
        </p:nvSpPr>
        <p:spPr>
          <a:xfrm>
            <a:off x="2166200" y="513450"/>
            <a:ext cx="6977700" cy="5732100"/>
          </a:xfrm>
          <a:prstGeom prst="rect">
            <a:avLst/>
          </a:prstGeom>
          <a:noFill/>
          <a:ln>
            <a:noFill/>
          </a:ln>
        </p:spPr>
        <p:txBody>
          <a:bodyPr anchorCtr="0" anchor="ctr" bIns="45700" lIns="91425" spcFirstLastPara="1" rIns="91425" wrap="square" tIns="45700">
            <a:noAutofit/>
          </a:bodyPr>
          <a:lstStyle/>
          <a:p>
            <a:pPr indent="0" lvl="0" marL="118871" rtl="0" algn="l">
              <a:lnSpc>
                <a:spcPct val="90000"/>
              </a:lnSpc>
              <a:spcBef>
                <a:spcPts val="0"/>
              </a:spcBef>
              <a:spcAft>
                <a:spcPts val="0"/>
              </a:spcAft>
              <a:buClr>
                <a:schemeClr val="lt1"/>
              </a:buClr>
              <a:buSzPts val="2600"/>
              <a:buNone/>
            </a:pPr>
            <a:r>
              <a:rPr b="1" lang="en-US" sz="2700"/>
              <a:t>Praise God, from whom all blessing flow</a:t>
            </a:r>
            <a:endParaRPr sz="2700"/>
          </a:p>
          <a:p>
            <a:pPr indent="0" lvl="0" marL="118871" rtl="0" algn="l">
              <a:lnSpc>
                <a:spcPct val="90000"/>
              </a:lnSpc>
              <a:spcBef>
                <a:spcPts val="1000"/>
              </a:spcBef>
              <a:spcAft>
                <a:spcPts val="0"/>
              </a:spcAft>
              <a:buClr>
                <a:schemeClr val="lt1"/>
              </a:buClr>
              <a:buSzPts val="2600"/>
              <a:buNone/>
            </a:pPr>
            <a:r>
              <a:rPr b="1" lang="en-US" sz="2700"/>
              <a:t>Praise Him, all creatures here below</a:t>
            </a:r>
            <a:endParaRPr sz="2700"/>
          </a:p>
          <a:p>
            <a:pPr indent="0" lvl="0" marL="118871" rtl="0" algn="l">
              <a:lnSpc>
                <a:spcPct val="90000"/>
              </a:lnSpc>
              <a:spcBef>
                <a:spcPts val="1000"/>
              </a:spcBef>
              <a:spcAft>
                <a:spcPts val="0"/>
              </a:spcAft>
              <a:buClr>
                <a:schemeClr val="lt1"/>
              </a:buClr>
              <a:buSzPts val="2600"/>
              <a:buNone/>
            </a:pPr>
            <a:r>
              <a:rPr b="1" lang="en-US" sz="2700"/>
              <a:t>Praise Him above, ye heavenly hosts</a:t>
            </a:r>
            <a:endParaRPr sz="2700"/>
          </a:p>
          <a:p>
            <a:pPr indent="0" lvl="0" marL="118871" rtl="0" algn="l">
              <a:lnSpc>
                <a:spcPct val="90000"/>
              </a:lnSpc>
              <a:spcBef>
                <a:spcPts val="1000"/>
              </a:spcBef>
              <a:spcAft>
                <a:spcPts val="0"/>
              </a:spcAft>
              <a:buClr>
                <a:schemeClr val="lt1"/>
              </a:buClr>
              <a:buSzPts val="2600"/>
              <a:buNone/>
            </a:pPr>
            <a:r>
              <a:rPr b="1" lang="en-US" sz="2700"/>
              <a:t>Praise Father, Son and Holy Ghost</a:t>
            </a:r>
            <a:endParaRPr sz="2700"/>
          </a:p>
          <a:p>
            <a:pPr indent="0" lvl="0" marL="118871" rtl="0" algn="l">
              <a:lnSpc>
                <a:spcPct val="90000"/>
              </a:lnSpc>
              <a:spcBef>
                <a:spcPts val="1000"/>
              </a:spcBef>
              <a:spcAft>
                <a:spcPts val="0"/>
              </a:spcAft>
              <a:buClr>
                <a:schemeClr val="lt1"/>
              </a:buClr>
              <a:buSzPts val="2600"/>
              <a:buNone/>
            </a:pPr>
            <a:r>
              <a:rPr b="1" lang="en-US" sz="2700"/>
              <a:t>Amen</a:t>
            </a:r>
            <a:endParaRPr sz="2700"/>
          </a:p>
          <a:p>
            <a:pPr indent="0" lvl="0" marL="0" rtl="0" algn="l">
              <a:lnSpc>
                <a:spcPct val="90000"/>
              </a:lnSpc>
              <a:spcBef>
                <a:spcPts val="1000"/>
              </a:spcBef>
              <a:spcAft>
                <a:spcPts val="0"/>
              </a:spcAft>
              <a:buClr>
                <a:schemeClr val="lt1"/>
              </a:buClr>
              <a:buSzPts val="2600"/>
              <a:buNone/>
            </a:pPr>
            <a:r>
              <a:t/>
            </a:r>
            <a:endParaRPr b="1" sz="2700"/>
          </a:p>
        </p:txBody>
      </p:sp>
      <p:sp>
        <p:nvSpPr>
          <p:cNvPr id="345" name="Google Shape;345;p45"/>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9" name="Shape 349"/>
        <p:cNvGrpSpPr/>
        <p:nvPr/>
      </p:nvGrpSpPr>
      <p:grpSpPr>
        <a:xfrm>
          <a:off x="0" y="0"/>
          <a:ext cx="0" cy="0"/>
          <a:chOff x="0" y="0"/>
          <a:chExt cx="0" cy="0"/>
        </a:xfrm>
      </p:grpSpPr>
      <p:sp>
        <p:nvSpPr>
          <p:cNvPr id="350" name="Google Shape;350;p46"/>
          <p:cNvSpPr txBox="1"/>
          <p:nvPr>
            <p:ph type="ctrTitle"/>
          </p:nvPr>
        </p:nvSpPr>
        <p:spPr>
          <a:xfrm>
            <a:off x="0" y="402201"/>
            <a:ext cx="9144000" cy="3525056"/>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200"/>
              <a:buFont typeface="Century Gothic"/>
              <a:buNone/>
            </a:pPr>
            <a:r>
              <a:rPr b="1" lang="en-US" sz="7200">
                <a:solidFill>
                  <a:srgbClr val="FFFFFF"/>
                </a:solidFill>
              </a:rPr>
              <a:t>BENEDICTION</a:t>
            </a:r>
            <a:endParaRPr/>
          </a:p>
        </p:txBody>
      </p:sp>
      <p:sp>
        <p:nvSpPr>
          <p:cNvPr id="351" name="Google Shape;351;p46"/>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1383030" y="819407"/>
            <a:ext cx="6377940" cy="12930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NEXT WEEK’S SCHEDULE</a:t>
            </a:r>
            <a:endParaRPr/>
          </a:p>
        </p:txBody>
      </p:sp>
      <p:graphicFrame>
        <p:nvGraphicFramePr>
          <p:cNvPr id="357" name="Google Shape;357;p47"/>
          <p:cNvGraphicFramePr/>
          <p:nvPr/>
        </p:nvGraphicFramePr>
        <p:xfrm>
          <a:off x="963083" y="1965960"/>
          <a:ext cx="3000000" cy="3000000"/>
        </p:xfrm>
        <a:graphic>
          <a:graphicData uri="http://schemas.openxmlformats.org/drawingml/2006/table">
            <a:tbl>
              <a:tblPr bandRow="1" firstRow="1">
                <a:noFill/>
                <a:tableStyleId>{5CFB2951-EC32-4586-A2CC-03098D0C94BA}</a:tableStyleId>
              </a:tblPr>
              <a:tblGrid>
                <a:gridCol w="3608925"/>
                <a:gridCol w="3608925"/>
              </a:tblGrid>
              <a:tr h="26250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{Date}</a:t>
                      </a:r>
                      <a:endParaRPr sz="1800" u="none" cap="none" strike="noStrike"/>
                    </a:p>
                  </a:txBody>
                  <a:tcPr marT="45725" marB="45725" marR="91450" marL="91450"/>
                </a:tc>
              </a:tr>
              <a:tr h="262500">
                <a:tc>
                  <a:txBody>
                    <a:bodyPr/>
                    <a:lstStyle/>
                    <a:p>
                      <a:pPr indent="0" lvl="0" marL="0" marR="0" rtl="0" algn="l">
                        <a:spcBef>
                          <a:spcPts val="0"/>
                        </a:spcBef>
                        <a:spcAft>
                          <a:spcPts val="0"/>
                        </a:spcAft>
                        <a:buNone/>
                      </a:pPr>
                      <a:r>
                        <a:rPr lang="en-US" sz="1800" u="none" cap="none" strike="noStrike"/>
                        <a:t>Speaker </a:t>
                      </a:r>
                      <a:endParaRPr/>
                    </a:p>
                  </a:txBody>
                  <a:tcPr marT="45725" marB="45725" marR="91450" marL="91450"/>
                </a:tc>
                <a:tc>
                  <a:txBody>
                    <a:bodyPr/>
                    <a:lstStyle/>
                    <a:p>
                      <a:pPr indent="0" lvl="0" marL="0" marR="0" rtl="0" algn="l">
                        <a:spcBef>
                          <a:spcPts val="0"/>
                        </a:spcBef>
                        <a:spcAft>
                          <a:spcPts val="0"/>
                        </a:spcAft>
                        <a:buNone/>
                      </a:pPr>
                      <a:r>
                        <a:rPr lang="en-US" sz="1800"/>
                        <a:t>{Speaker}</a:t>
                      </a:r>
                      <a:endParaRPr/>
                    </a:p>
                  </a:txBody>
                  <a:tcPr marT="45725" marB="45725" marR="91450" marL="91450"/>
                </a:tc>
              </a:tr>
              <a:tr h="262500">
                <a:tc>
                  <a:txBody>
                    <a:bodyPr/>
                    <a:lstStyle/>
                    <a:p>
                      <a:pPr indent="0" lvl="0" marL="0" marR="0" rtl="0" algn="l">
                        <a:spcBef>
                          <a:spcPts val="0"/>
                        </a:spcBef>
                        <a:spcAft>
                          <a:spcPts val="0"/>
                        </a:spcAft>
                        <a:buNone/>
                      </a:pPr>
                      <a:r>
                        <a:rPr lang="en-US" sz="1800"/>
                        <a:t>Worship Leader</a:t>
                      </a:r>
                      <a:endParaRPr/>
                    </a:p>
                  </a:txBody>
                  <a:tcPr marT="45725" marB="45725" marR="91450" marL="91450"/>
                </a:tc>
                <a:tc>
                  <a:txBody>
                    <a:bodyPr/>
                    <a:lstStyle/>
                    <a:p>
                      <a:pPr indent="0" lvl="0" marL="0" marR="0" rtl="0" algn="l">
                        <a:spcBef>
                          <a:spcPts val="0"/>
                        </a:spcBef>
                        <a:spcAft>
                          <a:spcPts val="0"/>
                        </a:spcAft>
                        <a:buNone/>
                      </a:pPr>
                      <a:r>
                        <a:rPr lang="en-US" sz="1800"/>
                        <a:t>{Leader}</a:t>
                      </a:r>
                      <a:endParaRPr/>
                    </a:p>
                  </a:txBody>
                  <a:tcPr marT="45725" marB="45725" marR="91450" marL="91450"/>
                </a:tc>
              </a:tr>
              <a:tr h="262500">
                <a:tc>
                  <a:txBody>
                    <a:bodyPr/>
                    <a:lstStyle/>
                    <a:p>
                      <a:pPr indent="0" lvl="0" marL="0" marR="0" rtl="0" algn="l">
                        <a:spcBef>
                          <a:spcPts val="0"/>
                        </a:spcBef>
                        <a:spcAft>
                          <a:spcPts val="0"/>
                        </a:spcAft>
                        <a:buNone/>
                      </a:pPr>
                      <a:r>
                        <a:rPr lang="en-US" sz="1800"/>
                        <a:t>Accompanist </a:t>
                      </a:r>
                      <a:endParaRPr/>
                    </a:p>
                  </a:txBody>
                  <a:tcPr marT="45725" marB="45725" marR="91450" marL="91450"/>
                </a:tc>
                <a:tc>
                  <a:txBody>
                    <a:bodyPr/>
                    <a:lstStyle/>
                    <a:p>
                      <a:pPr indent="0" lvl="0" marL="0" marR="0" rtl="0" algn="l">
                        <a:spcBef>
                          <a:spcPts val="0"/>
                        </a:spcBef>
                        <a:spcAft>
                          <a:spcPts val="0"/>
                        </a:spcAft>
                        <a:buNone/>
                      </a:pPr>
                      <a:r>
                        <a:rPr lang="en-US" sz="1800"/>
                        <a:t>{Accompanist}</a:t>
                      </a:r>
                      <a:endParaRPr/>
                    </a:p>
                  </a:txBody>
                  <a:tcPr marT="45725" marB="45725" marR="91450" marL="91450"/>
                </a:tc>
              </a:tr>
              <a:tr h="262500">
                <a:tc>
                  <a:txBody>
                    <a:bodyPr/>
                    <a:lstStyle/>
                    <a:p>
                      <a:pPr indent="0" lvl="0" marL="0" marR="0" rtl="0" algn="l">
                        <a:spcBef>
                          <a:spcPts val="0"/>
                        </a:spcBef>
                        <a:spcAft>
                          <a:spcPts val="0"/>
                        </a:spcAft>
                        <a:buNone/>
                      </a:pPr>
                      <a:r>
                        <a:rPr lang="en-US" sz="1800"/>
                        <a:t>Streaming </a:t>
                      </a:r>
                      <a:endParaRPr/>
                    </a:p>
                  </a:txBody>
                  <a:tcPr marT="45725" marB="45725" marR="91450" marL="91450"/>
                </a:tc>
                <a:tc>
                  <a:txBody>
                    <a:bodyPr/>
                    <a:lstStyle/>
                    <a:p>
                      <a:pPr indent="0" lvl="0" marL="0" marR="0" rtl="0" algn="l">
                        <a:spcBef>
                          <a:spcPts val="0"/>
                        </a:spcBef>
                        <a:spcAft>
                          <a:spcPts val="0"/>
                        </a:spcAft>
                        <a:buNone/>
                      </a:pPr>
                      <a:r>
                        <a:rPr lang="en-US" sz="1800"/>
                        <a:t>{Streaming}</a:t>
                      </a:r>
                      <a:endParaRPr/>
                    </a:p>
                  </a:txBody>
                  <a:tcPr marT="45725" marB="45725" marR="91450" marL="91450"/>
                </a:tc>
              </a:tr>
              <a:tr h="262500">
                <a:tc>
                  <a:txBody>
                    <a:bodyPr/>
                    <a:lstStyle/>
                    <a:p>
                      <a:pPr indent="0" lvl="0" marL="0" marR="0" rtl="0" algn="l">
                        <a:spcBef>
                          <a:spcPts val="0"/>
                        </a:spcBef>
                        <a:spcAft>
                          <a:spcPts val="0"/>
                        </a:spcAft>
                        <a:buNone/>
                      </a:pPr>
                      <a:r>
                        <a:rPr lang="en-US" sz="1800"/>
                        <a:t>Announcer </a:t>
                      </a:r>
                      <a:endParaRPr/>
                    </a:p>
                  </a:txBody>
                  <a:tcPr marT="45725" marB="45725" marR="91450" marL="91450"/>
                </a:tc>
                <a:tc>
                  <a:txBody>
                    <a:bodyPr/>
                    <a:lstStyle/>
                    <a:p>
                      <a:pPr indent="0" lvl="0" marL="0" marR="0" rtl="0" algn="l">
                        <a:spcBef>
                          <a:spcPts val="0"/>
                        </a:spcBef>
                        <a:spcAft>
                          <a:spcPts val="0"/>
                        </a:spcAft>
                        <a:buNone/>
                      </a:pPr>
                      <a:r>
                        <a:rPr lang="en-US" sz="1800"/>
                        <a:t>{Announcer}</a:t>
                      </a:r>
                      <a:endParaRPr/>
                    </a:p>
                  </a:txBody>
                  <a:tcPr marT="45725" marB="45725" marR="91450" marL="91450"/>
                </a:tc>
              </a:tr>
            </a:tbl>
          </a:graphicData>
        </a:graphic>
      </p:graphicFrame>
      <p:sp>
        <p:nvSpPr>
          <p:cNvPr id="358" name="Google Shape;358;p47"/>
          <p:cNvSpPr/>
          <p:nvPr/>
        </p:nvSpPr>
        <p:spPr>
          <a:xfrm>
            <a:off x="0" y="5010150"/>
            <a:ext cx="9144000" cy="1847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63" name="Google Shape;163;p21"/>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
        <p:nvSpPr>
          <p:cNvPr id="164" name="Google Shape;164;p21"/>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71" name="Google Shape;171;p22"/>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a:p>
            <a:pPr indent="0" lvl="0" marL="0" rtl="0" algn="l">
              <a:lnSpc>
                <a:spcPct val="110000"/>
              </a:lnSpc>
              <a:spcBef>
                <a:spcPts val="0"/>
              </a:spcBef>
              <a:spcAft>
                <a:spcPts val="0"/>
              </a:spcAft>
              <a:buClr>
                <a:schemeClr val="lt1"/>
              </a:buClr>
              <a:buSzPts val="2800"/>
              <a:buNone/>
            </a:pPr>
            <a:r>
              <a:t/>
            </a:r>
            <a:endParaRPr b="1" sz="2400"/>
          </a:p>
          <a:p>
            <a:pPr indent="0" lvl="0" marL="0" rtl="0" algn="l">
              <a:lnSpc>
                <a:spcPct val="110000"/>
              </a:lnSpc>
              <a:spcBef>
                <a:spcPts val="0"/>
              </a:spcBef>
              <a:spcAft>
                <a:spcPts val="0"/>
              </a:spcAft>
              <a:buClr>
                <a:schemeClr val="lt1"/>
              </a:buClr>
              <a:buSzPts val="2800"/>
              <a:buNone/>
            </a:pPr>
            <a:r>
              <a:t/>
            </a:r>
            <a:endParaRPr b="1" sz="2400"/>
          </a:p>
        </p:txBody>
      </p:sp>
      <p:sp>
        <p:nvSpPr>
          <p:cNvPr id="172" name="Google Shape;172;p22"/>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79" name="Google Shape;179;p23"/>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
        <p:nvSpPr>
          <p:cNvPr id="180" name="Google Shape;180;p23"/>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58800" y="108597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3800" u="sng"/>
              <a:t>{Title}</a:t>
            </a:r>
            <a:endParaRPr b="1" sz="3800" u="sng"/>
          </a:p>
        </p:txBody>
      </p:sp>
      <p:sp>
        <p:nvSpPr>
          <p:cNvPr id="187" name="Google Shape;187;p24"/>
          <p:cNvSpPr txBox="1"/>
          <p:nvPr>
            <p:ph idx="1" type="body"/>
          </p:nvPr>
        </p:nvSpPr>
        <p:spPr>
          <a:xfrm>
            <a:off x="658800" y="2400350"/>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500">
                <a:solidFill>
                  <a:srgbClr val="FFFFFF"/>
                </a:solidFill>
              </a:rPr>
              <a:t>{Text}</a:t>
            </a:r>
            <a:endParaRPr b="1" sz="2400"/>
          </a:p>
        </p:txBody>
      </p:sp>
      <p:sp>
        <p:nvSpPr>
          <p:cNvPr id="188" name="Google Shape;188;p24"/>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3500" u="sng"/>
              <a:t>{Title}</a:t>
            </a:r>
            <a:endParaRPr b="1" sz="3500" u="sng"/>
          </a:p>
        </p:txBody>
      </p:sp>
      <p:sp>
        <p:nvSpPr>
          <p:cNvPr id="195" name="Google Shape;195;p25"/>
          <p:cNvSpPr txBox="1"/>
          <p:nvPr>
            <p:ph idx="1" type="body"/>
          </p:nvPr>
        </p:nvSpPr>
        <p:spPr>
          <a:xfrm>
            <a:off x="658800" y="21845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1"/>
              </a:buClr>
              <a:buSzPts val="2800"/>
              <a:buNone/>
            </a:pPr>
            <a:r>
              <a:rPr b="1" lang="en-US" sz="2400"/>
              <a:t>{Text}</a:t>
            </a:r>
            <a:endParaRPr b="1" sz="2400"/>
          </a:p>
          <a:p>
            <a:pPr indent="0" lvl="0" marL="0" rtl="0" algn="l">
              <a:lnSpc>
                <a:spcPct val="105000"/>
              </a:lnSpc>
              <a:spcBef>
                <a:spcPts val="0"/>
              </a:spcBef>
              <a:spcAft>
                <a:spcPts val="0"/>
              </a:spcAft>
              <a:buClr>
                <a:schemeClr val="lt1"/>
              </a:buClr>
              <a:buSzPts val="2800"/>
              <a:buNone/>
            </a:pPr>
            <a:r>
              <a:t/>
            </a:r>
            <a:endParaRPr b="1" sz="2400"/>
          </a:p>
        </p:txBody>
      </p:sp>
      <p:sp>
        <p:nvSpPr>
          <p:cNvPr id="196" name="Google Shape;196;p25"/>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658800" y="108597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3800" u="sng"/>
              <a:t>{Title}</a:t>
            </a:r>
            <a:endParaRPr b="1" sz="3800" u="sng"/>
          </a:p>
        </p:txBody>
      </p:sp>
      <p:sp>
        <p:nvSpPr>
          <p:cNvPr id="203" name="Google Shape;203;p26"/>
          <p:cNvSpPr txBox="1"/>
          <p:nvPr>
            <p:ph idx="1" type="body"/>
          </p:nvPr>
        </p:nvSpPr>
        <p:spPr>
          <a:xfrm>
            <a:off x="658800" y="2400350"/>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500">
                <a:solidFill>
                  <a:srgbClr val="FFFFFF"/>
                </a:solidFill>
              </a:rPr>
              <a:t>{Text}</a:t>
            </a:r>
            <a:endParaRPr b="1" sz="2400"/>
          </a:p>
        </p:txBody>
      </p:sp>
      <p:sp>
        <p:nvSpPr>
          <p:cNvPr id="204" name="Google Shape;204;p26"/>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ctrTitle"/>
          </p:nvPr>
        </p:nvSpPr>
        <p:spPr>
          <a:xfrm>
            <a:off x="600559" y="1807105"/>
            <a:ext cx="7942800" cy="1825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7200"/>
              <a:buFont typeface="Century Gothic"/>
              <a:buNone/>
            </a:pPr>
            <a:r>
              <a:rPr b="1" lang="en-US" sz="7200"/>
              <a:t>{Title}</a:t>
            </a:r>
            <a:endParaRPr b="1" sz="7200"/>
          </a:p>
        </p:txBody>
      </p:sp>
      <p:sp>
        <p:nvSpPr>
          <p:cNvPr id="210" name="Google Shape;210;p27"/>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b="1" lang="en-US" sz="2800"/>
              <a:t>{Text}</a:t>
            </a:r>
            <a:endParaRPr b="1" sz="2800"/>
          </a:p>
        </p:txBody>
      </p:sp>
      <p:sp>
        <p:nvSpPr>
          <p:cNvPr id="211" name="Google Shape;211;p27"/>
          <p:cNvSpPr/>
          <p:nvPr/>
        </p:nvSpPr>
        <p:spPr>
          <a:xfrm>
            <a:off x="0" y="5010150"/>
            <a:ext cx="9144000" cy="18477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