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6858000" cx="9144000"/>
  <p:notesSz cx="6858000" cy="9144000"/>
  <p:embeddedFontLst>
    <p:embeddedFont>
      <p:font typeface="Century Gothic"/>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58A0BFE-BCBE-4DA5-AC72-550EECC223FF}">
  <a:tblStyle styleId="{458A0BFE-BCBE-4DA5-AC72-550EECC223FF}" styleName="Table_0">
    <a:wholeTbl>
      <a:tcTxStyle b="off" i="off">
        <a:font>
          <a:latin typeface="Century Gothic"/>
          <a:ea typeface="Century Gothic"/>
          <a:cs typeface="Century Gothic"/>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9E7E7"/>
          </a:solidFill>
        </a:fill>
      </a:tcStyle>
    </a:wholeTbl>
    <a:band1H>
      <a:tcTxStyle/>
      <a:tcStyle>
        <a:fill>
          <a:solidFill>
            <a:srgbClr val="F3CCCB"/>
          </a:solidFill>
        </a:fill>
      </a:tcStyle>
    </a:band1H>
    <a:band2H>
      <a:tcTxStyle/>
    </a:band2H>
    <a:band1V>
      <a:tcTxStyle/>
      <a:tcStyle>
        <a:fill>
          <a:solidFill>
            <a:srgbClr val="F3CCCB"/>
          </a:solidFill>
        </a:fill>
      </a:tcStyle>
    </a:band1V>
    <a:band2V>
      <a:tcTxStyle/>
    </a:band2V>
    <a:lastCol>
      <a:tcTxStyle b="on" i="off">
        <a:font>
          <a:latin typeface="Century Gothic"/>
          <a:ea typeface="Century Gothic"/>
          <a:cs typeface="Century Gothic"/>
        </a:font>
        <a:schemeClr val="lt1"/>
      </a:tcTxStyle>
      <a:tcStyle>
        <a:fill>
          <a:solidFill>
            <a:schemeClr val="accent1"/>
          </a:solidFill>
        </a:fill>
      </a:tcStyle>
    </a:lastCol>
    <a:firstCol>
      <a:tcTxStyle b="on" i="off">
        <a:font>
          <a:latin typeface="Century Gothic"/>
          <a:ea typeface="Century Gothic"/>
          <a:cs typeface="Century Gothic"/>
        </a:font>
        <a:schemeClr val="lt1"/>
      </a:tcTxStyle>
      <a:tcStyle>
        <a:fill>
          <a:solidFill>
            <a:schemeClr val="accent1"/>
          </a:solidFill>
        </a:fill>
      </a:tcStyle>
    </a:firstCol>
    <a:lastRow>
      <a:tcTxStyle b="on" i="off">
        <a:font>
          <a:latin typeface="Century Gothic"/>
          <a:ea typeface="Century Gothic"/>
          <a:cs typeface="Century Gothic"/>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entury Gothic"/>
          <a:ea typeface="Century Gothic"/>
          <a:cs typeface="Century Gothic"/>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CenturyGothic-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CenturyGothic-italic.fntdata"/><Relationship Id="rId12" Type="http://schemas.openxmlformats.org/officeDocument/2006/relationships/slide" Target="slides/slide7.xml"/><Relationship Id="rId34" Type="http://schemas.openxmlformats.org/officeDocument/2006/relationships/font" Target="fonts/CenturyGothic-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CenturyGothic-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Sunday Service Title</a:t>
            </a:r>
            <a:endParaRPr/>
          </a:p>
        </p:txBody>
      </p:sp>
      <p:sp>
        <p:nvSpPr>
          <p:cNvPr id="146" name="Google Shape;146;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Hymn 1</a:t>
            </a:r>
            <a:endParaRPr/>
          </a:p>
        </p:txBody>
      </p:sp>
      <p:sp>
        <p:nvSpPr>
          <p:cNvPr id="207" name="Google Shape;207;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4" name="Google Shape;214;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lang="en-US"/>
              <a:t>Prayer of Confession</a:t>
            </a:r>
            <a:endParaRPr/>
          </a:p>
        </p:txBody>
      </p:sp>
      <p:sp>
        <p:nvSpPr>
          <p:cNvPr id="215" name="Google Shape;215;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175"/>
              <a:t>The Lord’s Prayer PT 1</a:t>
            </a:r>
            <a:endParaRPr/>
          </a:p>
        </p:txBody>
      </p:sp>
      <p:sp>
        <p:nvSpPr>
          <p:cNvPr id="222" name="Google Shape;222;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b2b4a2da56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175"/>
              <a:t>The Lord’s Prayer PT 1</a:t>
            </a:r>
            <a:endParaRPr/>
          </a:p>
        </p:txBody>
      </p:sp>
      <p:sp>
        <p:nvSpPr>
          <p:cNvPr id="228" name="Google Shape;228;gb2b4a2da56_1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Hymn 2</a:t>
            </a:r>
            <a:endParaRPr/>
          </a:p>
        </p:txBody>
      </p:sp>
      <p:sp>
        <p:nvSpPr>
          <p:cNvPr id="234" name="Google Shape;234;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79e1af5688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Benediction</a:t>
            </a:r>
            <a:endParaRPr/>
          </a:p>
        </p:txBody>
      </p:sp>
      <p:sp>
        <p:nvSpPr>
          <p:cNvPr id="241" name="Google Shape;241;g79e1af5688_0_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79e1af5688_0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175"/>
              <a:t>Holy Communion Verses PT 1</a:t>
            </a:r>
            <a:endParaRPr sz="1175"/>
          </a:p>
          <a:p>
            <a:pPr indent="0" lvl="0" marL="0" rtl="0" algn="l">
              <a:spcBef>
                <a:spcPts val="0"/>
              </a:spcBef>
              <a:spcAft>
                <a:spcPts val="0"/>
              </a:spcAft>
              <a:buClr>
                <a:schemeClr val="dk1"/>
              </a:buClr>
              <a:buSzPts val="1100"/>
              <a:buFont typeface="Arial"/>
              <a:buNone/>
            </a:pPr>
            <a:r>
              <a:t/>
            </a:r>
            <a:endParaRPr sz="1175"/>
          </a:p>
        </p:txBody>
      </p:sp>
      <p:sp>
        <p:nvSpPr>
          <p:cNvPr id="246" name="Google Shape;246;g79e1af5688_0_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79e1af5688_0_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175"/>
              <a:t>Holy Communion Verses PT 3</a:t>
            </a:r>
            <a:endParaRPr sz="1175"/>
          </a:p>
        </p:txBody>
      </p:sp>
      <p:sp>
        <p:nvSpPr>
          <p:cNvPr id="252" name="Google Shape;252;g79e1af5688_0_3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175"/>
              <a:t>Apostle’s Creed PT 1</a:t>
            </a:r>
            <a:endParaRPr/>
          </a:p>
        </p:txBody>
      </p:sp>
      <p:sp>
        <p:nvSpPr>
          <p:cNvPr id="258" name="Google Shape;258;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175"/>
              <a:t>Apostle’s Creed PT 2</a:t>
            </a:r>
            <a:endParaRPr/>
          </a:p>
        </p:txBody>
      </p:sp>
      <p:sp>
        <p:nvSpPr>
          <p:cNvPr id="264" name="Google Shape;264;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b29e2bc43d_1_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gb29e2bc43d_1_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Monthly Scripture</a:t>
            </a:r>
            <a:endParaRPr/>
          </a:p>
          <a:p>
            <a:pPr indent="0" lvl="0" marL="0" rtl="0" algn="l">
              <a:spcBef>
                <a:spcPts val="0"/>
              </a:spcBef>
              <a:spcAft>
                <a:spcPts val="0"/>
              </a:spcAft>
              <a:buNone/>
            </a:pPr>
            <a:r>
              <a:t/>
            </a:r>
            <a:endParaRPr/>
          </a:p>
        </p:txBody>
      </p:sp>
      <p:sp>
        <p:nvSpPr>
          <p:cNvPr id="153" name="Google Shape;153;gb29e2bc43d_1_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0" name="Google Shape;270;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lang="en-US" sz="1175"/>
              <a:t>Sermon Title</a:t>
            </a:r>
            <a:endParaRPr/>
          </a:p>
        </p:txBody>
      </p:sp>
      <p:sp>
        <p:nvSpPr>
          <p:cNvPr id="271" name="Google Shape;271;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175"/>
              <a:t>Sermon Verses</a:t>
            </a:r>
            <a:endParaRPr/>
          </a:p>
        </p:txBody>
      </p:sp>
      <p:sp>
        <p:nvSpPr>
          <p:cNvPr id="278" name="Google Shape;278;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Hymn 3</a:t>
            </a:r>
            <a:endParaRPr/>
          </a:p>
        </p:txBody>
      </p:sp>
      <p:sp>
        <p:nvSpPr>
          <p:cNvPr id="284" name="Google Shape;284;p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Offering</a:t>
            </a:r>
            <a:endParaRPr/>
          </a:p>
        </p:txBody>
      </p:sp>
      <p:sp>
        <p:nvSpPr>
          <p:cNvPr id="291" name="Google Shape;291;p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dd9ca6ffa8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Hymn 4</a:t>
            </a:r>
            <a:endParaRPr/>
          </a:p>
        </p:txBody>
      </p:sp>
      <p:sp>
        <p:nvSpPr>
          <p:cNvPr id="297" name="Google Shape;297;gdd9ca6ffa8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Doxology</a:t>
            </a:r>
            <a:endParaRPr/>
          </a:p>
        </p:txBody>
      </p:sp>
      <p:sp>
        <p:nvSpPr>
          <p:cNvPr id="304" name="Google Shape;304;p3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Benediction</a:t>
            </a:r>
            <a:endParaRPr/>
          </a:p>
        </p:txBody>
      </p:sp>
      <p:sp>
        <p:nvSpPr>
          <p:cNvPr id="310" name="Google Shape;310;p3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175"/>
              <a:t>Next Week’s Schedule</a:t>
            </a:r>
            <a:endParaRPr/>
          </a:p>
        </p:txBody>
      </p:sp>
      <p:sp>
        <p:nvSpPr>
          <p:cNvPr id="315" name="Google Shape;315;p3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aa960d180a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gaa960d180a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Century Gothic"/>
              <a:buNone/>
            </a:pPr>
            <a:r>
              <a:rPr lang="en-US"/>
              <a:t>Announcements</a:t>
            </a:r>
            <a:endParaRPr/>
          </a:p>
          <a:p>
            <a:pPr indent="0" lvl="0" marL="0" rtl="0" algn="l">
              <a:spcBef>
                <a:spcPts val="0"/>
              </a:spcBef>
              <a:spcAft>
                <a:spcPts val="0"/>
              </a:spcAft>
              <a:buNone/>
            </a:pPr>
            <a:r>
              <a:t/>
            </a:r>
            <a:endParaRPr/>
          </a:p>
        </p:txBody>
      </p:sp>
      <p:sp>
        <p:nvSpPr>
          <p:cNvPr id="160" name="Google Shape;160;gaa960d180a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b2b4a2da56_1_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 name="Google Shape;166;gb2b4a2da56_1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Bible Verse Memorization</a:t>
            </a:r>
            <a:endParaRPr/>
          </a:p>
          <a:p>
            <a:pPr indent="0" lvl="0" marL="0" rtl="0" algn="l">
              <a:spcBef>
                <a:spcPts val="0"/>
              </a:spcBef>
              <a:spcAft>
                <a:spcPts val="0"/>
              </a:spcAft>
              <a:buNone/>
            </a:pPr>
            <a:r>
              <a:t/>
            </a:r>
            <a:endParaRPr/>
          </a:p>
        </p:txBody>
      </p:sp>
      <p:sp>
        <p:nvSpPr>
          <p:cNvPr id="167" name="Google Shape;167;gb2b4a2da56_1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afd9194625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gafd9194625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Catechism</a:t>
            </a:r>
            <a:endParaRPr/>
          </a:p>
          <a:p>
            <a:pPr indent="0" lvl="0" marL="0" rtl="0" algn="l">
              <a:spcBef>
                <a:spcPts val="0"/>
              </a:spcBef>
              <a:spcAft>
                <a:spcPts val="0"/>
              </a:spcAft>
              <a:buNone/>
            </a:pPr>
            <a:r>
              <a:t/>
            </a:r>
            <a:endParaRPr/>
          </a:p>
        </p:txBody>
      </p:sp>
      <p:sp>
        <p:nvSpPr>
          <p:cNvPr id="174" name="Google Shape;174;gafd9194625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eac36cb804_0_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geac36cb804_0_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Bible Verse Memorization (Next Week)</a:t>
            </a:r>
            <a:endParaRPr/>
          </a:p>
          <a:p>
            <a:pPr indent="0" lvl="0" marL="0" rtl="0" algn="l">
              <a:spcBef>
                <a:spcPts val="0"/>
              </a:spcBef>
              <a:spcAft>
                <a:spcPts val="0"/>
              </a:spcAft>
              <a:buNone/>
            </a:pPr>
            <a:r>
              <a:t/>
            </a:r>
            <a:endParaRPr/>
          </a:p>
        </p:txBody>
      </p:sp>
      <p:sp>
        <p:nvSpPr>
          <p:cNvPr id="181" name="Google Shape;181;geac36cb804_0_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eac36cb804_0_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geac36cb804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Catechism (Next Week)</a:t>
            </a:r>
            <a:endParaRPr/>
          </a:p>
          <a:p>
            <a:pPr indent="0" lvl="0" marL="0" rtl="0" algn="l">
              <a:spcBef>
                <a:spcPts val="0"/>
              </a:spcBef>
              <a:spcAft>
                <a:spcPts val="0"/>
              </a:spcAft>
              <a:buNone/>
            </a:pPr>
            <a:r>
              <a:t/>
            </a:r>
            <a:endParaRPr/>
          </a:p>
        </p:txBody>
      </p:sp>
      <p:sp>
        <p:nvSpPr>
          <p:cNvPr id="188" name="Google Shape;188;geac36cb804_0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b3b83dd3a1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Worship</a:t>
            </a:r>
            <a:endParaRPr/>
          </a:p>
        </p:txBody>
      </p:sp>
      <p:sp>
        <p:nvSpPr>
          <p:cNvPr id="194" name="Google Shape;194;gb3b83dd3a1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aa960d180a_0_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gaa960d180a_0_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lang="en-US"/>
              <a:t>Call to Worship</a:t>
            </a:r>
            <a:endParaRPr/>
          </a:p>
          <a:p>
            <a:pPr indent="0" lvl="0" marL="0" rtl="0" algn="l">
              <a:spcBef>
                <a:spcPts val="0"/>
              </a:spcBef>
              <a:spcAft>
                <a:spcPts val="0"/>
              </a:spcAft>
              <a:buClr>
                <a:schemeClr val="dk1"/>
              </a:buClr>
              <a:buFont typeface="Arial"/>
              <a:buNone/>
            </a:pPr>
            <a:r>
              <a:t/>
            </a:r>
            <a:endParaRPr/>
          </a:p>
          <a:p>
            <a:pPr indent="0" lvl="0" marL="0" rtl="0" algn="l">
              <a:spcBef>
                <a:spcPts val="0"/>
              </a:spcBef>
              <a:spcAft>
                <a:spcPts val="0"/>
              </a:spcAft>
              <a:buNone/>
            </a:pPr>
            <a:r>
              <a:t/>
            </a:r>
            <a:endParaRPr/>
          </a:p>
        </p:txBody>
      </p:sp>
      <p:sp>
        <p:nvSpPr>
          <p:cNvPr id="201" name="Google Shape;201;gaa960d180a_0_2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2"/>
          <p:cNvSpPr txBox="1"/>
          <p:nvPr>
            <p:ph type="title"/>
          </p:nvPr>
        </p:nvSpPr>
        <p:spPr>
          <a:xfrm>
            <a:off x="2171700" y="764373"/>
            <a:ext cx="6378000" cy="1293000"/>
          </a:xfrm>
          <a:prstGeom prst="rect">
            <a:avLst/>
          </a:prstGeom>
          <a:noFill/>
          <a:ln>
            <a:noFill/>
          </a:ln>
        </p:spPr>
        <p:txBody>
          <a:bodyPr anchorCtr="0" anchor="ctr" bIns="45700" lIns="91425" spcFirstLastPara="1" rIns="91425" wrap="square" tIns="45700">
            <a:no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txBox="1"/>
          <p:nvPr>
            <p:ph idx="1" type="body"/>
          </p:nvPr>
        </p:nvSpPr>
        <p:spPr>
          <a:xfrm>
            <a:off x="594360" y="2194560"/>
            <a:ext cx="7955400" cy="4069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9" name="Google Shape;19;p2"/>
          <p:cNvSpPr txBox="1"/>
          <p:nvPr>
            <p:ph idx="10" type="dt"/>
          </p:nvPr>
        </p:nvSpPr>
        <p:spPr>
          <a:xfrm>
            <a:off x="6412230" y="6356351"/>
            <a:ext cx="2137500" cy="3651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594360" y="6355846"/>
            <a:ext cx="56808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6572250" y="381001"/>
            <a:ext cx="19773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5" name="Shape 75"/>
        <p:cNvGrpSpPr/>
        <p:nvPr/>
      </p:nvGrpSpPr>
      <p:grpSpPr>
        <a:xfrm>
          <a:off x="0" y="0"/>
          <a:ext cx="0" cy="0"/>
          <a:chOff x="0" y="0"/>
          <a:chExt cx="0" cy="0"/>
        </a:xfrm>
      </p:grpSpPr>
      <p:sp>
        <p:nvSpPr>
          <p:cNvPr id="76" name="Google Shape;76;p11"/>
          <p:cNvSpPr txBox="1"/>
          <p:nvPr>
            <p:ph type="title"/>
          </p:nvPr>
        </p:nvSpPr>
        <p:spPr>
          <a:xfrm>
            <a:off x="594355" y="4697361"/>
            <a:ext cx="7956600" cy="8193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1"/>
          <p:cNvSpPr/>
          <p:nvPr>
            <p:ph idx="2" type="pic"/>
          </p:nvPr>
        </p:nvSpPr>
        <p:spPr>
          <a:xfrm>
            <a:off x="594355" y="977035"/>
            <a:ext cx="7950300" cy="34071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lt1"/>
              </a:buClr>
              <a:buSzPts val="3200"/>
              <a:buFont typeface="Arial"/>
              <a:buNone/>
              <a:defRPr b="0" i="0" sz="3200" u="none" cap="none" strike="noStrike">
                <a:solidFill>
                  <a:schemeClr val="lt1"/>
                </a:solidFill>
                <a:latin typeface="Century Gothic"/>
                <a:ea typeface="Century Gothic"/>
                <a:cs typeface="Century Gothic"/>
                <a:sym typeface="Century Gothic"/>
              </a:defRPr>
            </a:lvl1pPr>
            <a:lvl2pPr lvl="1" marR="0" rtl="0" algn="l">
              <a:lnSpc>
                <a:spcPct val="90000"/>
              </a:lnSpc>
              <a:spcBef>
                <a:spcPts val="500"/>
              </a:spcBef>
              <a:spcAft>
                <a:spcPts val="0"/>
              </a:spcAft>
              <a:buClr>
                <a:schemeClr val="lt1"/>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lvl="2" marR="0" rtl="0" algn="l">
              <a:lnSpc>
                <a:spcPct val="90000"/>
              </a:lnSpc>
              <a:spcBef>
                <a:spcPts val="500"/>
              </a:spcBef>
              <a:spcAft>
                <a:spcPts val="0"/>
              </a:spcAft>
              <a:buClr>
                <a:schemeClr val="lt1"/>
              </a:buClr>
              <a:buSzPts val="2400"/>
              <a:buFont typeface="Arial"/>
              <a:buNone/>
              <a:defRPr b="0" i="0" sz="2400" u="none" cap="none" strike="noStrike">
                <a:solidFill>
                  <a:schemeClr val="lt1"/>
                </a:solidFill>
                <a:latin typeface="Century Gothic"/>
                <a:ea typeface="Century Gothic"/>
                <a:cs typeface="Century Gothic"/>
                <a:sym typeface="Century Gothic"/>
              </a:defRPr>
            </a:lvl3pPr>
            <a:lvl4pPr lvl="3"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entury Gothic"/>
                <a:ea typeface="Century Gothic"/>
                <a:cs typeface="Century Gothic"/>
                <a:sym typeface="Century Gothic"/>
              </a:defRPr>
            </a:lvl4pPr>
            <a:lvl5pPr lvl="4"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entury Gothic"/>
                <a:ea typeface="Century Gothic"/>
                <a:cs typeface="Century Gothic"/>
                <a:sym typeface="Century Gothic"/>
              </a:defRPr>
            </a:lvl5pPr>
            <a:lvl6pPr lvl="5"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entury Gothic"/>
                <a:ea typeface="Century Gothic"/>
                <a:cs typeface="Century Gothic"/>
                <a:sym typeface="Century Gothic"/>
              </a:defRPr>
            </a:lvl6pPr>
            <a:lvl7pPr lvl="6"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entury Gothic"/>
                <a:ea typeface="Century Gothic"/>
                <a:cs typeface="Century Gothic"/>
                <a:sym typeface="Century Gothic"/>
              </a:defRPr>
            </a:lvl7pPr>
            <a:lvl8pPr lvl="7"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entury Gothic"/>
                <a:ea typeface="Century Gothic"/>
                <a:cs typeface="Century Gothic"/>
                <a:sym typeface="Century Gothic"/>
              </a:defRPr>
            </a:lvl8pPr>
            <a:lvl9pPr lvl="8"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entury Gothic"/>
                <a:ea typeface="Century Gothic"/>
                <a:cs typeface="Century Gothic"/>
                <a:sym typeface="Century Gothic"/>
              </a:defRPr>
            </a:lvl9pPr>
          </a:lstStyle>
          <a:p/>
        </p:txBody>
      </p:sp>
      <p:sp>
        <p:nvSpPr>
          <p:cNvPr id="78" name="Google Shape;78;p11"/>
          <p:cNvSpPr txBox="1"/>
          <p:nvPr>
            <p:ph idx="1" type="body"/>
          </p:nvPr>
        </p:nvSpPr>
        <p:spPr>
          <a:xfrm>
            <a:off x="594360" y="5516716"/>
            <a:ext cx="7955400" cy="7470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79" name="Google Shape;79;p11"/>
          <p:cNvSpPr txBox="1"/>
          <p:nvPr>
            <p:ph idx="10" type="dt"/>
          </p:nvPr>
        </p:nvSpPr>
        <p:spPr>
          <a:xfrm>
            <a:off x="6412230" y="6356351"/>
            <a:ext cx="2137500" cy="3651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1" type="ftr"/>
          </p:nvPr>
        </p:nvSpPr>
        <p:spPr>
          <a:xfrm>
            <a:off x="594360" y="6355846"/>
            <a:ext cx="56808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1"/>
          <p:cNvSpPr txBox="1"/>
          <p:nvPr>
            <p:ph idx="12" type="sldNum"/>
          </p:nvPr>
        </p:nvSpPr>
        <p:spPr>
          <a:xfrm>
            <a:off x="6572250" y="381001"/>
            <a:ext cx="19773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showMasterSp="0">
  <p:cSld name="Title and Caption">
    <p:spTree>
      <p:nvGrpSpPr>
        <p:cNvPr id="82" name="Shape 82"/>
        <p:cNvGrpSpPr/>
        <p:nvPr/>
      </p:nvGrpSpPr>
      <p:grpSpPr>
        <a:xfrm>
          <a:off x="0" y="0"/>
          <a:ext cx="0" cy="0"/>
          <a:chOff x="0" y="0"/>
          <a:chExt cx="0" cy="0"/>
        </a:xfrm>
      </p:grpSpPr>
      <p:pic>
        <p:nvPicPr>
          <p:cNvPr descr="C0-HD-BTM.png" id="83" name="Google Shape;83;p12"/>
          <p:cNvPicPr preferRelativeResize="0"/>
          <p:nvPr/>
        </p:nvPicPr>
        <p:blipFill rotWithShape="1">
          <a:blip r:embed="rId2">
            <a:alphaModFix/>
          </a:blip>
          <a:srcRect b="0" l="0" r="0" t="0"/>
          <a:stretch/>
        </p:blipFill>
        <p:spPr>
          <a:xfrm>
            <a:off x="0" y="4995862"/>
            <a:ext cx="9144000" cy="1862137"/>
          </a:xfrm>
          <a:prstGeom prst="rect">
            <a:avLst/>
          </a:prstGeom>
          <a:noFill/>
          <a:ln>
            <a:noFill/>
          </a:ln>
        </p:spPr>
      </p:pic>
      <p:sp>
        <p:nvSpPr>
          <p:cNvPr id="84" name="Google Shape;84;p12"/>
          <p:cNvSpPr txBox="1"/>
          <p:nvPr>
            <p:ph type="title"/>
          </p:nvPr>
        </p:nvSpPr>
        <p:spPr>
          <a:xfrm>
            <a:off x="594360" y="753533"/>
            <a:ext cx="7955400" cy="28026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12"/>
          <p:cNvSpPr txBox="1"/>
          <p:nvPr>
            <p:ph idx="1" type="body"/>
          </p:nvPr>
        </p:nvSpPr>
        <p:spPr>
          <a:xfrm>
            <a:off x="685800" y="3649134"/>
            <a:ext cx="7772400" cy="1330800"/>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6" name="Google Shape;86;p12"/>
          <p:cNvSpPr txBox="1"/>
          <p:nvPr>
            <p:ph idx="10" type="dt"/>
          </p:nvPr>
        </p:nvSpPr>
        <p:spPr>
          <a:xfrm>
            <a:off x="5562176" y="381001"/>
            <a:ext cx="2183100" cy="3651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2"/>
          <p:cNvSpPr txBox="1"/>
          <p:nvPr>
            <p:ph idx="11" type="ftr"/>
          </p:nvPr>
        </p:nvSpPr>
        <p:spPr>
          <a:xfrm>
            <a:off x="594360" y="381001"/>
            <a:ext cx="48306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2"/>
          <p:cNvSpPr txBox="1"/>
          <p:nvPr>
            <p:ph idx="12" type="sldNum"/>
          </p:nvPr>
        </p:nvSpPr>
        <p:spPr>
          <a:xfrm>
            <a:off x="7882466" y="381001"/>
            <a:ext cx="667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showMasterSp="0">
  <p:cSld name="Quote with Caption">
    <p:spTree>
      <p:nvGrpSpPr>
        <p:cNvPr id="89" name="Shape 89"/>
        <p:cNvGrpSpPr/>
        <p:nvPr/>
      </p:nvGrpSpPr>
      <p:grpSpPr>
        <a:xfrm>
          <a:off x="0" y="0"/>
          <a:ext cx="0" cy="0"/>
          <a:chOff x="0" y="0"/>
          <a:chExt cx="0" cy="0"/>
        </a:xfrm>
      </p:grpSpPr>
      <p:pic>
        <p:nvPicPr>
          <p:cNvPr descr="C0-HD-BTM.png" id="90" name="Google Shape;90;p13"/>
          <p:cNvPicPr preferRelativeResize="0"/>
          <p:nvPr/>
        </p:nvPicPr>
        <p:blipFill rotWithShape="1">
          <a:blip r:embed="rId2">
            <a:alphaModFix/>
          </a:blip>
          <a:srcRect b="0" l="0" r="0" t="0"/>
          <a:stretch/>
        </p:blipFill>
        <p:spPr>
          <a:xfrm>
            <a:off x="0" y="4995862"/>
            <a:ext cx="9144000" cy="1862137"/>
          </a:xfrm>
          <a:prstGeom prst="rect">
            <a:avLst/>
          </a:prstGeom>
          <a:noFill/>
          <a:ln>
            <a:noFill/>
          </a:ln>
        </p:spPr>
      </p:pic>
      <p:sp>
        <p:nvSpPr>
          <p:cNvPr id="91" name="Google Shape;91;p13"/>
          <p:cNvSpPr txBox="1"/>
          <p:nvPr>
            <p:ph type="title"/>
          </p:nvPr>
        </p:nvSpPr>
        <p:spPr>
          <a:xfrm>
            <a:off x="768351" y="753534"/>
            <a:ext cx="7613700" cy="27561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13"/>
          <p:cNvSpPr txBox="1"/>
          <p:nvPr>
            <p:ph idx="1" type="body"/>
          </p:nvPr>
        </p:nvSpPr>
        <p:spPr>
          <a:xfrm>
            <a:off x="977899" y="3509768"/>
            <a:ext cx="7194600" cy="4443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3" name="Google Shape;93;p13"/>
          <p:cNvSpPr txBox="1"/>
          <p:nvPr>
            <p:ph idx="2" type="body"/>
          </p:nvPr>
        </p:nvSpPr>
        <p:spPr>
          <a:xfrm>
            <a:off x="685800" y="4174597"/>
            <a:ext cx="7778700" cy="821400"/>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4" name="Google Shape;94;p13"/>
          <p:cNvSpPr txBox="1"/>
          <p:nvPr>
            <p:ph idx="10" type="dt"/>
          </p:nvPr>
        </p:nvSpPr>
        <p:spPr>
          <a:xfrm>
            <a:off x="5562176" y="381001"/>
            <a:ext cx="2183100" cy="3651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3"/>
          <p:cNvSpPr txBox="1"/>
          <p:nvPr>
            <p:ph idx="11" type="ftr"/>
          </p:nvPr>
        </p:nvSpPr>
        <p:spPr>
          <a:xfrm>
            <a:off x="594360" y="379438"/>
            <a:ext cx="48306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3"/>
          <p:cNvSpPr txBox="1"/>
          <p:nvPr>
            <p:ph idx="12" type="sldNum"/>
          </p:nvPr>
        </p:nvSpPr>
        <p:spPr>
          <a:xfrm>
            <a:off x="7882466" y="381001"/>
            <a:ext cx="667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7" name="Google Shape;97;p13"/>
          <p:cNvSpPr txBox="1"/>
          <p:nvPr/>
        </p:nvSpPr>
        <p:spPr>
          <a:xfrm>
            <a:off x="231458" y="807720"/>
            <a:ext cx="457200" cy="584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8000"/>
              <a:buFont typeface="Century Gothic"/>
              <a:buNone/>
            </a:pPr>
            <a:r>
              <a:rPr b="0" lang="en-US" sz="8000" cap="none">
                <a:solidFill>
                  <a:schemeClr val="lt1"/>
                </a:solidFill>
                <a:latin typeface="Century Gothic"/>
                <a:ea typeface="Century Gothic"/>
                <a:cs typeface="Century Gothic"/>
                <a:sym typeface="Century Gothic"/>
              </a:rPr>
              <a:t>“</a:t>
            </a:r>
            <a:endParaRPr/>
          </a:p>
        </p:txBody>
      </p:sp>
      <p:sp>
        <p:nvSpPr>
          <p:cNvPr id="98" name="Google Shape;98;p13"/>
          <p:cNvSpPr txBox="1"/>
          <p:nvPr/>
        </p:nvSpPr>
        <p:spPr>
          <a:xfrm>
            <a:off x="8146733" y="3021330"/>
            <a:ext cx="457200" cy="5847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entury Gothic"/>
              <a:buNone/>
            </a:pPr>
            <a:r>
              <a:rPr b="0" lang="en-US" sz="8000"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showMasterSp="0">
  <p:cSld name="Name Card">
    <p:spTree>
      <p:nvGrpSpPr>
        <p:cNvPr id="99" name="Shape 99"/>
        <p:cNvGrpSpPr/>
        <p:nvPr/>
      </p:nvGrpSpPr>
      <p:grpSpPr>
        <a:xfrm>
          <a:off x="0" y="0"/>
          <a:ext cx="0" cy="0"/>
          <a:chOff x="0" y="0"/>
          <a:chExt cx="0" cy="0"/>
        </a:xfrm>
      </p:grpSpPr>
      <p:pic>
        <p:nvPicPr>
          <p:cNvPr descr="C0-HD-BTM.png" id="100" name="Google Shape;100;p14"/>
          <p:cNvPicPr preferRelativeResize="0"/>
          <p:nvPr/>
        </p:nvPicPr>
        <p:blipFill rotWithShape="1">
          <a:blip r:embed="rId2">
            <a:alphaModFix/>
          </a:blip>
          <a:srcRect b="0" l="0" r="0" t="0"/>
          <a:stretch/>
        </p:blipFill>
        <p:spPr>
          <a:xfrm>
            <a:off x="0" y="4995862"/>
            <a:ext cx="9144000" cy="1862137"/>
          </a:xfrm>
          <a:prstGeom prst="rect">
            <a:avLst/>
          </a:prstGeom>
          <a:noFill/>
          <a:ln>
            <a:noFill/>
          </a:ln>
        </p:spPr>
      </p:pic>
      <p:sp>
        <p:nvSpPr>
          <p:cNvPr id="101" name="Google Shape;101;p14"/>
          <p:cNvSpPr txBox="1"/>
          <p:nvPr>
            <p:ph type="title"/>
          </p:nvPr>
        </p:nvSpPr>
        <p:spPr>
          <a:xfrm>
            <a:off x="685800" y="1124702"/>
            <a:ext cx="7774800" cy="25119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14"/>
          <p:cNvSpPr txBox="1"/>
          <p:nvPr>
            <p:ph idx="1" type="body"/>
          </p:nvPr>
        </p:nvSpPr>
        <p:spPr>
          <a:xfrm>
            <a:off x="685792" y="3648316"/>
            <a:ext cx="7773600" cy="9999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03" name="Google Shape;103;p14"/>
          <p:cNvSpPr txBox="1"/>
          <p:nvPr>
            <p:ph idx="10" type="dt"/>
          </p:nvPr>
        </p:nvSpPr>
        <p:spPr>
          <a:xfrm>
            <a:off x="5562176" y="378884"/>
            <a:ext cx="2183100" cy="3651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4"/>
          <p:cNvSpPr txBox="1"/>
          <p:nvPr>
            <p:ph idx="11" type="ftr"/>
          </p:nvPr>
        </p:nvSpPr>
        <p:spPr>
          <a:xfrm>
            <a:off x="594360" y="378884"/>
            <a:ext cx="48306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4"/>
          <p:cNvSpPr txBox="1"/>
          <p:nvPr>
            <p:ph idx="12" type="sldNum"/>
          </p:nvPr>
        </p:nvSpPr>
        <p:spPr>
          <a:xfrm>
            <a:off x="7882466" y="381001"/>
            <a:ext cx="667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6" name="Shape 106"/>
        <p:cNvGrpSpPr/>
        <p:nvPr/>
      </p:nvGrpSpPr>
      <p:grpSpPr>
        <a:xfrm>
          <a:off x="0" y="0"/>
          <a:ext cx="0" cy="0"/>
          <a:chOff x="0" y="0"/>
          <a:chExt cx="0" cy="0"/>
        </a:xfrm>
      </p:grpSpPr>
      <p:sp>
        <p:nvSpPr>
          <p:cNvPr id="107" name="Google Shape;107;p15"/>
          <p:cNvSpPr txBox="1"/>
          <p:nvPr>
            <p:ph type="title"/>
          </p:nvPr>
        </p:nvSpPr>
        <p:spPr>
          <a:xfrm>
            <a:off x="2171701" y="762000"/>
            <a:ext cx="6378000" cy="1303800"/>
          </a:xfrm>
          <a:prstGeom prst="rect">
            <a:avLst/>
          </a:prstGeom>
          <a:noFill/>
          <a:ln>
            <a:noFill/>
          </a:ln>
        </p:spPr>
        <p:txBody>
          <a:bodyPr anchorCtr="0" anchor="ctr" bIns="45700" lIns="91425" spcFirstLastPara="1" rIns="91425" wrap="square" tIns="45700">
            <a:no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15"/>
          <p:cNvSpPr txBox="1"/>
          <p:nvPr>
            <p:ph idx="1" type="body"/>
          </p:nvPr>
        </p:nvSpPr>
        <p:spPr>
          <a:xfrm>
            <a:off x="594361" y="2202080"/>
            <a:ext cx="2560200" cy="6174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9" name="Google Shape;109;p15"/>
          <p:cNvSpPr txBox="1"/>
          <p:nvPr>
            <p:ph idx="2" type="body"/>
          </p:nvPr>
        </p:nvSpPr>
        <p:spPr>
          <a:xfrm>
            <a:off x="594360" y="2904564"/>
            <a:ext cx="2560200" cy="33591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10" name="Google Shape;110;p15"/>
          <p:cNvSpPr txBox="1"/>
          <p:nvPr>
            <p:ph idx="3" type="body"/>
          </p:nvPr>
        </p:nvSpPr>
        <p:spPr>
          <a:xfrm>
            <a:off x="3302237" y="2201333"/>
            <a:ext cx="2560200" cy="6264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1" name="Google Shape;111;p15"/>
          <p:cNvSpPr txBox="1"/>
          <p:nvPr>
            <p:ph idx="4" type="body"/>
          </p:nvPr>
        </p:nvSpPr>
        <p:spPr>
          <a:xfrm>
            <a:off x="3300781" y="2904068"/>
            <a:ext cx="2560200" cy="33597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12" name="Google Shape;112;p15"/>
          <p:cNvSpPr txBox="1"/>
          <p:nvPr>
            <p:ph idx="5" type="body"/>
          </p:nvPr>
        </p:nvSpPr>
        <p:spPr>
          <a:xfrm>
            <a:off x="5989319" y="2192866"/>
            <a:ext cx="2560200" cy="6264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3" name="Google Shape;113;p15"/>
          <p:cNvSpPr txBox="1"/>
          <p:nvPr>
            <p:ph idx="6" type="body"/>
          </p:nvPr>
        </p:nvSpPr>
        <p:spPr>
          <a:xfrm>
            <a:off x="5989320" y="2904564"/>
            <a:ext cx="2560200" cy="33591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14" name="Google Shape;114;p15"/>
          <p:cNvSpPr txBox="1"/>
          <p:nvPr>
            <p:ph idx="10" type="dt"/>
          </p:nvPr>
        </p:nvSpPr>
        <p:spPr>
          <a:xfrm>
            <a:off x="6412230" y="6356351"/>
            <a:ext cx="2137500" cy="3651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15"/>
          <p:cNvSpPr txBox="1"/>
          <p:nvPr>
            <p:ph idx="11" type="ftr"/>
          </p:nvPr>
        </p:nvSpPr>
        <p:spPr>
          <a:xfrm>
            <a:off x="594360" y="6355846"/>
            <a:ext cx="56808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5"/>
          <p:cNvSpPr txBox="1"/>
          <p:nvPr>
            <p:ph idx="12" type="sldNum"/>
          </p:nvPr>
        </p:nvSpPr>
        <p:spPr>
          <a:xfrm>
            <a:off x="6572250" y="381001"/>
            <a:ext cx="19773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7" name="Shape 117"/>
        <p:cNvGrpSpPr/>
        <p:nvPr/>
      </p:nvGrpSpPr>
      <p:grpSpPr>
        <a:xfrm>
          <a:off x="0" y="0"/>
          <a:ext cx="0" cy="0"/>
          <a:chOff x="0" y="0"/>
          <a:chExt cx="0" cy="0"/>
        </a:xfrm>
      </p:grpSpPr>
      <p:sp>
        <p:nvSpPr>
          <p:cNvPr id="118" name="Google Shape;118;p16"/>
          <p:cNvSpPr txBox="1"/>
          <p:nvPr>
            <p:ph type="title"/>
          </p:nvPr>
        </p:nvSpPr>
        <p:spPr>
          <a:xfrm>
            <a:off x="2171702" y="762000"/>
            <a:ext cx="6381900" cy="1295400"/>
          </a:xfrm>
          <a:prstGeom prst="rect">
            <a:avLst/>
          </a:prstGeom>
          <a:noFill/>
          <a:ln>
            <a:noFill/>
          </a:ln>
        </p:spPr>
        <p:txBody>
          <a:bodyPr anchorCtr="0" anchor="ctr" bIns="45700" lIns="91425" spcFirstLastPara="1" rIns="91425" wrap="square" tIns="45700">
            <a:no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9" name="Google Shape;119;p16"/>
          <p:cNvSpPr txBox="1"/>
          <p:nvPr>
            <p:ph idx="1" type="body"/>
          </p:nvPr>
        </p:nvSpPr>
        <p:spPr>
          <a:xfrm>
            <a:off x="594360" y="4113340"/>
            <a:ext cx="2560200" cy="682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20" name="Google Shape;120;p16"/>
          <p:cNvSpPr/>
          <p:nvPr>
            <p:ph idx="2" type="pic"/>
          </p:nvPr>
        </p:nvSpPr>
        <p:spPr>
          <a:xfrm>
            <a:off x="594360" y="2331720"/>
            <a:ext cx="2560200" cy="1507200"/>
          </a:xfrm>
          <a:prstGeom prst="roundRect">
            <a:avLst>
              <a:gd fmla="val 0"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1pPr>
            <a:lvl2pPr lvl="1"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2pPr>
            <a:lvl3pPr lvl="2"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3pPr>
            <a:lvl4pPr lvl="3"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4pPr>
            <a:lvl5pPr lvl="4"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5pPr>
            <a:lvl6pPr lvl="5"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6pPr>
            <a:lvl7pPr lvl="6"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7pPr>
            <a:lvl8pPr lvl="7"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8pPr>
            <a:lvl9pPr lvl="8"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9pPr>
          </a:lstStyle>
          <a:p/>
        </p:txBody>
      </p:sp>
      <p:sp>
        <p:nvSpPr>
          <p:cNvPr id="121" name="Google Shape;121;p16"/>
          <p:cNvSpPr txBox="1"/>
          <p:nvPr>
            <p:ph idx="3" type="body"/>
          </p:nvPr>
        </p:nvSpPr>
        <p:spPr>
          <a:xfrm>
            <a:off x="594360" y="4796103"/>
            <a:ext cx="2560200" cy="14676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22" name="Google Shape;122;p16"/>
          <p:cNvSpPr txBox="1"/>
          <p:nvPr>
            <p:ph idx="4" type="body"/>
          </p:nvPr>
        </p:nvSpPr>
        <p:spPr>
          <a:xfrm>
            <a:off x="3291873" y="4113340"/>
            <a:ext cx="2560200" cy="682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23" name="Google Shape;123;p16"/>
          <p:cNvSpPr/>
          <p:nvPr>
            <p:ph idx="5" type="pic"/>
          </p:nvPr>
        </p:nvSpPr>
        <p:spPr>
          <a:xfrm>
            <a:off x="3291872" y="2331720"/>
            <a:ext cx="2560200" cy="1509900"/>
          </a:xfrm>
          <a:prstGeom prst="roundRect">
            <a:avLst>
              <a:gd fmla="val 0"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1pPr>
            <a:lvl2pPr lvl="1"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2pPr>
            <a:lvl3pPr lvl="2"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3pPr>
            <a:lvl4pPr lvl="3"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4pPr>
            <a:lvl5pPr lvl="4"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5pPr>
            <a:lvl6pPr lvl="5"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6pPr>
            <a:lvl7pPr lvl="6"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7pPr>
            <a:lvl8pPr lvl="7"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8pPr>
            <a:lvl9pPr lvl="8"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9pPr>
          </a:lstStyle>
          <a:p/>
        </p:txBody>
      </p:sp>
      <p:sp>
        <p:nvSpPr>
          <p:cNvPr id="124" name="Google Shape;124;p16"/>
          <p:cNvSpPr txBox="1"/>
          <p:nvPr>
            <p:ph idx="6" type="body"/>
          </p:nvPr>
        </p:nvSpPr>
        <p:spPr>
          <a:xfrm>
            <a:off x="3290858" y="4796102"/>
            <a:ext cx="2560200" cy="14676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25" name="Google Shape;125;p16"/>
          <p:cNvSpPr txBox="1"/>
          <p:nvPr>
            <p:ph idx="7" type="body"/>
          </p:nvPr>
        </p:nvSpPr>
        <p:spPr>
          <a:xfrm>
            <a:off x="5993365" y="4113340"/>
            <a:ext cx="2560200" cy="682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26" name="Google Shape;126;p16"/>
          <p:cNvSpPr/>
          <p:nvPr>
            <p:ph idx="8" type="pic"/>
          </p:nvPr>
        </p:nvSpPr>
        <p:spPr>
          <a:xfrm>
            <a:off x="5993364" y="2331721"/>
            <a:ext cx="2560200" cy="1509000"/>
          </a:xfrm>
          <a:prstGeom prst="roundRect">
            <a:avLst>
              <a:gd fmla="val 0" name="adj"/>
            </a:avLst>
          </a:prstGeom>
          <a:noFill/>
          <a:ln>
            <a:noFill/>
          </a:ln>
          <a:effectLst>
            <a:outerShdw blurRad="50800" rotWithShape="0" algn="tl" dir="5400000" dist="50800">
              <a:srgbClr val="000000">
                <a:alpha val="42745"/>
              </a:srgbClr>
            </a:outerShdw>
          </a:effectLst>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1pPr>
            <a:lvl2pPr lvl="1"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2pPr>
            <a:lvl3pPr lvl="2"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3pPr>
            <a:lvl4pPr lvl="3"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4pPr>
            <a:lvl5pPr lvl="4"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5pPr>
            <a:lvl6pPr lvl="5"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6pPr>
            <a:lvl7pPr lvl="6"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7pPr>
            <a:lvl8pPr lvl="7"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8pPr>
            <a:lvl9pPr lvl="8"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Century Gothic"/>
                <a:ea typeface="Century Gothic"/>
                <a:cs typeface="Century Gothic"/>
                <a:sym typeface="Century Gothic"/>
              </a:defRPr>
            </a:lvl9pPr>
          </a:lstStyle>
          <a:p/>
        </p:txBody>
      </p:sp>
      <p:sp>
        <p:nvSpPr>
          <p:cNvPr id="127" name="Google Shape;127;p16"/>
          <p:cNvSpPr txBox="1"/>
          <p:nvPr>
            <p:ph idx="9" type="body"/>
          </p:nvPr>
        </p:nvSpPr>
        <p:spPr>
          <a:xfrm>
            <a:off x="5993272" y="4796100"/>
            <a:ext cx="2560200" cy="14676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28" name="Google Shape;128;p16"/>
          <p:cNvSpPr txBox="1"/>
          <p:nvPr>
            <p:ph idx="10" type="dt"/>
          </p:nvPr>
        </p:nvSpPr>
        <p:spPr>
          <a:xfrm>
            <a:off x="6412230" y="6356351"/>
            <a:ext cx="2137500" cy="3651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6"/>
          <p:cNvSpPr txBox="1"/>
          <p:nvPr>
            <p:ph idx="11" type="ftr"/>
          </p:nvPr>
        </p:nvSpPr>
        <p:spPr>
          <a:xfrm>
            <a:off x="594360" y="6355846"/>
            <a:ext cx="56808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6"/>
          <p:cNvSpPr txBox="1"/>
          <p:nvPr>
            <p:ph idx="12" type="sldNum"/>
          </p:nvPr>
        </p:nvSpPr>
        <p:spPr>
          <a:xfrm>
            <a:off x="6572250" y="381001"/>
            <a:ext cx="19773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1" name="Shape 131"/>
        <p:cNvGrpSpPr/>
        <p:nvPr/>
      </p:nvGrpSpPr>
      <p:grpSpPr>
        <a:xfrm>
          <a:off x="0" y="0"/>
          <a:ext cx="0" cy="0"/>
          <a:chOff x="0" y="0"/>
          <a:chExt cx="0" cy="0"/>
        </a:xfrm>
      </p:grpSpPr>
      <p:sp>
        <p:nvSpPr>
          <p:cNvPr id="132" name="Google Shape;132;p17"/>
          <p:cNvSpPr txBox="1"/>
          <p:nvPr>
            <p:ph type="title"/>
          </p:nvPr>
        </p:nvSpPr>
        <p:spPr>
          <a:xfrm>
            <a:off x="2171700" y="764373"/>
            <a:ext cx="6378000" cy="1293000"/>
          </a:xfrm>
          <a:prstGeom prst="rect">
            <a:avLst/>
          </a:prstGeom>
          <a:noFill/>
          <a:ln>
            <a:noFill/>
          </a:ln>
        </p:spPr>
        <p:txBody>
          <a:bodyPr anchorCtr="0" anchor="ctr" bIns="45700" lIns="91425" spcFirstLastPara="1" rIns="91425" wrap="square" tIns="45700">
            <a:no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3" name="Google Shape;133;p17"/>
          <p:cNvSpPr txBox="1"/>
          <p:nvPr>
            <p:ph idx="1" type="body"/>
          </p:nvPr>
        </p:nvSpPr>
        <p:spPr>
          <a:xfrm rot="5400000">
            <a:off x="2537340" y="251460"/>
            <a:ext cx="4069200" cy="79554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4" name="Google Shape;134;p17"/>
          <p:cNvSpPr txBox="1"/>
          <p:nvPr>
            <p:ph idx="10" type="dt"/>
          </p:nvPr>
        </p:nvSpPr>
        <p:spPr>
          <a:xfrm>
            <a:off x="6412230" y="6356351"/>
            <a:ext cx="2137500" cy="3651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7"/>
          <p:cNvSpPr txBox="1"/>
          <p:nvPr>
            <p:ph idx="11" type="ftr"/>
          </p:nvPr>
        </p:nvSpPr>
        <p:spPr>
          <a:xfrm>
            <a:off x="594360" y="6355846"/>
            <a:ext cx="56808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7"/>
          <p:cNvSpPr txBox="1"/>
          <p:nvPr>
            <p:ph idx="12" type="sldNum"/>
          </p:nvPr>
        </p:nvSpPr>
        <p:spPr>
          <a:xfrm>
            <a:off x="6572250" y="381001"/>
            <a:ext cx="19773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37" name="Shape 137"/>
        <p:cNvGrpSpPr/>
        <p:nvPr/>
      </p:nvGrpSpPr>
      <p:grpSpPr>
        <a:xfrm>
          <a:off x="0" y="0"/>
          <a:ext cx="0" cy="0"/>
          <a:chOff x="0" y="0"/>
          <a:chExt cx="0" cy="0"/>
        </a:xfrm>
      </p:grpSpPr>
      <p:pic>
        <p:nvPicPr>
          <p:cNvPr descr="C0-HD-BTM.png" id="138" name="Google Shape;138;p18"/>
          <p:cNvPicPr preferRelativeResize="0"/>
          <p:nvPr/>
        </p:nvPicPr>
        <p:blipFill rotWithShape="1">
          <a:blip r:embed="rId2">
            <a:alphaModFix/>
          </a:blip>
          <a:srcRect b="0" l="0" r="0" t="0"/>
          <a:stretch/>
        </p:blipFill>
        <p:spPr>
          <a:xfrm>
            <a:off x="0" y="4995862"/>
            <a:ext cx="9144000" cy="1862137"/>
          </a:xfrm>
          <a:prstGeom prst="rect">
            <a:avLst/>
          </a:prstGeom>
          <a:noFill/>
          <a:ln>
            <a:noFill/>
          </a:ln>
        </p:spPr>
      </p:pic>
      <p:sp>
        <p:nvSpPr>
          <p:cNvPr id="139" name="Google Shape;139;p18"/>
          <p:cNvSpPr txBox="1"/>
          <p:nvPr>
            <p:ph type="title"/>
          </p:nvPr>
        </p:nvSpPr>
        <p:spPr>
          <a:xfrm rot="5400000">
            <a:off x="5653890" y="2100033"/>
            <a:ext cx="4248600" cy="1542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4000"/>
              <a:buFont typeface="Century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0" name="Google Shape;140;p18"/>
          <p:cNvSpPr txBox="1"/>
          <p:nvPr>
            <p:ph idx="1" type="body"/>
          </p:nvPr>
        </p:nvSpPr>
        <p:spPr>
          <a:xfrm rot="5400000">
            <a:off x="1608445" y="-268024"/>
            <a:ext cx="4249800" cy="62781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41" name="Google Shape;141;p18"/>
          <p:cNvSpPr txBox="1"/>
          <p:nvPr>
            <p:ph idx="10" type="dt"/>
          </p:nvPr>
        </p:nvSpPr>
        <p:spPr>
          <a:xfrm>
            <a:off x="5562176" y="381001"/>
            <a:ext cx="2183100" cy="3651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18"/>
          <p:cNvSpPr txBox="1"/>
          <p:nvPr>
            <p:ph idx="11" type="ftr"/>
          </p:nvPr>
        </p:nvSpPr>
        <p:spPr>
          <a:xfrm>
            <a:off x="594360" y="381001"/>
            <a:ext cx="48306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18"/>
          <p:cNvSpPr txBox="1"/>
          <p:nvPr>
            <p:ph idx="12" type="sldNum"/>
          </p:nvPr>
        </p:nvSpPr>
        <p:spPr>
          <a:xfrm>
            <a:off x="7882466" y="381001"/>
            <a:ext cx="667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pic>
        <p:nvPicPr>
          <p:cNvPr descr="C0-HD-BTM.png" id="23" name="Google Shape;23;p3"/>
          <p:cNvPicPr preferRelativeResize="0"/>
          <p:nvPr/>
        </p:nvPicPr>
        <p:blipFill rotWithShape="1">
          <a:blip r:embed="rId2">
            <a:alphaModFix/>
          </a:blip>
          <a:srcRect b="0" l="0" r="0" t="0"/>
          <a:stretch/>
        </p:blipFill>
        <p:spPr>
          <a:xfrm>
            <a:off x="0" y="4995862"/>
            <a:ext cx="9144000" cy="1862137"/>
          </a:xfrm>
          <a:prstGeom prst="rect">
            <a:avLst/>
          </a:prstGeom>
          <a:noFill/>
          <a:ln>
            <a:noFill/>
          </a:ln>
        </p:spPr>
      </p:pic>
      <p:sp>
        <p:nvSpPr>
          <p:cNvPr id="24" name="Google Shape;24;p3"/>
          <p:cNvSpPr txBox="1"/>
          <p:nvPr>
            <p:ph type="ctrTitle"/>
          </p:nvPr>
        </p:nvSpPr>
        <p:spPr>
          <a:xfrm>
            <a:off x="914400" y="1803405"/>
            <a:ext cx="7315200" cy="1825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6000"/>
              <a:buFont typeface="Century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
          <p:cNvSpPr txBox="1"/>
          <p:nvPr>
            <p:ph idx="1" type="subTitle"/>
          </p:nvPr>
        </p:nvSpPr>
        <p:spPr>
          <a:xfrm>
            <a:off x="914400" y="3632201"/>
            <a:ext cx="7315200" cy="685800"/>
          </a:xfrm>
          <a:prstGeom prst="rect">
            <a:avLst/>
          </a:prstGeom>
          <a:noFill/>
          <a:ln>
            <a:noFill/>
          </a:ln>
        </p:spPr>
        <p:txBody>
          <a:bodyPr anchorCtr="0" anchor="t" bIns="45700" lIns="91425" spcFirstLastPara="1" rIns="91425" wrap="square" tIns="45700">
            <a:no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26" name="Google Shape;26;p3"/>
          <p:cNvSpPr txBox="1"/>
          <p:nvPr>
            <p:ph idx="10" type="dt"/>
          </p:nvPr>
        </p:nvSpPr>
        <p:spPr>
          <a:xfrm>
            <a:off x="5932170" y="4323845"/>
            <a:ext cx="2297400" cy="3651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1" type="ftr"/>
          </p:nvPr>
        </p:nvSpPr>
        <p:spPr>
          <a:xfrm>
            <a:off x="914400" y="4323846"/>
            <a:ext cx="48807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2" type="sldNum"/>
          </p:nvPr>
        </p:nvSpPr>
        <p:spPr>
          <a:xfrm>
            <a:off x="6057900" y="1430867"/>
            <a:ext cx="21717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29" name="Shape 29"/>
        <p:cNvGrpSpPr/>
        <p:nvPr/>
      </p:nvGrpSpPr>
      <p:grpSpPr>
        <a:xfrm>
          <a:off x="0" y="0"/>
          <a:ext cx="0" cy="0"/>
          <a:chOff x="0" y="0"/>
          <a:chExt cx="0" cy="0"/>
        </a:xfrm>
      </p:grpSpPr>
      <p:pic>
        <p:nvPicPr>
          <p:cNvPr descr="C0-HD-BTM.png" id="30" name="Google Shape;30;p4"/>
          <p:cNvPicPr preferRelativeResize="0"/>
          <p:nvPr/>
        </p:nvPicPr>
        <p:blipFill rotWithShape="1">
          <a:blip r:embed="rId2">
            <a:alphaModFix/>
          </a:blip>
          <a:srcRect b="0" l="0" r="0" t="0"/>
          <a:stretch/>
        </p:blipFill>
        <p:spPr>
          <a:xfrm>
            <a:off x="0" y="4995862"/>
            <a:ext cx="9144000" cy="1862137"/>
          </a:xfrm>
          <a:prstGeom prst="rect">
            <a:avLst/>
          </a:prstGeom>
          <a:noFill/>
          <a:ln>
            <a:noFill/>
          </a:ln>
        </p:spPr>
      </p:pic>
      <p:sp>
        <p:nvSpPr>
          <p:cNvPr id="31" name="Google Shape;31;p4"/>
          <p:cNvSpPr txBox="1"/>
          <p:nvPr>
            <p:ph type="title"/>
          </p:nvPr>
        </p:nvSpPr>
        <p:spPr>
          <a:xfrm>
            <a:off x="594360" y="753534"/>
            <a:ext cx="7955400" cy="2802000"/>
          </a:xfrm>
          <a:prstGeom prst="rect">
            <a:avLst/>
          </a:prstGeom>
          <a:noFill/>
          <a:ln>
            <a:noFill/>
          </a:ln>
        </p:spPr>
        <p:txBody>
          <a:bodyPr anchorCtr="0" anchor="b" bIns="45700" lIns="91425" spcFirstLastPara="1" rIns="91425" wrap="square" tIns="45700">
            <a:noAutofit/>
          </a:bodyPr>
          <a:lstStyle>
            <a:lvl1pPr lvl="0" algn="r">
              <a:lnSpc>
                <a:spcPct val="90000"/>
              </a:lnSpc>
              <a:spcBef>
                <a:spcPts val="0"/>
              </a:spcBef>
              <a:spcAft>
                <a:spcPts val="0"/>
              </a:spcAft>
              <a:buClr>
                <a:schemeClr val="lt1"/>
              </a:buClr>
              <a:buSzPts val="4000"/>
              <a:buFont typeface="Century Gothic"/>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4"/>
          <p:cNvSpPr txBox="1"/>
          <p:nvPr>
            <p:ph idx="1" type="body"/>
          </p:nvPr>
        </p:nvSpPr>
        <p:spPr>
          <a:xfrm>
            <a:off x="594360" y="3641726"/>
            <a:ext cx="7955400" cy="1354200"/>
          </a:xfrm>
          <a:prstGeom prst="rect">
            <a:avLst/>
          </a:prstGeom>
          <a:noFill/>
          <a:ln>
            <a:noFill/>
          </a:ln>
        </p:spPr>
        <p:txBody>
          <a:bodyPr anchorCtr="0" anchor="t" bIns="45700" lIns="91425" spcFirstLastPara="1" rIns="91425" wrap="square" tIns="45700">
            <a:noAutofit/>
          </a:bodyPr>
          <a:lstStyle>
            <a:lvl1pPr indent="-228600" lvl="0" marL="457200" algn="r">
              <a:lnSpc>
                <a:spcPct val="90000"/>
              </a:lnSpc>
              <a:spcBef>
                <a:spcPts val="1000"/>
              </a:spcBef>
              <a:spcAft>
                <a:spcPts val="0"/>
              </a:spcAft>
              <a:buClr>
                <a:schemeClr val="lt1"/>
              </a:buClr>
              <a:buSzPts val="2200"/>
              <a:buNone/>
              <a:defRPr sz="22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33" name="Google Shape;33;p4"/>
          <p:cNvSpPr txBox="1"/>
          <p:nvPr>
            <p:ph idx="10" type="dt"/>
          </p:nvPr>
        </p:nvSpPr>
        <p:spPr>
          <a:xfrm>
            <a:off x="5562176" y="381001"/>
            <a:ext cx="2183100" cy="3651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1" type="ftr"/>
          </p:nvPr>
        </p:nvSpPr>
        <p:spPr>
          <a:xfrm>
            <a:off x="594360" y="381001"/>
            <a:ext cx="48306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txBox="1"/>
          <p:nvPr>
            <p:ph idx="12" type="sldNum"/>
          </p:nvPr>
        </p:nvSpPr>
        <p:spPr>
          <a:xfrm>
            <a:off x="7882466" y="381001"/>
            <a:ext cx="667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sp>
        <p:nvSpPr>
          <p:cNvPr id="37" name="Google Shape;37;p5"/>
          <p:cNvSpPr txBox="1"/>
          <p:nvPr>
            <p:ph type="title"/>
          </p:nvPr>
        </p:nvSpPr>
        <p:spPr>
          <a:xfrm>
            <a:off x="2171700" y="764373"/>
            <a:ext cx="6378000" cy="1293000"/>
          </a:xfrm>
          <a:prstGeom prst="rect">
            <a:avLst/>
          </a:prstGeom>
          <a:noFill/>
          <a:ln>
            <a:noFill/>
          </a:ln>
        </p:spPr>
        <p:txBody>
          <a:bodyPr anchorCtr="0" anchor="ctr" bIns="45700" lIns="91425" spcFirstLastPara="1" rIns="91425" wrap="square" tIns="45700">
            <a:no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5"/>
          <p:cNvSpPr txBox="1"/>
          <p:nvPr>
            <p:ph idx="1" type="body"/>
          </p:nvPr>
        </p:nvSpPr>
        <p:spPr>
          <a:xfrm>
            <a:off x="594360" y="2194560"/>
            <a:ext cx="3910500" cy="4069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9" name="Google Shape;39;p5"/>
          <p:cNvSpPr txBox="1"/>
          <p:nvPr>
            <p:ph idx="2" type="body"/>
          </p:nvPr>
        </p:nvSpPr>
        <p:spPr>
          <a:xfrm>
            <a:off x="4642099" y="2194560"/>
            <a:ext cx="3907500" cy="4069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0" name="Google Shape;40;p5"/>
          <p:cNvSpPr txBox="1"/>
          <p:nvPr>
            <p:ph idx="10" type="dt"/>
          </p:nvPr>
        </p:nvSpPr>
        <p:spPr>
          <a:xfrm>
            <a:off x="6412230" y="6356351"/>
            <a:ext cx="2137500" cy="3651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1" type="ftr"/>
          </p:nvPr>
        </p:nvSpPr>
        <p:spPr>
          <a:xfrm>
            <a:off x="594360" y="6355846"/>
            <a:ext cx="56808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
          <p:cNvSpPr txBox="1"/>
          <p:nvPr>
            <p:ph idx="12" type="sldNum"/>
          </p:nvPr>
        </p:nvSpPr>
        <p:spPr>
          <a:xfrm>
            <a:off x="6572250" y="381001"/>
            <a:ext cx="19773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6"/>
          <p:cNvSpPr txBox="1"/>
          <p:nvPr>
            <p:ph type="title"/>
          </p:nvPr>
        </p:nvSpPr>
        <p:spPr>
          <a:xfrm>
            <a:off x="2171700" y="762000"/>
            <a:ext cx="6378000" cy="1295400"/>
          </a:xfrm>
          <a:prstGeom prst="rect">
            <a:avLst/>
          </a:prstGeom>
          <a:noFill/>
          <a:ln>
            <a:noFill/>
          </a:ln>
        </p:spPr>
        <p:txBody>
          <a:bodyPr anchorCtr="0" anchor="ctr" bIns="45700" lIns="91425" spcFirstLastPara="1" rIns="91425" wrap="square" tIns="45700">
            <a:no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6"/>
          <p:cNvSpPr txBox="1"/>
          <p:nvPr>
            <p:ph idx="1" type="body"/>
          </p:nvPr>
        </p:nvSpPr>
        <p:spPr>
          <a:xfrm>
            <a:off x="821279" y="2183802"/>
            <a:ext cx="3683700" cy="823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800"/>
              <a:buNone/>
              <a:defRPr b="0" sz="28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6" name="Google Shape;46;p6"/>
          <p:cNvSpPr txBox="1"/>
          <p:nvPr>
            <p:ph idx="2" type="body"/>
          </p:nvPr>
        </p:nvSpPr>
        <p:spPr>
          <a:xfrm>
            <a:off x="594359" y="3132667"/>
            <a:ext cx="3910500" cy="31311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7" name="Google Shape;47;p6"/>
          <p:cNvSpPr txBox="1"/>
          <p:nvPr>
            <p:ph idx="3" type="body"/>
          </p:nvPr>
        </p:nvSpPr>
        <p:spPr>
          <a:xfrm>
            <a:off x="4869018" y="2183802"/>
            <a:ext cx="3680700" cy="823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800"/>
              <a:buNone/>
              <a:defRPr b="0" sz="28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8" name="Google Shape;48;p6"/>
          <p:cNvSpPr txBox="1"/>
          <p:nvPr>
            <p:ph idx="4" type="body"/>
          </p:nvPr>
        </p:nvSpPr>
        <p:spPr>
          <a:xfrm>
            <a:off x="4642098" y="3132667"/>
            <a:ext cx="3907500" cy="31311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9" name="Google Shape;49;p6"/>
          <p:cNvSpPr txBox="1"/>
          <p:nvPr>
            <p:ph idx="10" type="dt"/>
          </p:nvPr>
        </p:nvSpPr>
        <p:spPr>
          <a:xfrm>
            <a:off x="6412230" y="6356351"/>
            <a:ext cx="2137500" cy="3651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
          <p:cNvSpPr txBox="1"/>
          <p:nvPr>
            <p:ph idx="11" type="ftr"/>
          </p:nvPr>
        </p:nvSpPr>
        <p:spPr>
          <a:xfrm>
            <a:off x="594360" y="6355846"/>
            <a:ext cx="56808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idx="12" type="sldNum"/>
          </p:nvPr>
        </p:nvSpPr>
        <p:spPr>
          <a:xfrm>
            <a:off x="6572250" y="381001"/>
            <a:ext cx="19773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7"/>
          <p:cNvSpPr txBox="1"/>
          <p:nvPr>
            <p:ph type="title"/>
          </p:nvPr>
        </p:nvSpPr>
        <p:spPr>
          <a:xfrm>
            <a:off x="2171700" y="764373"/>
            <a:ext cx="6378000" cy="1293000"/>
          </a:xfrm>
          <a:prstGeom prst="rect">
            <a:avLst/>
          </a:prstGeom>
          <a:noFill/>
          <a:ln>
            <a:noFill/>
          </a:ln>
        </p:spPr>
        <p:txBody>
          <a:bodyPr anchorCtr="0" anchor="ctr" bIns="45700" lIns="91425" spcFirstLastPara="1" rIns="91425" wrap="square" tIns="45700">
            <a:no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7"/>
          <p:cNvSpPr txBox="1"/>
          <p:nvPr>
            <p:ph idx="10" type="dt"/>
          </p:nvPr>
        </p:nvSpPr>
        <p:spPr>
          <a:xfrm>
            <a:off x="6412230" y="6356351"/>
            <a:ext cx="2137500" cy="3651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1" type="ftr"/>
          </p:nvPr>
        </p:nvSpPr>
        <p:spPr>
          <a:xfrm>
            <a:off x="594360" y="6355846"/>
            <a:ext cx="56808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p:nvPr>
            <p:ph idx="12" type="sldNum"/>
          </p:nvPr>
        </p:nvSpPr>
        <p:spPr>
          <a:xfrm>
            <a:off x="6572250" y="381001"/>
            <a:ext cx="19773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8"/>
          <p:cNvSpPr txBox="1"/>
          <p:nvPr>
            <p:ph idx="10" type="dt"/>
          </p:nvPr>
        </p:nvSpPr>
        <p:spPr>
          <a:xfrm>
            <a:off x="6412230" y="6356351"/>
            <a:ext cx="2137500" cy="3651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594360" y="6355846"/>
            <a:ext cx="56808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p:nvPr>
            <p:ph idx="12" type="sldNum"/>
          </p:nvPr>
        </p:nvSpPr>
        <p:spPr>
          <a:xfrm>
            <a:off x="6572250" y="381001"/>
            <a:ext cx="19773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txBox="1"/>
          <p:nvPr>
            <p:ph type="title"/>
          </p:nvPr>
        </p:nvSpPr>
        <p:spPr>
          <a:xfrm>
            <a:off x="594360" y="1524000"/>
            <a:ext cx="3086100"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9"/>
          <p:cNvSpPr txBox="1"/>
          <p:nvPr>
            <p:ph idx="1" type="body"/>
          </p:nvPr>
        </p:nvSpPr>
        <p:spPr>
          <a:xfrm>
            <a:off x="3886200" y="746760"/>
            <a:ext cx="4663500" cy="5517000"/>
          </a:xfrm>
          <a:prstGeom prst="rect">
            <a:avLst/>
          </a:prstGeom>
          <a:noFill/>
          <a:ln>
            <a:noFill/>
          </a:ln>
        </p:spPr>
        <p:txBody>
          <a:bodyPr anchorCtr="0" anchor="ctr"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4" name="Google Shape;64;p9"/>
          <p:cNvSpPr txBox="1"/>
          <p:nvPr>
            <p:ph idx="2" type="body"/>
          </p:nvPr>
        </p:nvSpPr>
        <p:spPr>
          <a:xfrm>
            <a:off x="594360" y="3124200"/>
            <a:ext cx="3086100" cy="31395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5" name="Google Shape;65;p9"/>
          <p:cNvSpPr txBox="1"/>
          <p:nvPr>
            <p:ph idx="10" type="dt"/>
          </p:nvPr>
        </p:nvSpPr>
        <p:spPr>
          <a:xfrm>
            <a:off x="6412230" y="6356351"/>
            <a:ext cx="2137500" cy="3651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1" type="ftr"/>
          </p:nvPr>
        </p:nvSpPr>
        <p:spPr>
          <a:xfrm>
            <a:off x="594360" y="6355846"/>
            <a:ext cx="56808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2" type="sldNum"/>
          </p:nvPr>
        </p:nvSpPr>
        <p:spPr>
          <a:xfrm>
            <a:off x="6572250" y="381001"/>
            <a:ext cx="19773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10"/>
          <p:cNvSpPr txBox="1"/>
          <p:nvPr>
            <p:ph type="title"/>
          </p:nvPr>
        </p:nvSpPr>
        <p:spPr>
          <a:xfrm>
            <a:off x="594360" y="1524000"/>
            <a:ext cx="4075800"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0"/>
          <p:cNvSpPr/>
          <p:nvPr>
            <p:ph idx="2" type="pic"/>
          </p:nvPr>
        </p:nvSpPr>
        <p:spPr>
          <a:xfrm>
            <a:off x="4877524" y="751242"/>
            <a:ext cx="3674100" cy="55125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lt1"/>
              </a:buClr>
              <a:buSzPts val="3200"/>
              <a:buFont typeface="Arial"/>
              <a:buNone/>
              <a:defRPr b="0" i="0" sz="3200" u="none" cap="none" strike="noStrike">
                <a:solidFill>
                  <a:schemeClr val="lt1"/>
                </a:solidFill>
                <a:latin typeface="Century Gothic"/>
                <a:ea typeface="Century Gothic"/>
                <a:cs typeface="Century Gothic"/>
                <a:sym typeface="Century Gothic"/>
              </a:defRPr>
            </a:lvl1pPr>
            <a:lvl2pPr lvl="1" marR="0" rtl="0" algn="l">
              <a:lnSpc>
                <a:spcPct val="90000"/>
              </a:lnSpc>
              <a:spcBef>
                <a:spcPts val="500"/>
              </a:spcBef>
              <a:spcAft>
                <a:spcPts val="0"/>
              </a:spcAft>
              <a:buClr>
                <a:schemeClr val="lt1"/>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lvl="2" marR="0" rtl="0" algn="l">
              <a:lnSpc>
                <a:spcPct val="90000"/>
              </a:lnSpc>
              <a:spcBef>
                <a:spcPts val="500"/>
              </a:spcBef>
              <a:spcAft>
                <a:spcPts val="0"/>
              </a:spcAft>
              <a:buClr>
                <a:schemeClr val="lt1"/>
              </a:buClr>
              <a:buSzPts val="2400"/>
              <a:buFont typeface="Arial"/>
              <a:buNone/>
              <a:defRPr b="0" i="0" sz="2400" u="none" cap="none" strike="noStrike">
                <a:solidFill>
                  <a:schemeClr val="lt1"/>
                </a:solidFill>
                <a:latin typeface="Century Gothic"/>
                <a:ea typeface="Century Gothic"/>
                <a:cs typeface="Century Gothic"/>
                <a:sym typeface="Century Gothic"/>
              </a:defRPr>
            </a:lvl3pPr>
            <a:lvl4pPr lvl="3"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entury Gothic"/>
                <a:ea typeface="Century Gothic"/>
                <a:cs typeface="Century Gothic"/>
                <a:sym typeface="Century Gothic"/>
              </a:defRPr>
            </a:lvl4pPr>
            <a:lvl5pPr lvl="4"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entury Gothic"/>
                <a:ea typeface="Century Gothic"/>
                <a:cs typeface="Century Gothic"/>
                <a:sym typeface="Century Gothic"/>
              </a:defRPr>
            </a:lvl5pPr>
            <a:lvl6pPr lvl="5"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entury Gothic"/>
                <a:ea typeface="Century Gothic"/>
                <a:cs typeface="Century Gothic"/>
                <a:sym typeface="Century Gothic"/>
              </a:defRPr>
            </a:lvl6pPr>
            <a:lvl7pPr lvl="6"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entury Gothic"/>
                <a:ea typeface="Century Gothic"/>
                <a:cs typeface="Century Gothic"/>
                <a:sym typeface="Century Gothic"/>
              </a:defRPr>
            </a:lvl7pPr>
            <a:lvl8pPr lvl="7"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entury Gothic"/>
                <a:ea typeface="Century Gothic"/>
                <a:cs typeface="Century Gothic"/>
                <a:sym typeface="Century Gothic"/>
              </a:defRPr>
            </a:lvl8pPr>
            <a:lvl9pPr lvl="8"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Century Gothic"/>
                <a:ea typeface="Century Gothic"/>
                <a:cs typeface="Century Gothic"/>
                <a:sym typeface="Century Gothic"/>
              </a:defRPr>
            </a:lvl9pPr>
          </a:lstStyle>
          <a:p/>
        </p:txBody>
      </p:sp>
      <p:sp>
        <p:nvSpPr>
          <p:cNvPr id="71" name="Google Shape;71;p10"/>
          <p:cNvSpPr txBox="1"/>
          <p:nvPr>
            <p:ph idx="1" type="body"/>
          </p:nvPr>
        </p:nvSpPr>
        <p:spPr>
          <a:xfrm>
            <a:off x="594360" y="3124200"/>
            <a:ext cx="4075800" cy="31395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72" name="Google Shape;72;p10"/>
          <p:cNvSpPr txBox="1"/>
          <p:nvPr>
            <p:ph idx="10" type="dt"/>
          </p:nvPr>
        </p:nvSpPr>
        <p:spPr>
          <a:xfrm>
            <a:off x="6412230" y="6356351"/>
            <a:ext cx="2137500" cy="3651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p:nvPr>
            <p:ph idx="11" type="ftr"/>
          </p:nvPr>
        </p:nvSpPr>
        <p:spPr>
          <a:xfrm>
            <a:off x="594360" y="6355846"/>
            <a:ext cx="56808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2" type="sldNum"/>
          </p:nvPr>
        </p:nvSpPr>
        <p:spPr>
          <a:xfrm>
            <a:off x="6572250" y="381001"/>
            <a:ext cx="19773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pic>
        <p:nvPicPr>
          <p:cNvPr descr="C0-HD-TOP.png" id="10" name="Google Shape;10;p1"/>
          <p:cNvPicPr preferRelativeResize="0"/>
          <p:nvPr/>
        </p:nvPicPr>
        <p:blipFill rotWithShape="1">
          <a:blip r:embed="rId1">
            <a:alphaModFix/>
          </a:blip>
          <a:srcRect b="0" l="0" r="0" t="0"/>
          <a:stretch/>
        </p:blipFill>
        <p:spPr>
          <a:xfrm>
            <a:off x="0" y="0"/>
            <a:ext cx="9144000" cy="1081088"/>
          </a:xfrm>
          <a:prstGeom prst="rect">
            <a:avLst/>
          </a:prstGeom>
          <a:noFill/>
          <a:ln>
            <a:noFill/>
          </a:ln>
        </p:spPr>
      </p:pic>
      <p:sp>
        <p:nvSpPr>
          <p:cNvPr id="11" name="Google Shape;11;p1"/>
          <p:cNvSpPr txBox="1"/>
          <p:nvPr>
            <p:ph type="title"/>
          </p:nvPr>
        </p:nvSpPr>
        <p:spPr>
          <a:xfrm>
            <a:off x="2171700" y="764373"/>
            <a:ext cx="6378000" cy="1293000"/>
          </a:xfrm>
          <a:prstGeom prst="rect">
            <a:avLst/>
          </a:prstGeom>
          <a:noFill/>
          <a:ln>
            <a:noFill/>
          </a:ln>
        </p:spPr>
        <p:txBody>
          <a:bodyPr anchorCtr="0" anchor="ctr" bIns="45700" lIns="91425" spcFirstLastPara="1" rIns="91425" wrap="square" tIns="45700">
            <a:noAutofit/>
          </a:bodyPr>
          <a:lstStyle>
            <a:lvl1pPr lvl="0" marR="0" rtl="0" algn="r">
              <a:lnSpc>
                <a:spcPct val="90000"/>
              </a:lnSpc>
              <a:spcBef>
                <a:spcPts val="0"/>
              </a:spcBef>
              <a:spcAft>
                <a:spcPts val="0"/>
              </a:spcAft>
              <a:buClr>
                <a:schemeClr val="lt1"/>
              </a:buClr>
              <a:buSzPts val="4000"/>
              <a:buFont typeface="Century Gothic"/>
              <a:buNone/>
              <a:defRPr b="0" i="0" sz="4000" u="none" cap="none" strike="noStrik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
          <p:cNvSpPr txBox="1"/>
          <p:nvPr>
            <p:ph idx="1" type="body"/>
          </p:nvPr>
        </p:nvSpPr>
        <p:spPr>
          <a:xfrm>
            <a:off x="594360" y="2194560"/>
            <a:ext cx="7955400" cy="4069200"/>
          </a:xfrm>
          <a:prstGeom prst="rect">
            <a:avLst/>
          </a:prstGeom>
          <a:noFill/>
          <a:ln>
            <a:noFill/>
          </a:ln>
        </p:spPr>
        <p:txBody>
          <a:bodyPr anchorCtr="0" anchor="t" bIns="45700" lIns="91425" spcFirstLastPara="1" rIns="91425" wrap="square" tIns="45700">
            <a:noAutofit/>
          </a:bodyPr>
          <a:lstStyle>
            <a:lvl1pPr indent="-368300" lvl="0" marL="457200" marR="0" rtl="0" algn="l">
              <a:lnSpc>
                <a:spcPct val="90000"/>
              </a:lnSpc>
              <a:spcBef>
                <a:spcPts val="1000"/>
              </a:spcBef>
              <a:spcAft>
                <a:spcPts val="0"/>
              </a:spcAft>
              <a:buClr>
                <a:schemeClr val="lt1"/>
              </a:buClr>
              <a:buSzPts val="2200"/>
              <a:buFont typeface="Arial"/>
              <a:buChar char="•"/>
              <a:defRPr b="0" i="0" sz="2200" u="none" cap="none" strike="noStrike">
                <a:solidFill>
                  <a:schemeClr val="lt1"/>
                </a:solidFill>
                <a:latin typeface="Century Gothic"/>
                <a:ea typeface="Century Gothic"/>
                <a:cs typeface="Century Gothic"/>
                <a:sym typeface="Century Gothic"/>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entury Gothic"/>
                <a:ea typeface="Century Gothic"/>
                <a:cs typeface="Century Gothic"/>
                <a:sym typeface="Century Gothic"/>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entury Gothic"/>
                <a:ea typeface="Century Gothic"/>
                <a:cs typeface="Century Gothic"/>
                <a:sym typeface="Century Gothic"/>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5pPr>
            <a:lvl6pPr indent="-330200" lvl="5" marL="27432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6pPr>
            <a:lvl7pPr indent="-330200" lvl="6" marL="32004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7pPr>
            <a:lvl8pPr indent="-330200" lvl="7" marL="36576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8pPr>
            <a:lvl9pPr indent="-330200" lvl="8" marL="4114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9pPr>
          </a:lstStyle>
          <a:p/>
        </p:txBody>
      </p:sp>
      <p:sp>
        <p:nvSpPr>
          <p:cNvPr id="13" name="Google Shape;13;p1"/>
          <p:cNvSpPr txBox="1"/>
          <p:nvPr>
            <p:ph idx="10" type="dt"/>
          </p:nvPr>
        </p:nvSpPr>
        <p:spPr>
          <a:xfrm>
            <a:off x="6412230" y="6356351"/>
            <a:ext cx="2137500" cy="3651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4" name="Google Shape;14;p1"/>
          <p:cNvSpPr txBox="1"/>
          <p:nvPr>
            <p:ph idx="11" type="ftr"/>
          </p:nvPr>
        </p:nvSpPr>
        <p:spPr>
          <a:xfrm>
            <a:off x="594360" y="6355846"/>
            <a:ext cx="56808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5" name="Google Shape;15;p1"/>
          <p:cNvSpPr txBox="1"/>
          <p:nvPr>
            <p:ph idx="12" type="sldNum"/>
          </p:nvPr>
        </p:nvSpPr>
        <p:spPr>
          <a:xfrm>
            <a:off x="6572250" y="381001"/>
            <a:ext cx="19773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chemeClr val="lt1"/>
                </a:solidFill>
                <a:latin typeface="Century Gothic"/>
                <a:ea typeface="Century Gothic"/>
                <a:cs typeface="Century Gothic"/>
                <a:sym typeface="Century Gothic"/>
              </a:defRPr>
            </a:lvl1pPr>
            <a:lvl2pPr indent="0" lvl="1" marL="0" marR="0" rtl="0" algn="r">
              <a:spcBef>
                <a:spcPts val="0"/>
              </a:spcBef>
              <a:buNone/>
              <a:defRPr b="0" i="0" sz="1050" u="none" cap="none" strike="noStrike">
                <a:solidFill>
                  <a:schemeClr val="lt1"/>
                </a:solidFill>
                <a:latin typeface="Century Gothic"/>
                <a:ea typeface="Century Gothic"/>
                <a:cs typeface="Century Gothic"/>
                <a:sym typeface="Century Gothic"/>
              </a:defRPr>
            </a:lvl2pPr>
            <a:lvl3pPr indent="0" lvl="2" marL="0" marR="0" rtl="0" algn="r">
              <a:spcBef>
                <a:spcPts val="0"/>
              </a:spcBef>
              <a:buNone/>
              <a:defRPr b="0" i="0" sz="1050" u="none" cap="none" strike="noStrike">
                <a:solidFill>
                  <a:schemeClr val="lt1"/>
                </a:solidFill>
                <a:latin typeface="Century Gothic"/>
                <a:ea typeface="Century Gothic"/>
                <a:cs typeface="Century Gothic"/>
                <a:sym typeface="Century Gothic"/>
              </a:defRPr>
            </a:lvl3pPr>
            <a:lvl4pPr indent="0" lvl="3" marL="0" marR="0" rtl="0" algn="r">
              <a:spcBef>
                <a:spcPts val="0"/>
              </a:spcBef>
              <a:buNone/>
              <a:defRPr b="0" i="0" sz="1050" u="none" cap="none" strike="noStrike">
                <a:solidFill>
                  <a:schemeClr val="lt1"/>
                </a:solidFill>
                <a:latin typeface="Century Gothic"/>
                <a:ea typeface="Century Gothic"/>
                <a:cs typeface="Century Gothic"/>
                <a:sym typeface="Century Gothic"/>
              </a:defRPr>
            </a:lvl4pPr>
            <a:lvl5pPr indent="0" lvl="4" marL="0" marR="0" rtl="0" algn="r">
              <a:spcBef>
                <a:spcPts val="0"/>
              </a:spcBef>
              <a:buNone/>
              <a:defRPr b="0" i="0" sz="1050" u="none" cap="none" strike="noStrike">
                <a:solidFill>
                  <a:schemeClr val="lt1"/>
                </a:solidFill>
                <a:latin typeface="Century Gothic"/>
                <a:ea typeface="Century Gothic"/>
                <a:cs typeface="Century Gothic"/>
                <a:sym typeface="Century Gothic"/>
              </a:defRPr>
            </a:lvl5pPr>
            <a:lvl6pPr indent="0" lvl="5" marL="0" marR="0" rtl="0" algn="r">
              <a:spcBef>
                <a:spcPts val="0"/>
              </a:spcBef>
              <a:buNone/>
              <a:defRPr b="0" i="0" sz="1050" u="none" cap="none" strike="noStrike">
                <a:solidFill>
                  <a:schemeClr val="lt1"/>
                </a:solidFill>
                <a:latin typeface="Century Gothic"/>
                <a:ea typeface="Century Gothic"/>
                <a:cs typeface="Century Gothic"/>
                <a:sym typeface="Century Gothic"/>
              </a:defRPr>
            </a:lvl6pPr>
            <a:lvl7pPr indent="0" lvl="6" marL="0" marR="0" rtl="0" algn="r">
              <a:spcBef>
                <a:spcPts val="0"/>
              </a:spcBef>
              <a:buNone/>
              <a:defRPr b="0" i="0" sz="1050" u="none" cap="none" strike="noStrike">
                <a:solidFill>
                  <a:schemeClr val="lt1"/>
                </a:solidFill>
                <a:latin typeface="Century Gothic"/>
                <a:ea typeface="Century Gothic"/>
                <a:cs typeface="Century Gothic"/>
                <a:sym typeface="Century Gothic"/>
              </a:defRPr>
            </a:lvl7pPr>
            <a:lvl8pPr indent="0" lvl="7" marL="0" marR="0" rtl="0" algn="r">
              <a:spcBef>
                <a:spcPts val="0"/>
              </a:spcBef>
              <a:buNone/>
              <a:defRPr b="0" i="0" sz="1050" u="none" cap="none" strike="noStrike">
                <a:solidFill>
                  <a:schemeClr val="lt1"/>
                </a:solidFill>
                <a:latin typeface="Century Gothic"/>
                <a:ea typeface="Century Gothic"/>
                <a:cs typeface="Century Gothic"/>
                <a:sym typeface="Century Gothic"/>
              </a:defRPr>
            </a:lvl8pPr>
            <a:lvl9pPr indent="0" lvl="8" marL="0" marR="0" rtl="0" algn="r">
              <a:spcBef>
                <a:spcPts val="0"/>
              </a:spcBef>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9"/>
          <p:cNvSpPr txBox="1"/>
          <p:nvPr>
            <p:ph type="ctrTitle"/>
          </p:nvPr>
        </p:nvSpPr>
        <p:spPr>
          <a:xfrm>
            <a:off x="600559" y="1807105"/>
            <a:ext cx="7942800" cy="1825200"/>
          </a:xfrm>
          <a:prstGeom prst="rect">
            <a:avLst/>
          </a:prstGeom>
          <a:noFill/>
          <a:ln>
            <a:noFill/>
          </a:ln>
        </p:spPr>
        <p:txBody>
          <a:bodyPr anchorCtr="0" anchor="b" bIns="45700" lIns="91425" spcFirstLastPara="1" rIns="91425" wrap="square" tIns="45700">
            <a:noAutofit/>
          </a:bodyPr>
          <a:lstStyle/>
          <a:p>
            <a:pPr indent="0" lvl="0" marL="0" rtl="0" algn="ctr">
              <a:lnSpc>
                <a:spcPct val="110000"/>
              </a:lnSpc>
              <a:spcBef>
                <a:spcPts val="0"/>
              </a:spcBef>
              <a:spcAft>
                <a:spcPts val="0"/>
              </a:spcAft>
              <a:buClr>
                <a:schemeClr val="lt1"/>
              </a:buClr>
              <a:buSzPts val="7200"/>
              <a:buFont typeface="Century Gothic"/>
              <a:buNone/>
            </a:pPr>
            <a:r>
              <a:rPr b="1" lang="en-US" sz="7200"/>
              <a:t>{Title}</a:t>
            </a:r>
            <a:endParaRPr b="1" sz="7200"/>
          </a:p>
        </p:txBody>
      </p:sp>
      <p:sp>
        <p:nvSpPr>
          <p:cNvPr id="149" name="Google Shape;149;p19"/>
          <p:cNvSpPr txBox="1"/>
          <p:nvPr>
            <p:ph idx="1" type="subTitle"/>
          </p:nvPr>
        </p:nvSpPr>
        <p:spPr>
          <a:xfrm>
            <a:off x="914400" y="3632201"/>
            <a:ext cx="7315200" cy="685800"/>
          </a:xfrm>
          <a:prstGeom prst="rect">
            <a:avLst/>
          </a:prstGeom>
          <a:noFill/>
          <a:ln>
            <a:noFill/>
          </a:ln>
        </p:spPr>
        <p:txBody>
          <a:bodyPr anchorCtr="0" anchor="t" bIns="45700" lIns="91425" spcFirstLastPara="1" rIns="91425" wrap="square" tIns="45700">
            <a:noAutofit/>
          </a:bodyPr>
          <a:lstStyle/>
          <a:p>
            <a:pPr indent="0" lvl="0" marL="0" rtl="0" algn="ctr">
              <a:lnSpc>
                <a:spcPct val="110000"/>
              </a:lnSpc>
              <a:spcBef>
                <a:spcPts val="0"/>
              </a:spcBef>
              <a:spcAft>
                <a:spcPts val="0"/>
              </a:spcAft>
              <a:buClr>
                <a:schemeClr val="lt1"/>
              </a:buClr>
              <a:buSzPts val="2800"/>
              <a:buNone/>
            </a:pPr>
            <a:r>
              <a:rPr b="1" lang="en-US" sz="2800"/>
              <a:t>{Text}</a:t>
            </a:r>
            <a:endParaRPr b="1" sz="2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chemeClr val="dk1"/>
        </a:solidFill>
      </p:bgPr>
    </p:bg>
    <p:spTree>
      <p:nvGrpSpPr>
        <p:cNvPr id="208" name="Shape 208"/>
        <p:cNvGrpSpPr/>
        <p:nvPr/>
      </p:nvGrpSpPr>
      <p:grpSpPr>
        <a:xfrm>
          <a:off x="0" y="0"/>
          <a:ext cx="0" cy="0"/>
          <a:chOff x="0" y="0"/>
          <a:chExt cx="0" cy="0"/>
        </a:xfrm>
      </p:grpSpPr>
      <p:pic>
        <p:nvPicPr>
          <p:cNvPr descr="Image result for natural ppt scenery" id="209" name="Google Shape;209;p28"/>
          <p:cNvPicPr preferRelativeResize="0"/>
          <p:nvPr/>
        </p:nvPicPr>
        <p:blipFill rotWithShape="1">
          <a:blip r:embed="rId3">
            <a:alphaModFix amt="30000"/>
          </a:blip>
          <a:srcRect b="0" l="0" r="0" t="0"/>
          <a:stretch/>
        </p:blipFill>
        <p:spPr>
          <a:xfrm>
            <a:off x="0" y="10"/>
            <a:ext cx="9144000" cy="6857991"/>
          </a:xfrm>
          <a:prstGeom prst="rect">
            <a:avLst/>
          </a:prstGeom>
          <a:noFill/>
          <a:ln>
            <a:noFill/>
          </a:ln>
        </p:spPr>
      </p:pic>
      <p:sp>
        <p:nvSpPr>
          <p:cNvPr id="210" name="Google Shape;210;p28"/>
          <p:cNvSpPr txBox="1"/>
          <p:nvPr>
            <p:ph type="title"/>
          </p:nvPr>
        </p:nvSpPr>
        <p:spPr>
          <a:xfrm>
            <a:off x="167700" y="0"/>
            <a:ext cx="8808600" cy="1293000"/>
          </a:xfrm>
          <a:prstGeom prst="rect">
            <a:avLst/>
          </a:prstGeom>
          <a:noFill/>
          <a:ln>
            <a:noFill/>
          </a:ln>
        </p:spPr>
        <p:txBody>
          <a:bodyPr anchorCtr="0" anchor="ctr" bIns="45700" lIns="91425" spcFirstLastPara="1" rIns="91425" wrap="square" tIns="45700">
            <a:noAutofit/>
          </a:bodyPr>
          <a:lstStyle/>
          <a:p>
            <a:pPr indent="0" lvl="0" marL="0" rtl="0" algn="ctr">
              <a:lnSpc>
                <a:spcPct val="110000"/>
              </a:lnSpc>
              <a:spcBef>
                <a:spcPts val="0"/>
              </a:spcBef>
              <a:spcAft>
                <a:spcPts val="0"/>
              </a:spcAft>
              <a:buClr>
                <a:schemeClr val="lt1"/>
              </a:buClr>
              <a:buSzPts val="3200"/>
              <a:buFont typeface="Century Gothic"/>
              <a:buNone/>
            </a:pPr>
            <a:r>
              <a:rPr b="1" lang="en-US" u="sng"/>
              <a:t>{Title}</a:t>
            </a:r>
            <a:endParaRPr b="1" u="sng"/>
          </a:p>
        </p:txBody>
      </p:sp>
      <p:sp>
        <p:nvSpPr>
          <p:cNvPr id="211" name="Google Shape;211;p28"/>
          <p:cNvSpPr txBox="1"/>
          <p:nvPr>
            <p:ph idx="1" type="body"/>
          </p:nvPr>
        </p:nvSpPr>
        <p:spPr>
          <a:xfrm>
            <a:off x="0" y="1072550"/>
            <a:ext cx="9144000" cy="36657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lt1"/>
              </a:buClr>
              <a:buSzPts val="2800"/>
              <a:buNone/>
            </a:pPr>
            <a:r>
              <a:rPr b="1" lang="en-US" sz="2800"/>
              <a:t>{Text}</a:t>
            </a:r>
            <a:endParaRPr b="1" sz="2800"/>
          </a:p>
          <a:p>
            <a:pPr indent="0" lvl="0" marL="0" rtl="0" algn="ctr">
              <a:lnSpc>
                <a:spcPct val="100000"/>
              </a:lnSpc>
              <a:spcBef>
                <a:spcPts val="0"/>
              </a:spcBef>
              <a:spcAft>
                <a:spcPts val="0"/>
              </a:spcAft>
              <a:buClr>
                <a:schemeClr val="lt1"/>
              </a:buClr>
              <a:buSzPts val="2800"/>
              <a:buNone/>
            </a:pPr>
            <a:r>
              <a:t/>
            </a:r>
            <a:endParaRPr b="1" sz="2800"/>
          </a:p>
          <a:p>
            <a:pPr indent="0" lvl="0" marL="0" rtl="0" algn="ctr">
              <a:lnSpc>
                <a:spcPct val="100000"/>
              </a:lnSpc>
              <a:spcBef>
                <a:spcPts val="0"/>
              </a:spcBef>
              <a:spcAft>
                <a:spcPts val="0"/>
              </a:spcAft>
              <a:buClr>
                <a:schemeClr val="lt1"/>
              </a:buClr>
              <a:buSzPts val="2800"/>
              <a:buNone/>
            </a:pPr>
            <a:r>
              <a:t/>
            </a:r>
            <a:endParaRPr b="1" sz="2800"/>
          </a:p>
          <a:p>
            <a:pPr indent="0" lvl="0" marL="0" rtl="0" algn="ctr">
              <a:lnSpc>
                <a:spcPct val="100000"/>
              </a:lnSpc>
              <a:spcBef>
                <a:spcPts val="0"/>
              </a:spcBef>
              <a:spcAft>
                <a:spcPts val="0"/>
              </a:spcAft>
              <a:buClr>
                <a:schemeClr val="lt1"/>
              </a:buClr>
              <a:buSzPts val="2800"/>
              <a:buNone/>
            </a:pPr>
            <a:r>
              <a:t/>
            </a:r>
            <a:endParaRPr b="1" sz="2800"/>
          </a:p>
          <a:p>
            <a:pPr indent="0" lvl="0" marL="0" rtl="0" algn="ctr">
              <a:lnSpc>
                <a:spcPct val="100000"/>
              </a:lnSpc>
              <a:spcBef>
                <a:spcPts val="0"/>
              </a:spcBef>
              <a:spcAft>
                <a:spcPts val="0"/>
              </a:spcAft>
              <a:buClr>
                <a:schemeClr val="lt1"/>
              </a:buClr>
              <a:buSzPts val="2800"/>
              <a:buNone/>
            </a:pPr>
            <a:r>
              <a:t/>
            </a:r>
            <a:endParaRPr b="1" sz="2800"/>
          </a:p>
          <a:p>
            <a:pPr indent="0" lvl="0" marL="0" rtl="0" algn="ctr">
              <a:lnSpc>
                <a:spcPct val="100000"/>
              </a:lnSpc>
              <a:spcBef>
                <a:spcPts val="0"/>
              </a:spcBef>
              <a:spcAft>
                <a:spcPts val="0"/>
              </a:spcAft>
              <a:buClr>
                <a:schemeClr val="lt1"/>
              </a:buClr>
              <a:buSzPts val="2800"/>
              <a:buNone/>
            </a:pPr>
            <a:r>
              <a:t/>
            </a:r>
            <a:endParaRPr b="1" sz="2800"/>
          </a:p>
          <a:p>
            <a:pPr indent="0" lvl="0" marL="0" rtl="0" algn="ctr">
              <a:lnSpc>
                <a:spcPct val="100000"/>
              </a:lnSpc>
              <a:spcBef>
                <a:spcPts val="0"/>
              </a:spcBef>
              <a:spcAft>
                <a:spcPts val="0"/>
              </a:spcAft>
              <a:buClr>
                <a:schemeClr val="lt1"/>
              </a:buClr>
              <a:buSzPts val="2800"/>
              <a:buNone/>
            </a:pPr>
            <a:r>
              <a:t/>
            </a:r>
            <a:endParaRPr b="1" sz="2800"/>
          </a:p>
          <a:p>
            <a:pPr indent="0" lvl="0" marL="0" rtl="0" algn="ctr">
              <a:lnSpc>
                <a:spcPct val="100000"/>
              </a:lnSpc>
              <a:spcBef>
                <a:spcPts val="0"/>
              </a:spcBef>
              <a:spcAft>
                <a:spcPts val="0"/>
              </a:spcAft>
              <a:buClr>
                <a:schemeClr val="lt1"/>
              </a:buClr>
              <a:buSzPts val="2800"/>
              <a:buNone/>
            </a:pPr>
            <a:r>
              <a:t/>
            </a:r>
            <a:endParaRPr b="1" sz="2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6" name="Shape 216"/>
        <p:cNvGrpSpPr/>
        <p:nvPr/>
      </p:nvGrpSpPr>
      <p:grpSpPr>
        <a:xfrm>
          <a:off x="0" y="0"/>
          <a:ext cx="0" cy="0"/>
          <a:chOff x="0" y="0"/>
          <a:chExt cx="0" cy="0"/>
        </a:xfrm>
      </p:grpSpPr>
      <p:sp>
        <p:nvSpPr>
          <p:cNvPr id="217" name="Google Shape;217;p29"/>
          <p:cNvSpPr txBox="1"/>
          <p:nvPr>
            <p:ph type="title"/>
          </p:nvPr>
        </p:nvSpPr>
        <p:spPr>
          <a:xfrm>
            <a:off x="97815" y="2150730"/>
            <a:ext cx="4572000" cy="2267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400"/>
              <a:buFont typeface="Century Gothic"/>
              <a:buNone/>
            </a:pPr>
            <a:r>
              <a:rPr b="1" lang="en-US" sz="2400"/>
              <a:t>{Text}</a:t>
            </a:r>
            <a:endParaRPr b="1" sz="1200" cap="none">
              <a:latin typeface="Century Gothic"/>
              <a:ea typeface="Century Gothic"/>
              <a:cs typeface="Century Gothic"/>
              <a:sym typeface="Century Gothic"/>
            </a:endParaRPr>
          </a:p>
        </p:txBody>
      </p:sp>
      <p:pic>
        <p:nvPicPr>
          <p:cNvPr descr="Image result for Flowers" id="218" name="Google Shape;218;p29"/>
          <p:cNvPicPr preferRelativeResize="0"/>
          <p:nvPr/>
        </p:nvPicPr>
        <p:blipFill rotWithShape="1">
          <a:blip r:embed="rId3">
            <a:alphaModFix/>
          </a:blip>
          <a:srcRect b="-1" l="38887" r="-1" t="0"/>
          <a:stretch/>
        </p:blipFill>
        <p:spPr>
          <a:xfrm>
            <a:off x="4389125" y="10"/>
            <a:ext cx="4756249" cy="6858000"/>
          </a:xfrm>
          <a:custGeom>
            <a:rect b="b" l="l" r="r" t="t"/>
            <a:pathLst>
              <a:path extrusionOk="0" h="6858000" w="6278877">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a:noFill/>
          <a:ln>
            <a:noFill/>
          </a:ln>
        </p:spPr>
      </p:pic>
      <p:sp>
        <p:nvSpPr>
          <p:cNvPr id="219" name="Google Shape;219;p29"/>
          <p:cNvSpPr txBox="1"/>
          <p:nvPr>
            <p:ph type="title"/>
          </p:nvPr>
        </p:nvSpPr>
        <p:spPr>
          <a:xfrm>
            <a:off x="97825" y="1351375"/>
            <a:ext cx="4527300" cy="799200"/>
          </a:xfrm>
          <a:prstGeom prst="rect">
            <a:avLst/>
          </a:prstGeom>
          <a:noFill/>
          <a:ln>
            <a:noFill/>
          </a:ln>
        </p:spPr>
        <p:txBody>
          <a:bodyPr anchorCtr="0" anchor="ctr" bIns="45700" lIns="91425" spcFirstLastPara="1" rIns="91425" wrap="square" tIns="45700">
            <a:noAutofit/>
          </a:bodyPr>
          <a:lstStyle/>
          <a:p>
            <a:pPr indent="0" lvl="0" marL="0" rtl="0" algn="l">
              <a:lnSpc>
                <a:spcPct val="105000"/>
              </a:lnSpc>
              <a:spcBef>
                <a:spcPts val="0"/>
              </a:spcBef>
              <a:spcAft>
                <a:spcPts val="0"/>
              </a:spcAft>
              <a:buClr>
                <a:schemeClr val="lt1"/>
              </a:buClr>
              <a:buSzPts val="4400"/>
              <a:buFont typeface="Century Gothic"/>
              <a:buNone/>
            </a:pPr>
            <a:r>
              <a:rPr b="1" lang="en-US" sz="2800" u="sng"/>
              <a:t>{Title}</a:t>
            </a:r>
            <a:endParaRPr b="1" sz="2700" u="sng"/>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23" name="Shape 223"/>
        <p:cNvGrpSpPr/>
        <p:nvPr/>
      </p:nvGrpSpPr>
      <p:grpSpPr>
        <a:xfrm>
          <a:off x="0" y="0"/>
          <a:ext cx="0" cy="0"/>
          <a:chOff x="0" y="0"/>
          <a:chExt cx="0" cy="0"/>
        </a:xfrm>
      </p:grpSpPr>
      <p:sp>
        <p:nvSpPr>
          <p:cNvPr id="224" name="Google Shape;224;p30"/>
          <p:cNvSpPr txBox="1"/>
          <p:nvPr>
            <p:ph idx="1" type="body"/>
          </p:nvPr>
        </p:nvSpPr>
        <p:spPr>
          <a:xfrm>
            <a:off x="0" y="902827"/>
            <a:ext cx="9144000" cy="4695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lt1"/>
              </a:buClr>
              <a:buSzPts val="2900"/>
              <a:buNone/>
            </a:pPr>
            <a:r>
              <a:rPr b="1" lang="en-US" sz="2900"/>
              <a:t>Our Father in heaven, </a:t>
            </a:r>
            <a:endParaRPr sz="2900"/>
          </a:p>
          <a:p>
            <a:pPr indent="0" lvl="0" marL="0" rtl="0" algn="ctr">
              <a:lnSpc>
                <a:spcPct val="100000"/>
              </a:lnSpc>
              <a:spcBef>
                <a:spcPts val="800"/>
              </a:spcBef>
              <a:spcAft>
                <a:spcPts val="0"/>
              </a:spcAft>
              <a:buClr>
                <a:schemeClr val="lt1"/>
              </a:buClr>
              <a:buSzPts val="2900"/>
              <a:buNone/>
            </a:pPr>
            <a:r>
              <a:rPr b="1" lang="en-US" sz="2900"/>
              <a:t>Hallowed be Your name. </a:t>
            </a:r>
            <a:endParaRPr sz="2900"/>
          </a:p>
          <a:p>
            <a:pPr indent="0" lvl="0" marL="0" rtl="0" algn="ctr">
              <a:lnSpc>
                <a:spcPct val="100000"/>
              </a:lnSpc>
              <a:spcBef>
                <a:spcPts val="800"/>
              </a:spcBef>
              <a:spcAft>
                <a:spcPts val="0"/>
              </a:spcAft>
              <a:buClr>
                <a:schemeClr val="lt1"/>
              </a:buClr>
              <a:buSzPts val="2900"/>
              <a:buNone/>
            </a:pPr>
            <a:r>
              <a:rPr b="1" lang="en-US" sz="2900"/>
              <a:t>Your kingdom come,</a:t>
            </a:r>
            <a:endParaRPr sz="2900"/>
          </a:p>
          <a:p>
            <a:pPr indent="0" lvl="0" marL="0" rtl="0" algn="ctr">
              <a:lnSpc>
                <a:spcPct val="100000"/>
              </a:lnSpc>
              <a:spcBef>
                <a:spcPts val="800"/>
              </a:spcBef>
              <a:spcAft>
                <a:spcPts val="0"/>
              </a:spcAft>
              <a:buClr>
                <a:schemeClr val="lt1"/>
              </a:buClr>
              <a:buSzPts val="2900"/>
              <a:buNone/>
            </a:pPr>
            <a:r>
              <a:rPr b="1" lang="en-US" sz="2900"/>
              <a:t>Your will be done,</a:t>
            </a:r>
            <a:endParaRPr sz="2900"/>
          </a:p>
          <a:p>
            <a:pPr indent="0" lvl="0" marL="0" rtl="0" algn="ctr">
              <a:lnSpc>
                <a:spcPct val="100000"/>
              </a:lnSpc>
              <a:spcBef>
                <a:spcPts val="800"/>
              </a:spcBef>
              <a:spcAft>
                <a:spcPts val="0"/>
              </a:spcAft>
              <a:buClr>
                <a:schemeClr val="lt1"/>
              </a:buClr>
              <a:buSzPts val="2900"/>
              <a:buNone/>
            </a:pPr>
            <a:r>
              <a:rPr b="1" lang="en-US" sz="2900"/>
              <a:t>On Earth as it is in heaven. </a:t>
            </a:r>
            <a:endParaRPr b="1" sz="2900"/>
          </a:p>
          <a:p>
            <a:pPr indent="0" lvl="0" marL="0" rtl="0" algn="ctr">
              <a:lnSpc>
                <a:spcPct val="100000"/>
              </a:lnSpc>
              <a:spcBef>
                <a:spcPts val="1000"/>
              </a:spcBef>
              <a:spcAft>
                <a:spcPts val="0"/>
              </a:spcAft>
              <a:buClr>
                <a:schemeClr val="lt1"/>
              </a:buClr>
              <a:buSzPts val="2900"/>
              <a:buNone/>
            </a:pPr>
            <a:r>
              <a:rPr b="1" lang="en-US" sz="2900"/>
              <a:t>Give us this day our daily bread.</a:t>
            </a:r>
            <a:endParaRPr b="1" sz="2900"/>
          </a:p>
          <a:p>
            <a:pPr indent="0" lvl="0" marL="0" rtl="0" algn="l">
              <a:lnSpc>
                <a:spcPct val="90000"/>
              </a:lnSpc>
              <a:spcBef>
                <a:spcPts val="800"/>
              </a:spcBef>
              <a:spcAft>
                <a:spcPts val="0"/>
              </a:spcAft>
              <a:buClr>
                <a:schemeClr val="lt1"/>
              </a:buClr>
              <a:buSzPts val="2900"/>
              <a:buNone/>
            </a:pPr>
            <a:r>
              <a:t/>
            </a:r>
            <a:endParaRPr sz="2900"/>
          </a:p>
        </p:txBody>
      </p:sp>
      <p:sp>
        <p:nvSpPr>
          <p:cNvPr id="225" name="Google Shape;225;p30"/>
          <p:cNvSpPr txBox="1"/>
          <p:nvPr>
            <p:ph type="title"/>
          </p:nvPr>
        </p:nvSpPr>
        <p:spPr>
          <a:xfrm>
            <a:off x="0" y="52325"/>
            <a:ext cx="9144000" cy="10653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FFFFFF"/>
              </a:buClr>
              <a:buSzPts val="4000"/>
              <a:buFont typeface="Century Gothic"/>
              <a:buNone/>
            </a:pPr>
            <a:r>
              <a:rPr b="1" lang="en-US" u="sng">
                <a:solidFill>
                  <a:srgbClr val="FFFFFF"/>
                </a:solidFill>
              </a:rPr>
              <a:t>THE LORD’S PRAYER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29" name="Shape 229"/>
        <p:cNvGrpSpPr/>
        <p:nvPr/>
      </p:nvGrpSpPr>
      <p:grpSpPr>
        <a:xfrm>
          <a:off x="0" y="0"/>
          <a:ext cx="0" cy="0"/>
          <a:chOff x="0" y="0"/>
          <a:chExt cx="0" cy="0"/>
        </a:xfrm>
      </p:grpSpPr>
      <p:sp>
        <p:nvSpPr>
          <p:cNvPr id="230" name="Google Shape;230;p31"/>
          <p:cNvSpPr txBox="1"/>
          <p:nvPr>
            <p:ph idx="1" type="body"/>
          </p:nvPr>
        </p:nvSpPr>
        <p:spPr>
          <a:xfrm>
            <a:off x="0" y="902827"/>
            <a:ext cx="9144000" cy="4695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lt1"/>
              </a:buClr>
              <a:buSzPts val="2900"/>
              <a:buFont typeface="Arial"/>
              <a:buNone/>
            </a:pPr>
            <a:r>
              <a:rPr b="1" lang="en-US" sz="2900"/>
              <a:t>And forgive us our debts, </a:t>
            </a:r>
            <a:endParaRPr/>
          </a:p>
          <a:p>
            <a:pPr indent="0" lvl="0" marL="0" rtl="0" algn="ctr">
              <a:lnSpc>
                <a:spcPct val="100000"/>
              </a:lnSpc>
              <a:spcBef>
                <a:spcPts val="800"/>
              </a:spcBef>
              <a:spcAft>
                <a:spcPts val="0"/>
              </a:spcAft>
              <a:buClr>
                <a:schemeClr val="lt1"/>
              </a:buClr>
              <a:buSzPts val="2900"/>
              <a:buFont typeface="Arial"/>
              <a:buNone/>
            </a:pPr>
            <a:r>
              <a:rPr b="1" lang="en-US" sz="2900"/>
              <a:t>as we also have forgiven our debtors. </a:t>
            </a:r>
            <a:endParaRPr/>
          </a:p>
          <a:p>
            <a:pPr indent="0" lvl="0" marL="0" rtl="0" algn="ctr">
              <a:lnSpc>
                <a:spcPct val="100000"/>
              </a:lnSpc>
              <a:spcBef>
                <a:spcPts val="800"/>
              </a:spcBef>
              <a:spcAft>
                <a:spcPts val="0"/>
              </a:spcAft>
              <a:buClr>
                <a:schemeClr val="lt1"/>
              </a:buClr>
              <a:buSzPts val="2900"/>
              <a:buFont typeface="Arial"/>
              <a:buNone/>
            </a:pPr>
            <a:r>
              <a:rPr b="1" lang="en-US" sz="2900"/>
              <a:t>And lead us not into temptation, </a:t>
            </a:r>
            <a:endParaRPr/>
          </a:p>
          <a:p>
            <a:pPr indent="0" lvl="0" marL="0" rtl="0" algn="ctr">
              <a:lnSpc>
                <a:spcPct val="100000"/>
              </a:lnSpc>
              <a:spcBef>
                <a:spcPts val="800"/>
              </a:spcBef>
              <a:spcAft>
                <a:spcPts val="0"/>
              </a:spcAft>
              <a:buClr>
                <a:schemeClr val="lt1"/>
              </a:buClr>
              <a:buSzPts val="2900"/>
              <a:buFont typeface="Arial"/>
              <a:buNone/>
            </a:pPr>
            <a:r>
              <a:rPr b="1" lang="en-US" sz="2900"/>
              <a:t>but deliver us from evil. </a:t>
            </a:r>
            <a:endParaRPr/>
          </a:p>
          <a:p>
            <a:pPr indent="0" lvl="0" marL="0" rtl="0" algn="ctr">
              <a:lnSpc>
                <a:spcPct val="100000"/>
              </a:lnSpc>
              <a:spcBef>
                <a:spcPts val="800"/>
              </a:spcBef>
              <a:spcAft>
                <a:spcPts val="0"/>
              </a:spcAft>
              <a:buClr>
                <a:schemeClr val="lt1"/>
              </a:buClr>
              <a:buSzPts val="2900"/>
              <a:buFont typeface="Arial"/>
              <a:buNone/>
            </a:pPr>
            <a:r>
              <a:rPr b="1" lang="en-US" sz="2900"/>
              <a:t>For Yours is the kingdom, the power, </a:t>
            </a:r>
            <a:endParaRPr/>
          </a:p>
          <a:p>
            <a:pPr indent="0" lvl="0" marL="0" rtl="0" algn="ctr">
              <a:lnSpc>
                <a:spcPct val="100000"/>
              </a:lnSpc>
              <a:spcBef>
                <a:spcPts val="800"/>
              </a:spcBef>
              <a:spcAft>
                <a:spcPts val="0"/>
              </a:spcAft>
              <a:buClr>
                <a:schemeClr val="lt1"/>
              </a:buClr>
              <a:buSzPts val="2900"/>
              <a:buFont typeface="Arial"/>
              <a:buNone/>
            </a:pPr>
            <a:r>
              <a:rPr b="1" lang="en-US" sz="2900"/>
              <a:t>the glory, forever.</a:t>
            </a:r>
            <a:endParaRPr/>
          </a:p>
          <a:p>
            <a:pPr indent="0" lvl="0" marL="0" rtl="0" algn="ctr">
              <a:lnSpc>
                <a:spcPct val="100000"/>
              </a:lnSpc>
              <a:spcBef>
                <a:spcPts val="800"/>
              </a:spcBef>
              <a:spcAft>
                <a:spcPts val="0"/>
              </a:spcAft>
              <a:buClr>
                <a:schemeClr val="lt1"/>
              </a:buClr>
              <a:buSzPts val="2900"/>
              <a:buFont typeface="Arial"/>
              <a:buNone/>
            </a:pPr>
            <a:r>
              <a:rPr b="1" lang="en-US" sz="2900"/>
              <a:t>Amen</a:t>
            </a:r>
            <a:endParaRPr/>
          </a:p>
          <a:p>
            <a:pPr indent="0" lvl="0" marL="0" rtl="0" algn="l">
              <a:lnSpc>
                <a:spcPct val="100000"/>
              </a:lnSpc>
              <a:spcBef>
                <a:spcPts val="800"/>
              </a:spcBef>
              <a:spcAft>
                <a:spcPts val="0"/>
              </a:spcAft>
              <a:buClr>
                <a:schemeClr val="lt1"/>
              </a:buClr>
              <a:buSzPts val="2900"/>
              <a:buNone/>
            </a:pPr>
            <a:r>
              <a:t/>
            </a:r>
            <a:endParaRPr sz="2900"/>
          </a:p>
          <a:p>
            <a:pPr indent="0" lvl="0" marL="0" rtl="0" algn="l">
              <a:lnSpc>
                <a:spcPct val="90000"/>
              </a:lnSpc>
              <a:spcBef>
                <a:spcPts val="800"/>
              </a:spcBef>
              <a:spcAft>
                <a:spcPts val="0"/>
              </a:spcAft>
              <a:buClr>
                <a:schemeClr val="lt1"/>
              </a:buClr>
              <a:buSzPts val="2900"/>
              <a:buNone/>
            </a:pPr>
            <a:r>
              <a:t/>
            </a:r>
            <a:endParaRPr b="1" sz="2900"/>
          </a:p>
        </p:txBody>
      </p:sp>
      <p:sp>
        <p:nvSpPr>
          <p:cNvPr id="231" name="Google Shape;231;p31"/>
          <p:cNvSpPr txBox="1"/>
          <p:nvPr>
            <p:ph type="title"/>
          </p:nvPr>
        </p:nvSpPr>
        <p:spPr>
          <a:xfrm>
            <a:off x="0" y="52325"/>
            <a:ext cx="9144000" cy="10653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FFFFFF"/>
              </a:buClr>
              <a:buSzPts val="4000"/>
              <a:buFont typeface="Century Gothic"/>
              <a:buNone/>
            </a:pPr>
            <a:r>
              <a:rPr b="1" lang="en-US" u="sng">
                <a:solidFill>
                  <a:srgbClr val="FFFFFF"/>
                </a:solidFill>
              </a:rPr>
              <a:t>THE LORD’S PRAYER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chemeClr val="dk1"/>
        </a:solidFill>
      </p:bgPr>
    </p:bg>
    <p:spTree>
      <p:nvGrpSpPr>
        <p:cNvPr id="235" name="Shape 235"/>
        <p:cNvGrpSpPr/>
        <p:nvPr/>
      </p:nvGrpSpPr>
      <p:grpSpPr>
        <a:xfrm>
          <a:off x="0" y="0"/>
          <a:ext cx="0" cy="0"/>
          <a:chOff x="0" y="0"/>
          <a:chExt cx="0" cy="0"/>
        </a:xfrm>
      </p:grpSpPr>
      <p:pic>
        <p:nvPicPr>
          <p:cNvPr id="236" name="Google Shape;236;p32"/>
          <p:cNvPicPr preferRelativeResize="0"/>
          <p:nvPr/>
        </p:nvPicPr>
        <p:blipFill rotWithShape="1">
          <a:blip r:embed="rId3">
            <a:alphaModFix amt="39000"/>
          </a:blip>
          <a:srcRect b="0" l="0" r="0" t="0"/>
          <a:stretch/>
        </p:blipFill>
        <p:spPr>
          <a:xfrm>
            <a:off x="0" y="0"/>
            <a:ext cx="9144000" cy="6858000"/>
          </a:xfrm>
          <a:prstGeom prst="rect">
            <a:avLst/>
          </a:prstGeom>
          <a:noFill/>
          <a:ln>
            <a:noFill/>
          </a:ln>
        </p:spPr>
      </p:pic>
      <p:sp>
        <p:nvSpPr>
          <p:cNvPr id="237" name="Google Shape;237;p32"/>
          <p:cNvSpPr txBox="1"/>
          <p:nvPr>
            <p:ph type="title"/>
          </p:nvPr>
        </p:nvSpPr>
        <p:spPr>
          <a:xfrm>
            <a:off x="167700" y="0"/>
            <a:ext cx="8808600" cy="1293000"/>
          </a:xfrm>
          <a:prstGeom prst="rect">
            <a:avLst/>
          </a:prstGeom>
          <a:noFill/>
          <a:ln>
            <a:noFill/>
          </a:ln>
        </p:spPr>
        <p:txBody>
          <a:bodyPr anchorCtr="0" anchor="ctr" bIns="45700" lIns="91425" spcFirstLastPara="1" rIns="91425" wrap="square" tIns="45700">
            <a:noAutofit/>
          </a:bodyPr>
          <a:lstStyle/>
          <a:p>
            <a:pPr indent="0" lvl="0" marL="0" rtl="0" algn="ctr">
              <a:lnSpc>
                <a:spcPct val="110000"/>
              </a:lnSpc>
              <a:spcBef>
                <a:spcPts val="0"/>
              </a:spcBef>
              <a:spcAft>
                <a:spcPts val="0"/>
              </a:spcAft>
              <a:buClr>
                <a:schemeClr val="lt1"/>
              </a:buClr>
              <a:buSzPts val="3200"/>
              <a:buFont typeface="Century Gothic"/>
              <a:buNone/>
            </a:pPr>
            <a:r>
              <a:rPr b="1" lang="en-US" u="sng"/>
              <a:t>{Title}</a:t>
            </a:r>
            <a:endParaRPr b="1" u="sng"/>
          </a:p>
        </p:txBody>
      </p:sp>
      <p:sp>
        <p:nvSpPr>
          <p:cNvPr id="238" name="Google Shape;238;p32"/>
          <p:cNvSpPr txBox="1"/>
          <p:nvPr>
            <p:ph idx="1" type="body"/>
          </p:nvPr>
        </p:nvSpPr>
        <p:spPr>
          <a:xfrm>
            <a:off x="0" y="1072550"/>
            <a:ext cx="9144000" cy="36657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lt1"/>
              </a:buClr>
              <a:buSzPts val="2800"/>
              <a:buNone/>
            </a:pPr>
            <a:r>
              <a:rPr b="1" lang="en-US" sz="2800"/>
              <a:t>{Text}</a:t>
            </a:r>
            <a:endParaRPr b="1" sz="2800"/>
          </a:p>
          <a:p>
            <a:pPr indent="0" lvl="0" marL="0" rtl="0" algn="ctr">
              <a:lnSpc>
                <a:spcPct val="100000"/>
              </a:lnSpc>
              <a:spcBef>
                <a:spcPts val="0"/>
              </a:spcBef>
              <a:spcAft>
                <a:spcPts val="0"/>
              </a:spcAft>
              <a:buClr>
                <a:schemeClr val="lt1"/>
              </a:buClr>
              <a:buSzPts val="2800"/>
              <a:buNone/>
            </a:pPr>
            <a:r>
              <a:t/>
            </a:r>
            <a:endParaRPr b="1" sz="2800"/>
          </a:p>
          <a:p>
            <a:pPr indent="0" lvl="0" marL="0" rtl="0" algn="ctr">
              <a:lnSpc>
                <a:spcPct val="100000"/>
              </a:lnSpc>
              <a:spcBef>
                <a:spcPts val="0"/>
              </a:spcBef>
              <a:spcAft>
                <a:spcPts val="0"/>
              </a:spcAft>
              <a:buClr>
                <a:schemeClr val="lt1"/>
              </a:buClr>
              <a:buSzPts val="2800"/>
              <a:buNone/>
            </a:pPr>
            <a:r>
              <a:t/>
            </a:r>
            <a:endParaRPr b="1" sz="2800"/>
          </a:p>
          <a:p>
            <a:pPr indent="0" lvl="0" marL="0" rtl="0" algn="ctr">
              <a:lnSpc>
                <a:spcPct val="100000"/>
              </a:lnSpc>
              <a:spcBef>
                <a:spcPts val="0"/>
              </a:spcBef>
              <a:spcAft>
                <a:spcPts val="0"/>
              </a:spcAft>
              <a:buClr>
                <a:schemeClr val="lt1"/>
              </a:buClr>
              <a:buSzPts val="2800"/>
              <a:buNone/>
            </a:pPr>
            <a:r>
              <a:t/>
            </a:r>
            <a:endParaRPr b="1" sz="2800"/>
          </a:p>
          <a:p>
            <a:pPr indent="0" lvl="0" marL="0" rtl="0" algn="ctr">
              <a:lnSpc>
                <a:spcPct val="100000"/>
              </a:lnSpc>
              <a:spcBef>
                <a:spcPts val="0"/>
              </a:spcBef>
              <a:spcAft>
                <a:spcPts val="0"/>
              </a:spcAft>
              <a:buClr>
                <a:schemeClr val="lt1"/>
              </a:buClr>
              <a:buSzPts val="2800"/>
              <a:buNone/>
            </a:pPr>
            <a:r>
              <a:t/>
            </a:r>
            <a:endParaRPr b="1" sz="2800"/>
          </a:p>
          <a:p>
            <a:pPr indent="0" lvl="0" marL="0" rtl="0" algn="ctr">
              <a:lnSpc>
                <a:spcPct val="100000"/>
              </a:lnSpc>
              <a:spcBef>
                <a:spcPts val="0"/>
              </a:spcBef>
              <a:spcAft>
                <a:spcPts val="0"/>
              </a:spcAft>
              <a:buClr>
                <a:schemeClr val="lt1"/>
              </a:buClr>
              <a:buSzPts val="2800"/>
              <a:buNone/>
            </a:pPr>
            <a:r>
              <a:t/>
            </a:r>
            <a:endParaRPr b="1" sz="2800"/>
          </a:p>
          <a:p>
            <a:pPr indent="0" lvl="0" marL="0" rtl="0" algn="ctr">
              <a:lnSpc>
                <a:spcPct val="100000"/>
              </a:lnSpc>
              <a:spcBef>
                <a:spcPts val="0"/>
              </a:spcBef>
              <a:spcAft>
                <a:spcPts val="0"/>
              </a:spcAft>
              <a:buClr>
                <a:schemeClr val="lt1"/>
              </a:buClr>
              <a:buSzPts val="2800"/>
              <a:buNone/>
            </a:pPr>
            <a:r>
              <a:t/>
            </a:r>
            <a:endParaRPr b="1" sz="2800"/>
          </a:p>
          <a:p>
            <a:pPr indent="0" lvl="0" marL="0" rtl="0" algn="ctr">
              <a:lnSpc>
                <a:spcPct val="100000"/>
              </a:lnSpc>
              <a:spcBef>
                <a:spcPts val="0"/>
              </a:spcBef>
              <a:spcAft>
                <a:spcPts val="0"/>
              </a:spcAft>
              <a:buClr>
                <a:schemeClr val="lt1"/>
              </a:buClr>
              <a:buSzPts val="2800"/>
              <a:buNone/>
            </a:pPr>
            <a:r>
              <a:t/>
            </a:r>
            <a:endParaRPr b="1" sz="2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2" name="Shape 242"/>
        <p:cNvGrpSpPr/>
        <p:nvPr/>
      </p:nvGrpSpPr>
      <p:grpSpPr>
        <a:xfrm>
          <a:off x="0" y="0"/>
          <a:ext cx="0" cy="0"/>
          <a:chOff x="0" y="0"/>
          <a:chExt cx="0" cy="0"/>
        </a:xfrm>
      </p:grpSpPr>
      <p:sp>
        <p:nvSpPr>
          <p:cNvPr id="243" name="Google Shape;243;p33"/>
          <p:cNvSpPr txBox="1"/>
          <p:nvPr>
            <p:ph type="ctrTitle"/>
          </p:nvPr>
        </p:nvSpPr>
        <p:spPr>
          <a:xfrm>
            <a:off x="0" y="402201"/>
            <a:ext cx="9144000" cy="35250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FFFFFF"/>
              </a:buClr>
              <a:buSzPts val="7200"/>
              <a:buFont typeface="Century Gothic"/>
              <a:buNone/>
            </a:pPr>
            <a:r>
              <a:rPr b="1" lang="en-US" sz="6700">
                <a:solidFill>
                  <a:srgbClr val="FFFFFF"/>
                </a:solidFill>
              </a:rPr>
              <a:t>HOLY COMMUNION</a:t>
            </a:r>
            <a:endParaRPr sz="5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7" name="Shape 247"/>
        <p:cNvGrpSpPr/>
        <p:nvPr/>
      </p:nvGrpSpPr>
      <p:grpSpPr>
        <a:xfrm>
          <a:off x="0" y="0"/>
          <a:ext cx="0" cy="0"/>
          <a:chOff x="0" y="0"/>
          <a:chExt cx="0" cy="0"/>
        </a:xfrm>
      </p:grpSpPr>
      <p:sp>
        <p:nvSpPr>
          <p:cNvPr id="248" name="Google Shape;248;p34"/>
          <p:cNvSpPr txBox="1"/>
          <p:nvPr/>
        </p:nvSpPr>
        <p:spPr>
          <a:xfrm>
            <a:off x="464950" y="948900"/>
            <a:ext cx="8214000" cy="4106700"/>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lt1"/>
              </a:buClr>
              <a:buSzPts val="2800"/>
              <a:buFont typeface="Arial"/>
              <a:buNone/>
            </a:pPr>
            <a:r>
              <a:rPr b="1" baseline="30000" lang="en-US" sz="2500">
                <a:solidFill>
                  <a:schemeClr val="lt1"/>
                </a:solidFill>
                <a:latin typeface="Century Gothic"/>
                <a:ea typeface="Century Gothic"/>
                <a:cs typeface="Century Gothic"/>
                <a:sym typeface="Century Gothic"/>
              </a:rPr>
              <a:t>23</a:t>
            </a:r>
            <a:r>
              <a:rPr b="1" lang="en-US" sz="2500">
                <a:solidFill>
                  <a:schemeClr val="lt1"/>
                </a:solidFill>
                <a:latin typeface="Century Gothic"/>
                <a:ea typeface="Century Gothic"/>
                <a:cs typeface="Century Gothic"/>
                <a:sym typeface="Century Gothic"/>
              </a:rPr>
              <a:t>  For I received from the Lord what I also delivered   </a:t>
            </a:r>
            <a:endParaRPr b="1" sz="2500">
              <a:solidFill>
                <a:schemeClr val="lt1"/>
              </a:solidFill>
              <a:latin typeface="Century Gothic"/>
              <a:ea typeface="Century Gothic"/>
              <a:cs typeface="Century Gothic"/>
              <a:sym typeface="Century Gothic"/>
            </a:endParaRPr>
          </a:p>
          <a:p>
            <a:pPr indent="0" lvl="0" marL="0" marR="0" rtl="0" algn="l">
              <a:lnSpc>
                <a:spcPct val="105000"/>
              </a:lnSpc>
              <a:spcBef>
                <a:spcPts val="0"/>
              </a:spcBef>
              <a:spcAft>
                <a:spcPts val="0"/>
              </a:spcAft>
              <a:buClr>
                <a:schemeClr val="lt1"/>
              </a:buClr>
              <a:buSzPts val="2800"/>
              <a:buFont typeface="Arial"/>
              <a:buNone/>
            </a:pPr>
            <a:r>
              <a:rPr b="1" lang="en-US" sz="2500">
                <a:solidFill>
                  <a:schemeClr val="lt1"/>
                </a:solidFill>
                <a:latin typeface="Century Gothic"/>
                <a:ea typeface="Century Gothic"/>
                <a:cs typeface="Century Gothic"/>
                <a:sym typeface="Century Gothic"/>
              </a:rPr>
              <a:t>   </a:t>
            </a:r>
            <a:r>
              <a:rPr b="1" baseline="30000" lang="en-US" sz="2500">
                <a:solidFill>
                  <a:schemeClr val="lt1"/>
                </a:solidFill>
                <a:latin typeface="Century Gothic"/>
                <a:ea typeface="Century Gothic"/>
                <a:cs typeface="Century Gothic"/>
                <a:sym typeface="Century Gothic"/>
              </a:rPr>
              <a:t> </a:t>
            </a:r>
            <a:r>
              <a:rPr b="1" lang="en-US" sz="2500">
                <a:solidFill>
                  <a:schemeClr val="lt1"/>
                </a:solidFill>
                <a:latin typeface="Century Gothic"/>
                <a:ea typeface="Century Gothic"/>
                <a:cs typeface="Century Gothic"/>
                <a:sym typeface="Century Gothic"/>
              </a:rPr>
              <a:t> to you, that the Lord Jesus on the night when he </a:t>
            </a:r>
            <a:r>
              <a:rPr b="1" baseline="30000" lang="en-US" sz="2500">
                <a:solidFill>
                  <a:schemeClr val="lt1"/>
                </a:solidFill>
                <a:latin typeface="Century Gothic"/>
                <a:ea typeface="Century Gothic"/>
                <a:cs typeface="Century Gothic"/>
                <a:sym typeface="Century Gothic"/>
              </a:rPr>
              <a:t>    </a:t>
            </a:r>
            <a:endParaRPr b="1" baseline="30000" sz="2500">
              <a:solidFill>
                <a:schemeClr val="lt1"/>
              </a:solidFill>
              <a:latin typeface="Century Gothic"/>
              <a:ea typeface="Century Gothic"/>
              <a:cs typeface="Century Gothic"/>
              <a:sym typeface="Century Gothic"/>
            </a:endParaRPr>
          </a:p>
          <a:p>
            <a:pPr indent="0" lvl="0" marL="0" marR="0" rtl="0" algn="l">
              <a:lnSpc>
                <a:spcPct val="105000"/>
              </a:lnSpc>
              <a:spcBef>
                <a:spcPts val="0"/>
              </a:spcBef>
              <a:spcAft>
                <a:spcPts val="0"/>
              </a:spcAft>
              <a:buClr>
                <a:schemeClr val="lt1"/>
              </a:buClr>
              <a:buSzPts val="2800"/>
              <a:buFont typeface="Arial"/>
              <a:buNone/>
            </a:pPr>
            <a:r>
              <a:rPr b="1" lang="en-US" sz="2500">
                <a:solidFill>
                  <a:schemeClr val="lt1"/>
                </a:solidFill>
                <a:latin typeface="Century Gothic"/>
                <a:ea typeface="Century Gothic"/>
                <a:cs typeface="Century Gothic"/>
                <a:sym typeface="Century Gothic"/>
              </a:rPr>
              <a:t>    </a:t>
            </a:r>
            <a:r>
              <a:rPr b="1" baseline="30000" lang="en-US" sz="2500">
                <a:solidFill>
                  <a:schemeClr val="lt1"/>
                </a:solidFill>
                <a:latin typeface="Century Gothic"/>
                <a:ea typeface="Century Gothic"/>
                <a:cs typeface="Century Gothic"/>
                <a:sym typeface="Century Gothic"/>
              </a:rPr>
              <a:t> </a:t>
            </a:r>
            <a:r>
              <a:rPr b="1" lang="en-US" sz="2500">
                <a:solidFill>
                  <a:schemeClr val="lt1"/>
                </a:solidFill>
                <a:latin typeface="Century Gothic"/>
                <a:ea typeface="Century Gothic"/>
                <a:cs typeface="Century Gothic"/>
                <a:sym typeface="Century Gothic"/>
              </a:rPr>
              <a:t>was betrayed took bread,</a:t>
            </a:r>
            <a:endParaRPr b="1" sz="2500">
              <a:solidFill>
                <a:schemeClr val="lt1"/>
              </a:solidFill>
              <a:latin typeface="Century Gothic"/>
              <a:ea typeface="Century Gothic"/>
              <a:cs typeface="Century Gothic"/>
              <a:sym typeface="Century Gothic"/>
            </a:endParaRPr>
          </a:p>
          <a:p>
            <a:pPr indent="0" lvl="0" marL="0" marR="0" rtl="0" algn="l">
              <a:lnSpc>
                <a:spcPct val="105000"/>
              </a:lnSpc>
              <a:spcBef>
                <a:spcPts val="800"/>
              </a:spcBef>
              <a:spcAft>
                <a:spcPts val="0"/>
              </a:spcAft>
              <a:buClr>
                <a:schemeClr val="lt1"/>
              </a:buClr>
              <a:buSzPts val="2800"/>
              <a:buFont typeface="Arial"/>
              <a:buNone/>
            </a:pPr>
            <a:r>
              <a:rPr b="1" baseline="30000" lang="en-US" sz="2500">
                <a:solidFill>
                  <a:schemeClr val="lt1"/>
                </a:solidFill>
                <a:latin typeface="Century Gothic"/>
                <a:ea typeface="Century Gothic"/>
                <a:cs typeface="Century Gothic"/>
                <a:sym typeface="Century Gothic"/>
              </a:rPr>
              <a:t>24</a:t>
            </a:r>
            <a:r>
              <a:rPr b="1" lang="en-US" sz="2500">
                <a:solidFill>
                  <a:schemeClr val="lt1"/>
                </a:solidFill>
                <a:latin typeface="Century Gothic"/>
                <a:ea typeface="Century Gothic"/>
                <a:cs typeface="Century Gothic"/>
                <a:sym typeface="Century Gothic"/>
              </a:rPr>
              <a:t>  and when he had given thanks, he broke it, and</a:t>
            </a:r>
            <a:endParaRPr b="1" sz="2500">
              <a:solidFill>
                <a:schemeClr val="lt1"/>
              </a:solidFill>
              <a:latin typeface="Century Gothic"/>
              <a:ea typeface="Century Gothic"/>
              <a:cs typeface="Century Gothic"/>
              <a:sym typeface="Century Gothic"/>
            </a:endParaRPr>
          </a:p>
          <a:p>
            <a:pPr indent="0" lvl="0" marL="0" marR="0" rtl="0" algn="l">
              <a:lnSpc>
                <a:spcPct val="105000"/>
              </a:lnSpc>
              <a:spcBef>
                <a:spcPts val="0"/>
              </a:spcBef>
              <a:spcAft>
                <a:spcPts val="0"/>
              </a:spcAft>
              <a:buClr>
                <a:schemeClr val="lt1"/>
              </a:buClr>
              <a:buSzPts val="2800"/>
              <a:buFont typeface="Arial"/>
              <a:buNone/>
            </a:pPr>
            <a:r>
              <a:rPr b="1" baseline="30000" lang="en-US" sz="2500">
                <a:solidFill>
                  <a:schemeClr val="lt1"/>
                </a:solidFill>
                <a:latin typeface="Century Gothic"/>
                <a:ea typeface="Century Gothic"/>
                <a:cs typeface="Century Gothic"/>
                <a:sym typeface="Century Gothic"/>
              </a:rPr>
              <a:t> </a:t>
            </a:r>
            <a:r>
              <a:rPr b="1" lang="en-US" sz="2500">
                <a:solidFill>
                  <a:schemeClr val="lt1"/>
                </a:solidFill>
                <a:latin typeface="Century Gothic"/>
                <a:ea typeface="Century Gothic"/>
                <a:cs typeface="Century Gothic"/>
                <a:sym typeface="Century Gothic"/>
              </a:rPr>
              <a:t>    said, “This is my body, which is for you. Do</a:t>
            </a:r>
            <a:endParaRPr b="1" sz="2500">
              <a:solidFill>
                <a:schemeClr val="lt1"/>
              </a:solidFill>
              <a:latin typeface="Century Gothic"/>
              <a:ea typeface="Century Gothic"/>
              <a:cs typeface="Century Gothic"/>
              <a:sym typeface="Century Gothic"/>
            </a:endParaRPr>
          </a:p>
          <a:p>
            <a:pPr indent="0" lvl="0" marL="0" marR="0" rtl="0" algn="l">
              <a:lnSpc>
                <a:spcPct val="105000"/>
              </a:lnSpc>
              <a:spcBef>
                <a:spcPts val="0"/>
              </a:spcBef>
              <a:spcAft>
                <a:spcPts val="0"/>
              </a:spcAft>
              <a:buClr>
                <a:schemeClr val="lt1"/>
              </a:buClr>
              <a:buSzPts val="2800"/>
              <a:buFont typeface="Arial"/>
              <a:buNone/>
            </a:pPr>
            <a:r>
              <a:rPr b="1" baseline="30000" lang="en-US" sz="2500">
                <a:solidFill>
                  <a:schemeClr val="lt1"/>
                </a:solidFill>
                <a:latin typeface="Century Gothic"/>
                <a:ea typeface="Century Gothic"/>
                <a:cs typeface="Century Gothic"/>
                <a:sym typeface="Century Gothic"/>
              </a:rPr>
              <a:t> </a:t>
            </a:r>
            <a:r>
              <a:rPr b="1" lang="en-US" sz="2500">
                <a:solidFill>
                  <a:schemeClr val="lt1"/>
                </a:solidFill>
                <a:latin typeface="Century Gothic"/>
                <a:ea typeface="Century Gothic"/>
                <a:cs typeface="Century Gothic"/>
                <a:sym typeface="Century Gothic"/>
              </a:rPr>
              <a:t>    this in remembrance of me.”</a:t>
            </a:r>
            <a:endParaRPr b="1" sz="2500">
              <a:solidFill>
                <a:schemeClr val="lt1"/>
              </a:solidFill>
              <a:latin typeface="Century Gothic"/>
              <a:ea typeface="Century Gothic"/>
              <a:cs typeface="Century Gothic"/>
              <a:sym typeface="Century Gothic"/>
            </a:endParaRPr>
          </a:p>
          <a:p>
            <a:pPr indent="0" lvl="0" marL="0" rtl="0" algn="l">
              <a:lnSpc>
                <a:spcPct val="105000"/>
              </a:lnSpc>
              <a:spcBef>
                <a:spcPts val="800"/>
              </a:spcBef>
              <a:spcAft>
                <a:spcPts val="0"/>
              </a:spcAft>
              <a:buClr>
                <a:schemeClr val="lt1"/>
              </a:buClr>
              <a:buSzPts val="2800"/>
              <a:buFont typeface="Arial"/>
              <a:buNone/>
            </a:pPr>
            <a:r>
              <a:rPr b="1" baseline="30000" lang="en-US" sz="2500">
                <a:solidFill>
                  <a:schemeClr val="lt1"/>
                </a:solidFill>
                <a:latin typeface="Century Gothic"/>
                <a:ea typeface="Century Gothic"/>
                <a:cs typeface="Century Gothic"/>
                <a:sym typeface="Century Gothic"/>
              </a:rPr>
              <a:t>25</a:t>
            </a:r>
            <a:r>
              <a:rPr b="1" lang="en-US" sz="2500">
                <a:solidFill>
                  <a:schemeClr val="lt1"/>
                </a:solidFill>
                <a:latin typeface="Century Gothic"/>
                <a:ea typeface="Century Gothic"/>
                <a:cs typeface="Century Gothic"/>
                <a:sym typeface="Century Gothic"/>
              </a:rPr>
              <a:t>  In the same way also he took the cup, after</a:t>
            </a:r>
            <a:endParaRPr b="1" sz="2500">
              <a:solidFill>
                <a:schemeClr val="lt1"/>
              </a:solidFill>
              <a:latin typeface="Century Gothic"/>
              <a:ea typeface="Century Gothic"/>
              <a:cs typeface="Century Gothic"/>
              <a:sym typeface="Century Gothic"/>
            </a:endParaRPr>
          </a:p>
          <a:p>
            <a:pPr indent="0" lvl="0" marL="0" rtl="0" algn="l">
              <a:lnSpc>
                <a:spcPct val="105000"/>
              </a:lnSpc>
              <a:spcBef>
                <a:spcPts val="0"/>
              </a:spcBef>
              <a:spcAft>
                <a:spcPts val="0"/>
              </a:spcAft>
              <a:buClr>
                <a:schemeClr val="lt1"/>
              </a:buClr>
              <a:buSzPts val="2800"/>
              <a:buFont typeface="Arial"/>
              <a:buNone/>
            </a:pPr>
            <a:r>
              <a:rPr b="1" baseline="30000" lang="en-US" sz="2500">
                <a:solidFill>
                  <a:schemeClr val="lt1"/>
                </a:solidFill>
                <a:latin typeface="Century Gothic"/>
                <a:ea typeface="Century Gothic"/>
                <a:cs typeface="Century Gothic"/>
                <a:sym typeface="Century Gothic"/>
              </a:rPr>
              <a:t> </a:t>
            </a:r>
            <a:r>
              <a:rPr b="1" lang="en-US" sz="2500">
                <a:solidFill>
                  <a:schemeClr val="lt1"/>
                </a:solidFill>
                <a:latin typeface="Century Gothic"/>
                <a:ea typeface="Century Gothic"/>
                <a:cs typeface="Century Gothic"/>
                <a:sym typeface="Century Gothic"/>
              </a:rPr>
              <a:t>    supper, saying, “This cup is the new covenant in</a:t>
            </a:r>
            <a:endParaRPr b="1" sz="2500">
              <a:solidFill>
                <a:schemeClr val="lt1"/>
              </a:solidFill>
              <a:latin typeface="Century Gothic"/>
              <a:ea typeface="Century Gothic"/>
              <a:cs typeface="Century Gothic"/>
              <a:sym typeface="Century Gothic"/>
            </a:endParaRPr>
          </a:p>
          <a:p>
            <a:pPr indent="0" lvl="0" marL="0" rtl="0" algn="l">
              <a:lnSpc>
                <a:spcPct val="105000"/>
              </a:lnSpc>
              <a:spcBef>
                <a:spcPts val="0"/>
              </a:spcBef>
              <a:spcAft>
                <a:spcPts val="0"/>
              </a:spcAft>
              <a:buClr>
                <a:schemeClr val="lt1"/>
              </a:buClr>
              <a:buSzPts val="2800"/>
              <a:buFont typeface="Arial"/>
              <a:buNone/>
            </a:pPr>
            <a:r>
              <a:rPr b="1" baseline="30000" lang="en-US" sz="2500">
                <a:solidFill>
                  <a:schemeClr val="lt1"/>
                </a:solidFill>
                <a:latin typeface="Century Gothic"/>
                <a:ea typeface="Century Gothic"/>
                <a:cs typeface="Century Gothic"/>
                <a:sym typeface="Century Gothic"/>
              </a:rPr>
              <a:t> </a:t>
            </a:r>
            <a:r>
              <a:rPr b="1" lang="en-US" sz="2500">
                <a:solidFill>
                  <a:schemeClr val="lt1"/>
                </a:solidFill>
                <a:latin typeface="Century Gothic"/>
                <a:ea typeface="Century Gothic"/>
                <a:cs typeface="Century Gothic"/>
                <a:sym typeface="Century Gothic"/>
              </a:rPr>
              <a:t>    my blood. Do this, as often as you drink it, in</a:t>
            </a:r>
            <a:endParaRPr b="1" sz="2500">
              <a:solidFill>
                <a:schemeClr val="lt1"/>
              </a:solidFill>
              <a:latin typeface="Century Gothic"/>
              <a:ea typeface="Century Gothic"/>
              <a:cs typeface="Century Gothic"/>
              <a:sym typeface="Century Gothic"/>
            </a:endParaRPr>
          </a:p>
          <a:p>
            <a:pPr indent="0" lvl="0" marL="0" rtl="0" algn="l">
              <a:lnSpc>
                <a:spcPct val="105000"/>
              </a:lnSpc>
              <a:spcBef>
                <a:spcPts val="0"/>
              </a:spcBef>
              <a:spcAft>
                <a:spcPts val="0"/>
              </a:spcAft>
              <a:buClr>
                <a:schemeClr val="lt1"/>
              </a:buClr>
              <a:buSzPts val="2800"/>
              <a:buFont typeface="Arial"/>
              <a:buNone/>
            </a:pPr>
            <a:r>
              <a:rPr b="1" baseline="30000" lang="en-US" sz="2500">
                <a:solidFill>
                  <a:schemeClr val="lt1"/>
                </a:solidFill>
                <a:latin typeface="Century Gothic"/>
                <a:ea typeface="Century Gothic"/>
                <a:cs typeface="Century Gothic"/>
                <a:sym typeface="Century Gothic"/>
              </a:rPr>
              <a:t> </a:t>
            </a:r>
            <a:r>
              <a:rPr b="1" lang="en-US" sz="2500">
                <a:solidFill>
                  <a:schemeClr val="lt1"/>
                </a:solidFill>
                <a:latin typeface="Century Gothic"/>
                <a:ea typeface="Century Gothic"/>
                <a:cs typeface="Century Gothic"/>
                <a:sym typeface="Century Gothic"/>
              </a:rPr>
              <a:t>    remembrance of me.”</a:t>
            </a:r>
            <a:endParaRPr b="1" sz="2500">
              <a:solidFill>
                <a:schemeClr val="lt1"/>
              </a:solidFill>
              <a:latin typeface="Century Gothic"/>
              <a:ea typeface="Century Gothic"/>
              <a:cs typeface="Century Gothic"/>
              <a:sym typeface="Century Gothic"/>
            </a:endParaRPr>
          </a:p>
          <a:p>
            <a:pPr indent="0" lvl="0" marL="0" rtl="0" algn="l">
              <a:lnSpc>
                <a:spcPct val="105000"/>
              </a:lnSpc>
              <a:spcBef>
                <a:spcPts val="800"/>
              </a:spcBef>
              <a:spcAft>
                <a:spcPts val="0"/>
              </a:spcAft>
              <a:buClr>
                <a:schemeClr val="lt1"/>
              </a:buClr>
              <a:buSzPts val="2800"/>
              <a:buFont typeface="Arial"/>
              <a:buNone/>
            </a:pPr>
            <a:r>
              <a:rPr b="1" baseline="30000" lang="en-US" sz="2500">
                <a:solidFill>
                  <a:schemeClr val="lt1"/>
                </a:solidFill>
                <a:latin typeface="Century Gothic"/>
                <a:ea typeface="Century Gothic"/>
                <a:cs typeface="Century Gothic"/>
                <a:sym typeface="Century Gothic"/>
              </a:rPr>
              <a:t>26</a:t>
            </a:r>
            <a:r>
              <a:rPr b="1" lang="en-US" sz="2500">
                <a:solidFill>
                  <a:schemeClr val="lt1"/>
                </a:solidFill>
                <a:latin typeface="Century Gothic"/>
                <a:ea typeface="Century Gothic"/>
                <a:cs typeface="Century Gothic"/>
                <a:sym typeface="Century Gothic"/>
              </a:rPr>
              <a:t>  For as often as you eat this bread and drink the</a:t>
            </a:r>
            <a:endParaRPr b="1" sz="2500">
              <a:solidFill>
                <a:schemeClr val="lt1"/>
              </a:solidFill>
              <a:latin typeface="Century Gothic"/>
              <a:ea typeface="Century Gothic"/>
              <a:cs typeface="Century Gothic"/>
              <a:sym typeface="Century Gothic"/>
            </a:endParaRPr>
          </a:p>
          <a:p>
            <a:pPr indent="0" lvl="0" marL="0" rtl="0" algn="l">
              <a:lnSpc>
                <a:spcPct val="105000"/>
              </a:lnSpc>
              <a:spcBef>
                <a:spcPts val="0"/>
              </a:spcBef>
              <a:spcAft>
                <a:spcPts val="0"/>
              </a:spcAft>
              <a:buClr>
                <a:schemeClr val="lt1"/>
              </a:buClr>
              <a:buSzPts val="2800"/>
              <a:buFont typeface="Arial"/>
              <a:buNone/>
            </a:pPr>
            <a:r>
              <a:rPr b="1" baseline="30000" lang="en-US" sz="2500">
                <a:solidFill>
                  <a:schemeClr val="lt1"/>
                </a:solidFill>
                <a:latin typeface="Century Gothic"/>
                <a:ea typeface="Century Gothic"/>
                <a:cs typeface="Century Gothic"/>
                <a:sym typeface="Century Gothic"/>
              </a:rPr>
              <a:t> </a:t>
            </a:r>
            <a:r>
              <a:rPr b="1" lang="en-US" sz="2500">
                <a:solidFill>
                  <a:schemeClr val="lt1"/>
                </a:solidFill>
                <a:latin typeface="Century Gothic"/>
                <a:ea typeface="Century Gothic"/>
                <a:cs typeface="Century Gothic"/>
                <a:sym typeface="Century Gothic"/>
              </a:rPr>
              <a:t>    cup, you proclaim the Lord’s death until he</a:t>
            </a:r>
            <a:endParaRPr b="1" sz="2500">
              <a:solidFill>
                <a:schemeClr val="lt1"/>
              </a:solidFill>
              <a:latin typeface="Century Gothic"/>
              <a:ea typeface="Century Gothic"/>
              <a:cs typeface="Century Gothic"/>
              <a:sym typeface="Century Gothic"/>
            </a:endParaRPr>
          </a:p>
          <a:p>
            <a:pPr indent="0" lvl="0" marL="0" rtl="0" algn="l">
              <a:lnSpc>
                <a:spcPct val="105000"/>
              </a:lnSpc>
              <a:spcBef>
                <a:spcPts val="0"/>
              </a:spcBef>
              <a:spcAft>
                <a:spcPts val="0"/>
              </a:spcAft>
              <a:buClr>
                <a:schemeClr val="lt1"/>
              </a:buClr>
              <a:buSzPts val="2800"/>
              <a:buFont typeface="Arial"/>
              <a:buNone/>
            </a:pPr>
            <a:r>
              <a:rPr b="1" baseline="30000" lang="en-US" sz="2500">
                <a:solidFill>
                  <a:schemeClr val="lt1"/>
                </a:solidFill>
                <a:latin typeface="Century Gothic"/>
                <a:ea typeface="Century Gothic"/>
                <a:cs typeface="Century Gothic"/>
                <a:sym typeface="Century Gothic"/>
              </a:rPr>
              <a:t> </a:t>
            </a:r>
            <a:r>
              <a:rPr b="1" lang="en-US" sz="2500">
                <a:solidFill>
                  <a:schemeClr val="lt1"/>
                </a:solidFill>
                <a:latin typeface="Century Gothic"/>
                <a:ea typeface="Century Gothic"/>
                <a:cs typeface="Century Gothic"/>
                <a:sym typeface="Century Gothic"/>
              </a:rPr>
              <a:t>    comes.</a:t>
            </a:r>
            <a:endParaRPr b="1" sz="2500">
              <a:solidFill>
                <a:schemeClr val="lt1"/>
              </a:solidFill>
              <a:latin typeface="Century Gothic"/>
              <a:ea typeface="Century Gothic"/>
              <a:cs typeface="Century Gothic"/>
              <a:sym typeface="Century Gothic"/>
            </a:endParaRPr>
          </a:p>
          <a:p>
            <a:pPr indent="0" lvl="0" marL="0" marR="0" rtl="0" algn="l">
              <a:lnSpc>
                <a:spcPct val="105000"/>
              </a:lnSpc>
              <a:spcBef>
                <a:spcPts val="0"/>
              </a:spcBef>
              <a:spcAft>
                <a:spcPts val="0"/>
              </a:spcAft>
              <a:buClr>
                <a:schemeClr val="lt1"/>
              </a:buClr>
              <a:buSzPts val="2800"/>
              <a:buFont typeface="Arial"/>
              <a:buNone/>
            </a:pPr>
            <a:r>
              <a:rPr b="1" lang="en-US" sz="2500">
                <a:solidFill>
                  <a:schemeClr val="lt1"/>
                </a:solidFill>
                <a:latin typeface="Century Gothic"/>
                <a:ea typeface="Century Gothic"/>
                <a:cs typeface="Century Gothic"/>
                <a:sym typeface="Century Gothic"/>
              </a:rPr>
              <a:t> </a:t>
            </a:r>
            <a:endParaRPr b="1" sz="2500">
              <a:solidFill>
                <a:schemeClr val="lt1"/>
              </a:solidFill>
              <a:latin typeface="Century Gothic"/>
              <a:ea typeface="Century Gothic"/>
              <a:cs typeface="Century Gothic"/>
              <a:sym typeface="Century Gothic"/>
            </a:endParaRPr>
          </a:p>
        </p:txBody>
      </p:sp>
      <p:sp>
        <p:nvSpPr>
          <p:cNvPr id="249" name="Google Shape;249;p34"/>
          <p:cNvSpPr txBox="1"/>
          <p:nvPr/>
        </p:nvSpPr>
        <p:spPr>
          <a:xfrm>
            <a:off x="464950" y="304800"/>
            <a:ext cx="5520900" cy="6441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Clr>
                <a:schemeClr val="lt1"/>
              </a:buClr>
              <a:buSzPts val="2800"/>
              <a:buFont typeface="Arial"/>
              <a:buNone/>
            </a:pPr>
            <a:r>
              <a:rPr b="1" lang="en-US" sz="3000" u="sng">
                <a:solidFill>
                  <a:schemeClr val="lt1"/>
                </a:solidFill>
                <a:latin typeface="Century Gothic"/>
                <a:ea typeface="Century Gothic"/>
                <a:cs typeface="Century Gothic"/>
                <a:sym typeface="Century Gothic"/>
              </a:rPr>
              <a:t>1 CORINTHIANS 11:23-29</a:t>
            </a:r>
            <a:endParaRPr b="1" sz="3000" u="sng">
              <a:solidFill>
                <a:schemeClr val="lt1"/>
              </a:solidFill>
              <a:latin typeface="Century Gothic"/>
              <a:ea typeface="Century Gothic"/>
              <a:cs typeface="Century Gothic"/>
              <a:sym typeface="Century Gothic"/>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3" name="Shape 253"/>
        <p:cNvGrpSpPr/>
        <p:nvPr/>
      </p:nvGrpSpPr>
      <p:grpSpPr>
        <a:xfrm>
          <a:off x="0" y="0"/>
          <a:ext cx="0" cy="0"/>
          <a:chOff x="0" y="0"/>
          <a:chExt cx="0" cy="0"/>
        </a:xfrm>
      </p:grpSpPr>
      <p:sp>
        <p:nvSpPr>
          <p:cNvPr id="254" name="Google Shape;254;p35"/>
          <p:cNvSpPr txBox="1"/>
          <p:nvPr/>
        </p:nvSpPr>
        <p:spPr>
          <a:xfrm>
            <a:off x="464950" y="948900"/>
            <a:ext cx="8214000" cy="4106700"/>
          </a:xfrm>
          <a:prstGeom prst="rect">
            <a:avLst/>
          </a:prstGeom>
          <a:noFill/>
          <a:ln>
            <a:noFill/>
          </a:ln>
        </p:spPr>
        <p:txBody>
          <a:bodyPr anchorCtr="0" anchor="t" bIns="45700" lIns="91425" spcFirstLastPara="1" rIns="91425" wrap="square" tIns="45700">
            <a:noAutofit/>
          </a:bodyPr>
          <a:lstStyle/>
          <a:p>
            <a:pPr indent="0" lvl="0" marL="0" marR="0" rtl="0" algn="l">
              <a:lnSpc>
                <a:spcPct val="105000"/>
              </a:lnSpc>
              <a:spcBef>
                <a:spcPts val="0"/>
              </a:spcBef>
              <a:spcAft>
                <a:spcPts val="0"/>
              </a:spcAft>
              <a:buClr>
                <a:schemeClr val="lt1"/>
              </a:buClr>
              <a:buSzPts val="2800"/>
              <a:buFont typeface="Arial"/>
              <a:buNone/>
            </a:pPr>
            <a:r>
              <a:rPr b="1" baseline="30000" lang="en-US" sz="2500">
                <a:solidFill>
                  <a:schemeClr val="lt1"/>
                </a:solidFill>
                <a:latin typeface="Century Gothic"/>
                <a:ea typeface="Century Gothic"/>
                <a:cs typeface="Century Gothic"/>
                <a:sym typeface="Century Gothic"/>
              </a:rPr>
              <a:t>27</a:t>
            </a:r>
            <a:r>
              <a:rPr b="1" lang="en-US" sz="2500">
                <a:solidFill>
                  <a:schemeClr val="lt1"/>
                </a:solidFill>
                <a:latin typeface="Century Gothic"/>
                <a:ea typeface="Century Gothic"/>
                <a:cs typeface="Century Gothic"/>
                <a:sym typeface="Century Gothic"/>
              </a:rPr>
              <a:t>  Whoever, therefore, eats the bread or drinks</a:t>
            </a:r>
            <a:endParaRPr b="1" sz="2500">
              <a:solidFill>
                <a:schemeClr val="lt1"/>
              </a:solidFill>
              <a:latin typeface="Century Gothic"/>
              <a:ea typeface="Century Gothic"/>
              <a:cs typeface="Century Gothic"/>
              <a:sym typeface="Century Gothic"/>
            </a:endParaRPr>
          </a:p>
          <a:p>
            <a:pPr indent="0" lvl="0" marL="0" marR="0" rtl="0" algn="l">
              <a:lnSpc>
                <a:spcPct val="105000"/>
              </a:lnSpc>
              <a:spcBef>
                <a:spcPts val="0"/>
              </a:spcBef>
              <a:spcAft>
                <a:spcPts val="0"/>
              </a:spcAft>
              <a:buClr>
                <a:schemeClr val="lt1"/>
              </a:buClr>
              <a:buSzPts val="2800"/>
              <a:buFont typeface="Arial"/>
              <a:buNone/>
            </a:pPr>
            <a:r>
              <a:rPr b="1" baseline="30000" lang="en-US" sz="2500">
                <a:solidFill>
                  <a:schemeClr val="lt1"/>
                </a:solidFill>
                <a:latin typeface="Century Gothic"/>
                <a:ea typeface="Century Gothic"/>
                <a:cs typeface="Century Gothic"/>
                <a:sym typeface="Century Gothic"/>
              </a:rPr>
              <a:t> </a:t>
            </a:r>
            <a:r>
              <a:rPr b="1" lang="en-US" sz="2500">
                <a:solidFill>
                  <a:schemeClr val="lt1"/>
                </a:solidFill>
                <a:latin typeface="Century Gothic"/>
                <a:ea typeface="Century Gothic"/>
                <a:cs typeface="Century Gothic"/>
                <a:sym typeface="Century Gothic"/>
              </a:rPr>
              <a:t>    the cup of the Lord in an unworthy manner</a:t>
            </a:r>
            <a:endParaRPr b="1" sz="2500">
              <a:solidFill>
                <a:schemeClr val="lt1"/>
              </a:solidFill>
              <a:latin typeface="Century Gothic"/>
              <a:ea typeface="Century Gothic"/>
              <a:cs typeface="Century Gothic"/>
              <a:sym typeface="Century Gothic"/>
            </a:endParaRPr>
          </a:p>
          <a:p>
            <a:pPr indent="0" lvl="0" marL="0" marR="0" rtl="0" algn="l">
              <a:lnSpc>
                <a:spcPct val="105000"/>
              </a:lnSpc>
              <a:spcBef>
                <a:spcPts val="0"/>
              </a:spcBef>
              <a:spcAft>
                <a:spcPts val="0"/>
              </a:spcAft>
              <a:buClr>
                <a:schemeClr val="lt1"/>
              </a:buClr>
              <a:buSzPts val="2800"/>
              <a:buFont typeface="Arial"/>
              <a:buNone/>
            </a:pPr>
            <a:r>
              <a:rPr b="1" baseline="30000" lang="en-US" sz="2500">
                <a:solidFill>
                  <a:schemeClr val="lt1"/>
                </a:solidFill>
                <a:latin typeface="Century Gothic"/>
                <a:ea typeface="Century Gothic"/>
                <a:cs typeface="Century Gothic"/>
                <a:sym typeface="Century Gothic"/>
              </a:rPr>
              <a:t> </a:t>
            </a:r>
            <a:r>
              <a:rPr b="1" lang="en-US" sz="2500">
                <a:solidFill>
                  <a:schemeClr val="lt1"/>
                </a:solidFill>
                <a:latin typeface="Century Gothic"/>
                <a:ea typeface="Century Gothic"/>
                <a:cs typeface="Century Gothic"/>
                <a:sym typeface="Century Gothic"/>
              </a:rPr>
              <a:t>    will be guilty concerning the body and blood</a:t>
            </a:r>
            <a:endParaRPr b="1" sz="2500">
              <a:solidFill>
                <a:schemeClr val="lt1"/>
              </a:solidFill>
              <a:latin typeface="Century Gothic"/>
              <a:ea typeface="Century Gothic"/>
              <a:cs typeface="Century Gothic"/>
              <a:sym typeface="Century Gothic"/>
            </a:endParaRPr>
          </a:p>
          <a:p>
            <a:pPr indent="0" lvl="0" marL="0" marR="0" rtl="0" algn="l">
              <a:lnSpc>
                <a:spcPct val="105000"/>
              </a:lnSpc>
              <a:spcBef>
                <a:spcPts val="0"/>
              </a:spcBef>
              <a:spcAft>
                <a:spcPts val="0"/>
              </a:spcAft>
              <a:buClr>
                <a:schemeClr val="lt1"/>
              </a:buClr>
              <a:buSzPts val="2800"/>
              <a:buFont typeface="Arial"/>
              <a:buNone/>
            </a:pPr>
            <a:r>
              <a:rPr b="1" baseline="30000" lang="en-US" sz="2500">
                <a:solidFill>
                  <a:schemeClr val="lt1"/>
                </a:solidFill>
                <a:latin typeface="Century Gothic"/>
                <a:ea typeface="Century Gothic"/>
                <a:cs typeface="Century Gothic"/>
                <a:sym typeface="Century Gothic"/>
              </a:rPr>
              <a:t> </a:t>
            </a:r>
            <a:r>
              <a:rPr b="1" lang="en-US" sz="2500">
                <a:solidFill>
                  <a:schemeClr val="lt1"/>
                </a:solidFill>
                <a:latin typeface="Century Gothic"/>
                <a:ea typeface="Century Gothic"/>
                <a:cs typeface="Century Gothic"/>
                <a:sym typeface="Century Gothic"/>
              </a:rPr>
              <a:t>    of the Lord.</a:t>
            </a:r>
            <a:endParaRPr b="1" sz="2500">
              <a:solidFill>
                <a:schemeClr val="lt1"/>
              </a:solidFill>
              <a:latin typeface="Century Gothic"/>
              <a:ea typeface="Century Gothic"/>
              <a:cs typeface="Century Gothic"/>
              <a:sym typeface="Century Gothic"/>
            </a:endParaRPr>
          </a:p>
          <a:p>
            <a:pPr indent="0" lvl="0" marL="0" marR="0" rtl="0" algn="l">
              <a:lnSpc>
                <a:spcPct val="105000"/>
              </a:lnSpc>
              <a:spcBef>
                <a:spcPts val="800"/>
              </a:spcBef>
              <a:spcAft>
                <a:spcPts val="0"/>
              </a:spcAft>
              <a:buClr>
                <a:schemeClr val="lt1"/>
              </a:buClr>
              <a:buSzPts val="2800"/>
              <a:buFont typeface="Arial"/>
              <a:buNone/>
            </a:pPr>
            <a:r>
              <a:rPr b="1" baseline="30000" lang="en-US" sz="2500">
                <a:solidFill>
                  <a:schemeClr val="lt1"/>
                </a:solidFill>
                <a:latin typeface="Century Gothic"/>
                <a:ea typeface="Century Gothic"/>
                <a:cs typeface="Century Gothic"/>
                <a:sym typeface="Century Gothic"/>
              </a:rPr>
              <a:t>28</a:t>
            </a:r>
            <a:r>
              <a:rPr b="1" lang="en-US" sz="2500">
                <a:solidFill>
                  <a:schemeClr val="lt1"/>
                </a:solidFill>
                <a:latin typeface="Century Gothic"/>
                <a:ea typeface="Century Gothic"/>
                <a:cs typeface="Century Gothic"/>
                <a:sym typeface="Century Gothic"/>
              </a:rPr>
              <a:t>  Let a person examine himself, then, and so eat</a:t>
            </a:r>
            <a:endParaRPr b="1" sz="2500">
              <a:solidFill>
                <a:schemeClr val="lt1"/>
              </a:solidFill>
              <a:latin typeface="Century Gothic"/>
              <a:ea typeface="Century Gothic"/>
              <a:cs typeface="Century Gothic"/>
              <a:sym typeface="Century Gothic"/>
            </a:endParaRPr>
          </a:p>
          <a:p>
            <a:pPr indent="0" lvl="0" marL="0" marR="0" rtl="0" algn="l">
              <a:lnSpc>
                <a:spcPct val="105000"/>
              </a:lnSpc>
              <a:spcBef>
                <a:spcPts val="0"/>
              </a:spcBef>
              <a:spcAft>
                <a:spcPts val="0"/>
              </a:spcAft>
              <a:buClr>
                <a:schemeClr val="lt1"/>
              </a:buClr>
              <a:buSzPts val="2800"/>
              <a:buFont typeface="Arial"/>
              <a:buNone/>
            </a:pPr>
            <a:r>
              <a:rPr b="1" baseline="30000" lang="en-US" sz="2500">
                <a:solidFill>
                  <a:schemeClr val="lt1"/>
                </a:solidFill>
                <a:latin typeface="Century Gothic"/>
                <a:ea typeface="Century Gothic"/>
                <a:cs typeface="Century Gothic"/>
                <a:sym typeface="Century Gothic"/>
              </a:rPr>
              <a:t> </a:t>
            </a:r>
            <a:r>
              <a:rPr b="1" lang="en-US" sz="2500">
                <a:solidFill>
                  <a:schemeClr val="lt1"/>
                </a:solidFill>
                <a:latin typeface="Century Gothic"/>
                <a:ea typeface="Century Gothic"/>
                <a:cs typeface="Century Gothic"/>
                <a:sym typeface="Century Gothic"/>
              </a:rPr>
              <a:t>    of the bread and drink of the cup.</a:t>
            </a:r>
            <a:endParaRPr b="1" sz="2500">
              <a:solidFill>
                <a:schemeClr val="lt1"/>
              </a:solidFill>
              <a:latin typeface="Century Gothic"/>
              <a:ea typeface="Century Gothic"/>
              <a:cs typeface="Century Gothic"/>
              <a:sym typeface="Century Gothic"/>
            </a:endParaRPr>
          </a:p>
          <a:p>
            <a:pPr indent="0" lvl="0" marL="0" rtl="0" algn="l">
              <a:lnSpc>
                <a:spcPct val="105000"/>
              </a:lnSpc>
              <a:spcBef>
                <a:spcPts val="1000"/>
              </a:spcBef>
              <a:spcAft>
                <a:spcPts val="0"/>
              </a:spcAft>
              <a:buClr>
                <a:schemeClr val="lt1"/>
              </a:buClr>
              <a:buSzPts val="2800"/>
              <a:buFont typeface="Arial"/>
              <a:buNone/>
            </a:pPr>
            <a:r>
              <a:rPr b="1" baseline="30000" lang="en-US" sz="2500">
                <a:solidFill>
                  <a:schemeClr val="lt1"/>
                </a:solidFill>
                <a:latin typeface="Century Gothic"/>
                <a:ea typeface="Century Gothic"/>
                <a:cs typeface="Century Gothic"/>
                <a:sym typeface="Century Gothic"/>
              </a:rPr>
              <a:t>29</a:t>
            </a:r>
            <a:r>
              <a:rPr b="1" lang="en-US" sz="2500">
                <a:solidFill>
                  <a:schemeClr val="lt1"/>
                </a:solidFill>
                <a:latin typeface="Century Gothic"/>
                <a:ea typeface="Century Gothic"/>
                <a:cs typeface="Century Gothic"/>
                <a:sym typeface="Century Gothic"/>
              </a:rPr>
              <a:t>  For anyone who eats and drinks without</a:t>
            </a:r>
            <a:endParaRPr b="1" sz="2500">
              <a:solidFill>
                <a:schemeClr val="lt1"/>
              </a:solidFill>
              <a:latin typeface="Century Gothic"/>
              <a:ea typeface="Century Gothic"/>
              <a:cs typeface="Century Gothic"/>
              <a:sym typeface="Century Gothic"/>
            </a:endParaRPr>
          </a:p>
          <a:p>
            <a:pPr indent="0" lvl="0" marL="0" rtl="0" algn="l">
              <a:lnSpc>
                <a:spcPct val="105000"/>
              </a:lnSpc>
              <a:spcBef>
                <a:spcPts val="0"/>
              </a:spcBef>
              <a:spcAft>
                <a:spcPts val="0"/>
              </a:spcAft>
              <a:buClr>
                <a:schemeClr val="lt1"/>
              </a:buClr>
              <a:buSzPts val="2800"/>
              <a:buFont typeface="Arial"/>
              <a:buNone/>
            </a:pPr>
            <a:r>
              <a:rPr b="1" baseline="30000" lang="en-US" sz="2500">
                <a:solidFill>
                  <a:schemeClr val="lt1"/>
                </a:solidFill>
                <a:latin typeface="Century Gothic"/>
                <a:ea typeface="Century Gothic"/>
                <a:cs typeface="Century Gothic"/>
                <a:sym typeface="Century Gothic"/>
              </a:rPr>
              <a:t> </a:t>
            </a:r>
            <a:r>
              <a:rPr b="1" lang="en-US" sz="2500">
                <a:solidFill>
                  <a:schemeClr val="lt1"/>
                </a:solidFill>
                <a:latin typeface="Century Gothic"/>
                <a:ea typeface="Century Gothic"/>
                <a:cs typeface="Century Gothic"/>
                <a:sym typeface="Century Gothic"/>
              </a:rPr>
              <a:t>    discerning the body eats and drinks judgment</a:t>
            </a:r>
            <a:endParaRPr b="1" sz="2500">
              <a:solidFill>
                <a:schemeClr val="lt1"/>
              </a:solidFill>
              <a:latin typeface="Century Gothic"/>
              <a:ea typeface="Century Gothic"/>
              <a:cs typeface="Century Gothic"/>
              <a:sym typeface="Century Gothic"/>
            </a:endParaRPr>
          </a:p>
          <a:p>
            <a:pPr indent="0" lvl="0" marL="0" rtl="0" algn="l">
              <a:lnSpc>
                <a:spcPct val="105000"/>
              </a:lnSpc>
              <a:spcBef>
                <a:spcPts val="0"/>
              </a:spcBef>
              <a:spcAft>
                <a:spcPts val="0"/>
              </a:spcAft>
              <a:buClr>
                <a:schemeClr val="lt1"/>
              </a:buClr>
              <a:buSzPts val="2800"/>
              <a:buFont typeface="Arial"/>
              <a:buNone/>
            </a:pPr>
            <a:r>
              <a:rPr b="1" baseline="30000" lang="en-US" sz="2500">
                <a:solidFill>
                  <a:schemeClr val="lt1"/>
                </a:solidFill>
                <a:latin typeface="Century Gothic"/>
                <a:ea typeface="Century Gothic"/>
                <a:cs typeface="Century Gothic"/>
                <a:sym typeface="Century Gothic"/>
              </a:rPr>
              <a:t> </a:t>
            </a:r>
            <a:r>
              <a:rPr b="1" lang="en-US" sz="2500">
                <a:solidFill>
                  <a:schemeClr val="lt1"/>
                </a:solidFill>
                <a:latin typeface="Century Gothic"/>
                <a:ea typeface="Century Gothic"/>
                <a:cs typeface="Century Gothic"/>
                <a:sym typeface="Century Gothic"/>
              </a:rPr>
              <a:t>    on himself.</a:t>
            </a:r>
            <a:endParaRPr b="1" sz="2500">
              <a:solidFill>
                <a:schemeClr val="lt1"/>
              </a:solidFill>
              <a:latin typeface="Century Gothic"/>
              <a:ea typeface="Century Gothic"/>
              <a:cs typeface="Century Gothic"/>
              <a:sym typeface="Century Gothic"/>
            </a:endParaRPr>
          </a:p>
          <a:p>
            <a:pPr indent="0" lvl="0" marL="0" marR="0" rtl="0" algn="l">
              <a:lnSpc>
                <a:spcPct val="105000"/>
              </a:lnSpc>
              <a:spcBef>
                <a:spcPts val="0"/>
              </a:spcBef>
              <a:spcAft>
                <a:spcPts val="0"/>
              </a:spcAft>
              <a:buClr>
                <a:schemeClr val="lt1"/>
              </a:buClr>
              <a:buSzPts val="2800"/>
              <a:buFont typeface="Arial"/>
              <a:buNone/>
            </a:pPr>
            <a:r>
              <a:t/>
            </a:r>
            <a:endParaRPr b="1" sz="2500">
              <a:solidFill>
                <a:schemeClr val="lt1"/>
              </a:solidFill>
              <a:latin typeface="Century Gothic"/>
              <a:ea typeface="Century Gothic"/>
              <a:cs typeface="Century Gothic"/>
              <a:sym typeface="Century Gothic"/>
            </a:endParaRPr>
          </a:p>
        </p:txBody>
      </p:sp>
      <p:sp>
        <p:nvSpPr>
          <p:cNvPr id="255" name="Google Shape;255;p35"/>
          <p:cNvSpPr txBox="1"/>
          <p:nvPr/>
        </p:nvSpPr>
        <p:spPr>
          <a:xfrm>
            <a:off x="464950" y="304800"/>
            <a:ext cx="5520900" cy="6441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Clr>
                <a:schemeClr val="lt1"/>
              </a:buClr>
              <a:buSzPts val="2800"/>
              <a:buFont typeface="Arial"/>
              <a:buNone/>
            </a:pPr>
            <a:r>
              <a:rPr b="1" lang="en-US" sz="3000" u="sng">
                <a:solidFill>
                  <a:schemeClr val="lt1"/>
                </a:solidFill>
                <a:latin typeface="Century Gothic"/>
                <a:ea typeface="Century Gothic"/>
                <a:cs typeface="Century Gothic"/>
                <a:sym typeface="Century Gothic"/>
              </a:rPr>
              <a:t>1 CORINTHIANS 11:23-29</a:t>
            </a:r>
            <a:endParaRPr b="1" sz="3000" u="sng">
              <a:solidFill>
                <a:schemeClr val="lt1"/>
              </a:solidFill>
              <a:latin typeface="Century Gothic"/>
              <a:ea typeface="Century Gothic"/>
              <a:cs typeface="Century Gothic"/>
              <a:sym typeface="Century Gothic"/>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9" name="Shape 259"/>
        <p:cNvGrpSpPr/>
        <p:nvPr/>
      </p:nvGrpSpPr>
      <p:grpSpPr>
        <a:xfrm>
          <a:off x="0" y="0"/>
          <a:ext cx="0" cy="0"/>
          <a:chOff x="0" y="0"/>
          <a:chExt cx="0" cy="0"/>
        </a:xfrm>
      </p:grpSpPr>
      <p:sp>
        <p:nvSpPr>
          <p:cNvPr id="260" name="Google Shape;260;p36"/>
          <p:cNvSpPr txBox="1"/>
          <p:nvPr>
            <p:ph type="title"/>
          </p:nvPr>
        </p:nvSpPr>
        <p:spPr>
          <a:xfrm>
            <a:off x="854965" y="0"/>
            <a:ext cx="7434000" cy="1474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4000"/>
              <a:buFont typeface="Century Gothic"/>
              <a:buNone/>
            </a:pPr>
            <a:r>
              <a:rPr b="1" lang="en-US"/>
              <a:t>APOSTLE’S CREED</a:t>
            </a:r>
            <a:endParaRPr/>
          </a:p>
        </p:txBody>
      </p:sp>
      <p:sp>
        <p:nvSpPr>
          <p:cNvPr id="261" name="Google Shape;261;p36"/>
          <p:cNvSpPr txBox="1"/>
          <p:nvPr>
            <p:ph idx="1" type="body"/>
          </p:nvPr>
        </p:nvSpPr>
        <p:spPr>
          <a:xfrm>
            <a:off x="614680" y="1029970"/>
            <a:ext cx="7914600" cy="4798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3200"/>
              <a:buNone/>
            </a:pPr>
            <a:r>
              <a:rPr b="1" lang="en-US" sz="3200">
                <a:latin typeface="Arial"/>
                <a:ea typeface="Arial"/>
                <a:cs typeface="Arial"/>
                <a:sym typeface="Arial"/>
              </a:rPr>
              <a:t>I believe in God, the Father almighty, the creator of heaven and earth. I believe in Jesus Christ, his only Son, our Lord, who was conceived by the Holy Spirit and born of the virgin Mary. He suffered under Pontius Pilate, was crucified, died, and was buried; he descended to hell. The third day he rose again from the dead. </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5" name="Shape 265"/>
        <p:cNvGrpSpPr/>
        <p:nvPr/>
      </p:nvGrpSpPr>
      <p:grpSpPr>
        <a:xfrm>
          <a:off x="0" y="0"/>
          <a:ext cx="0" cy="0"/>
          <a:chOff x="0" y="0"/>
          <a:chExt cx="0" cy="0"/>
        </a:xfrm>
      </p:grpSpPr>
      <p:sp>
        <p:nvSpPr>
          <p:cNvPr id="266" name="Google Shape;266;p37"/>
          <p:cNvSpPr txBox="1"/>
          <p:nvPr>
            <p:ph type="title"/>
          </p:nvPr>
        </p:nvSpPr>
        <p:spPr>
          <a:xfrm>
            <a:off x="854965" y="0"/>
            <a:ext cx="7434000" cy="1474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4000"/>
              <a:buFont typeface="Century Gothic"/>
              <a:buNone/>
            </a:pPr>
            <a:r>
              <a:rPr b="1" lang="en-US"/>
              <a:t>APOSTLE’S CREED</a:t>
            </a:r>
            <a:endParaRPr/>
          </a:p>
        </p:txBody>
      </p:sp>
      <p:sp>
        <p:nvSpPr>
          <p:cNvPr id="267" name="Google Shape;267;p37"/>
          <p:cNvSpPr txBox="1"/>
          <p:nvPr>
            <p:ph idx="1" type="body"/>
          </p:nvPr>
        </p:nvSpPr>
        <p:spPr>
          <a:xfrm>
            <a:off x="614680" y="1029970"/>
            <a:ext cx="7914600" cy="4798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3200"/>
              <a:buNone/>
            </a:pPr>
            <a:r>
              <a:rPr b="1" lang="en-US" sz="3200">
                <a:latin typeface="Arial"/>
                <a:ea typeface="Arial"/>
                <a:cs typeface="Arial"/>
                <a:sym typeface="Arial"/>
              </a:rPr>
              <a:t>He ascended to heaven and is seated at the right hand of God the Father almighty. From there he will come to judge the living and the dead. I believe in the Holy Spirit, the holy catholic church, the communion of saints, the forgiveness of sins, the resurrection of the body and the life everlasting. Amen. </a:t>
            </a:r>
            <a:endParaRPr b="1" sz="32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0"/>
          <p:cNvSpPr txBox="1"/>
          <p:nvPr>
            <p:ph type="title"/>
          </p:nvPr>
        </p:nvSpPr>
        <p:spPr>
          <a:xfrm>
            <a:off x="676575" y="960825"/>
            <a:ext cx="7188000" cy="1105800"/>
          </a:xfrm>
          <a:prstGeom prst="rect">
            <a:avLst/>
          </a:prstGeom>
          <a:noFill/>
          <a:ln>
            <a:noFill/>
          </a:ln>
        </p:spPr>
        <p:txBody>
          <a:bodyPr anchorCtr="0" anchor="ctr" bIns="45700" lIns="91425" spcFirstLastPara="1" rIns="91425" wrap="square" tIns="45700">
            <a:noAutofit/>
          </a:bodyPr>
          <a:lstStyle/>
          <a:p>
            <a:pPr indent="0" lvl="0" marL="0" rtl="0" algn="l">
              <a:lnSpc>
                <a:spcPct val="110000"/>
              </a:lnSpc>
              <a:spcBef>
                <a:spcPts val="0"/>
              </a:spcBef>
              <a:spcAft>
                <a:spcPts val="0"/>
              </a:spcAft>
              <a:buClr>
                <a:schemeClr val="lt1"/>
              </a:buClr>
              <a:buSzPts val="4400"/>
              <a:buFont typeface="Century Gothic"/>
              <a:buNone/>
            </a:pPr>
            <a:r>
              <a:rPr b="1" lang="en-US" u="sng"/>
              <a:t>{Title}</a:t>
            </a:r>
            <a:endParaRPr b="1" u="sng"/>
          </a:p>
        </p:txBody>
      </p:sp>
      <p:sp>
        <p:nvSpPr>
          <p:cNvPr id="156" name="Google Shape;156;p20"/>
          <p:cNvSpPr txBox="1"/>
          <p:nvPr>
            <p:ph idx="1" type="body"/>
          </p:nvPr>
        </p:nvSpPr>
        <p:spPr>
          <a:xfrm>
            <a:off x="676575" y="1899825"/>
            <a:ext cx="7826400" cy="32895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Clr>
                <a:schemeClr val="lt1"/>
              </a:buClr>
              <a:buSzPts val="2800"/>
              <a:buNone/>
            </a:pPr>
            <a:r>
              <a:rPr b="1" lang="en-US" sz="2400"/>
              <a:t>{Text}</a:t>
            </a:r>
            <a:endParaRPr b="1"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2" name="Shape 272"/>
        <p:cNvGrpSpPr/>
        <p:nvPr/>
      </p:nvGrpSpPr>
      <p:grpSpPr>
        <a:xfrm>
          <a:off x="0" y="0"/>
          <a:ext cx="0" cy="0"/>
          <a:chOff x="0" y="0"/>
          <a:chExt cx="0" cy="0"/>
        </a:xfrm>
      </p:grpSpPr>
      <p:sp>
        <p:nvSpPr>
          <p:cNvPr id="273" name="Google Shape;273;p38"/>
          <p:cNvSpPr txBox="1"/>
          <p:nvPr>
            <p:ph type="ctrTitle"/>
          </p:nvPr>
        </p:nvSpPr>
        <p:spPr>
          <a:xfrm>
            <a:off x="3890995" y="1016526"/>
            <a:ext cx="4402800" cy="4329600"/>
          </a:xfrm>
          <a:prstGeom prst="rect">
            <a:avLst/>
          </a:prstGeom>
          <a:noFill/>
          <a:ln>
            <a:noFill/>
          </a:ln>
        </p:spPr>
        <p:txBody>
          <a:bodyPr anchorCtr="0" anchor="ctr" bIns="45700" lIns="91425" spcFirstLastPara="1" rIns="91425" wrap="square" tIns="45700">
            <a:noAutofit/>
          </a:bodyPr>
          <a:lstStyle/>
          <a:p>
            <a:pPr indent="0" lvl="0" marL="0" rtl="0" algn="l">
              <a:lnSpc>
                <a:spcPct val="110000"/>
              </a:lnSpc>
              <a:spcBef>
                <a:spcPts val="0"/>
              </a:spcBef>
              <a:spcAft>
                <a:spcPts val="0"/>
              </a:spcAft>
              <a:buClr>
                <a:schemeClr val="lt1"/>
              </a:buClr>
              <a:buSzPts val="8800"/>
              <a:buFont typeface="Century Gothic"/>
              <a:buNone/>
            </a:pPr>
            <a:r>
              <a:rPr b="1" lang="en-US" sz="4500"/>
              <a:t>{Title}</a:t>
            </a:r>
            <a:endParaRPr b="1" sz="4500"/>
          </a:p>
        </p:txBody>
      </p:sp>
      <p:sp>
        <p:nvSpPr>
          <p:cNvPr id="274" name="Google Shape;274;p38"/>
          <p:cNvSpPr txBox="1"/>
          <p:nvPr>
            <p:ph idx="1" type="subTitle"/>
          </p:nvPr>
        </p:nvSpPr>
        <p:spPr>
          <a:xfrm>
            <a:off x="940155" y="1016529"/>
            <a:ext cx="2383200" cy="4329600"/>
          </a:xfrm>
          <a:prstGeom prst="rect">
            <a:avLst/>
          </a:prstGeom>
          <a:noFill/>
          <a:ln>
            <a:noFill/>
          </a:ln>
        </p:spPr>
        <p:txBody>
          <a:bodyPr anchorCtr="0" anchor="ctr" bIns="45700" lIns="91425" spcFirstLastPara="1" rIns="91425" wrap="square" tIns="45700">
            <a:noAutofit/>
          </a:bodyPr>
          <a:lstStyle/>
          <a:p>
            <a:pPr indent="0" lvl="0" marL="0" rtl="0" algn="r">
              <a:lnSpc>
                <a:spcPct val="110000"/>
              </a:lnSpc>
              <a:spcBef>
                <a:spcPts val="0"/>
              </a:spcBef>
              <a:spcAft>
                <a:spcPts val="0"/>
              </a:spcAft>
              <a:buClr>
                <a:schemeClr val="lt1"/>
              </a:buClr>
              <a:buSzPts val="2000"/>
              <a:buNone/>
            </a:pPr>
            <a:r>
              <a:rPr b="1" lang="en-US" sz="2400"/>
              <a:t>{Text}</a:t>
            </a:r>
            <a:endParaRPr b="1" sz="2400"/>
          </a:p>
        </p:txBody>
      </p:sp>
      <p:cxnSp>
        <p:nvCxnSpPr>
          <p:cNvPr id="275" name="Google Shape;275;p38"/>
          <p:cNvCxnSpPr/>
          <p:nvPr/>
        </p:nvCxnSpPr>
        <p:spPr>
          <a:xfrm>
            <a:off x="3607180" y="1930400"/>
            <a:ext cx="0" cy="2502000"/>
          </a:xfrm>
          <a:prstGeom prst="straightConnector1">
            <a:avLst/>
          </a:prstGeom>
          <a:noFill/>
          <a:ln cap="flat" cmpd="sng" w="28575">
            <a:solidFill>
              <a:schemeClr val="lt1"/>
            </a:solidFill>
            <a:prstDash val="solid"/>
            <a:round/>
            <a:headEnd len="sm" w="sm" type="none"/>
            <a:tailEnd len="sm" w="sm"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79" name="Shape 279"/>
        <p:cNvGrpSpPr/>
        <p:nvPr/>
      </p:nvGrpSpPr>
      <p:grpSpPr>
        <a:xfrm>
          <a:off x="0" y="0"/>
          <a:ext cx="0" cy="0"/>
          <a:chOff x="0" y="0"/>
          <a:chExt cx="0" cy="0"/>
        </a:xfrm>
      </p:grpSpPr>
      <p:sp>
        <p:nvSpPr>
          <p:cNvPr id="280" name="Google Shape;280;p39"/>
          <p:cNvSpPr txBox="1"/>
          <p:nvPr/>
        </p:nvSpPr>
        <p:spPr>
          <a:xfrm>
            <a:off x="464950" y="948900"/>
            <a:ext cx="8214000" cy="4106700"/>
          </a:xfrm>
          <a:prstGeom prst="rect">
            <a:avLst/>
          </a:prstGeom>
          <a:noFill/>
          <a:ln>
            <a:noFill/>
          </a:ln>
        </p:spPr>
        <p:txBody>
          <a:bodyPr anchorCtr="0" anchor="t" bIns="45700" lIns="91425" spcFirstLastPara="1" rIns="91425" wrap="square" tIns="45700">
            <a:noAutofit/>
          </a:bodyPr>
          <a:lstStyle/>
          <a:p>
            <a:pPr indent="0" lvl="0" marL="0" marR="0" rtl="0" algn="l">
              <a:lnSpc>
                <a:spcPct val="110000"/>
              </a:lnSpc>
              <a:spcBef>
                <a:spcPts val="0"/>
              </a:spcBef>
              <a:spcAft>
                <a:spcPts val="0"/>
              </a:spcAft>
              <a:buClr>
                <a:schemeClr val="lt1"/>
              </a:buClr>
              <a:buSzPts val="2800"/>
              <a:buFont typeface="Arial"/>
              <a:buNone/>
            </a:pPr>
            <a:r>
              <a:rPr b="1" lang="en-US" sz="2500">
                <a:solidFill>
                  <a:schemeClr val="lt1"/>
                </a:solidFill>
                <a:latin typeface="Century Gothic"/>
                <a:ea typeface="Century Gothic"/>
                <a:cs typeface="Century Gothic"/>
                <a:sym typeface="Century Gothic"/>
              </a:rPr>
              <a:t>{Text}</a:t>
            </a:r>
            <a:endParaRPr b="1" sz="2500">
              <a:solidFill>
                <a:schemeClr val="lt1"/>
              </a:solidFill>
              <a:latin typeface="Century Gothic"/>
              <a:ea typeface="Century Gothic"/>
              <a:cs typeface="Century Gothic"/>
              <a:sym typeface="Century Gothic"/>
            </a:endParaRPr>
          </a:p>
        </p:txBody>
      </p:sp>
      <p:sp>
        <p:nvSpPr>
          <p:cNvPr id="281" name="Google Shape;281;p39"/>
          <p:cNvSpPr txBox="1"/>
          <p:nvPr/>
        </p:nvSpPr>
        <p:spPr>
          <a:xfrm>
            <a:off x="464950" y="304800"/>
            <a:ext cx="5520900" cy="644100"/>
          </a:xfrm>
          <a:prstGeom prst="rect">
            <a:avLst/>
          </a:prstGeom>
          <a:noFill/>
          <a:ln>
            <a:noFill/>
          </a:ln>
        </p:spPr>
        <p:txBody>
          <a:bodyPr anchorCtr="0" anchor="t" bIns="91425" lIns="91425" spcFirstLastPara="1" rIns="91425" wrap="square" tIns="91425">
            <a:noAutofit/>
          </a:bodyPr>
          <a:lstStyle/>
          <a:p>
            <a:pPr indent="0" lvl="0" marL="0" rtl="0" algn="l">
              <a:lnSpc>
                <a:spcPct val="110000"/>
              </a:lnSpc>
              <a:spcBef>
                <a:spcPts val="0"/>
              </a:spcBef>
              <a:spcAft>
                <a:spcPts val="0"/>
              </a:spcAft>
              <a:buClr>
                <a:schemeClr val="lt1"/>
              </a:buClr>
              <a:buSzPts val="2800"/>
              <a:buFont typeface="Arial"/>
              <a:buNone/>
            </a:pPr>
            <a:r>
              <a:rPr b="1" lang="en-US" sz="2800" u="sng">
                <a:solidFill>
                  <a:schemeClr val="lt1"/>
                </a:solidFill>
                <a:latin typeface="Century Gothic"/>
                <a:ea typeface="Century Gothic"/>
                <a:cs typeface="Century Gothic"/>
                <a:sym typeface="Century Gothic"/>
              </a:rPr>
              <a:t>{Title}</a:t>
            </a:r>
            <a:endParaRPr b="1" sz="2800" u="sng">
              <a:solidFill>
                <a:schemeClr val="lt1"/>
              </a:solidFill>
              <a:latin typeface="Century Gothic"/>
              <a:ea typeface="Century Gothic"/>
              <a:cs typeface="Century Gothic"/>
              <a:sym typeface="Century Gothic"/>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85" name="Shape 285"/>
        <p:cNvGrpSpPr/>
        <p:nvPr/>
      </p:nvGrpSpPr>
      <p:grpSpPr>
        <a:xfrm>
          <a:off x="0" y="0"/>
          <a:ext cx="0" cy="0"/>
          <a:chOff x="0" y="0"/>
          <a:chExt cx="0" cy="0"/>
        </a:xfrm>
      </p:grpSpPr>
      <p:pic>
        <p:nvPicPr>
          <p:cNvPr id="286" name="Google Shape;286;p40"/>
          <p:cNvPicPr preferRelativeResize="0"/>
          <p:nvPr/>
        </p:nvPicPr>
        <p:blipFill rotWithShape="1">
          <a:blip r:embed="rId3">
            <a:alphaModFix amt="40000"/>
          </a:blip>
          <a:srcRect b="0" l="0" r="0" t="0"/>
          <a:stretch/>
        </p:blipFill>
        <p:spPr>
          <a:xfrm>
            <a:off x="0" y="0"/>
            <a:ext cx="9144000" cy="6858000"/>
          </a:xfrm>
          <a:prstGeom prst="rect">
            <a:avLst/>
          </a:prstGeom>
          <a:noFill/>
          <a:ln>
            <a:noFill/>
          </a:ln>
        </p:spPr>
      </p:pic>
      <p:sp>
        <p:nvSpPr>
          <p:cNvPr id="287" name="Google Shape;287;p40"/>
          <p:cNvSpPr txBox="1"/>
          <p:nvPr>
            <p:ph type="title"/>
          </p:nvPr>
        </p:nvSpPr>
        <p:spPr>
          <a:xfrm>
            <a:off x="167700" y="0"/>
            <a:ext cx="8808600" cy="1293000"/>
          </a:xfrm>
          <a:prstGeom prst="rect">
            <a:avLst/>
          </a:prstGeom>
          <a:noFill/>
          <a:ln>
            <a:noFill/>
          </a:ln>
        </p:spPr>
        <p:txBody>
          <a:bodyPr anchorCtr="0" anchor="ctr" bIns="45700" lIns="91425" spcFirstLastPara="1" rIns="91425" wrap="square" tIns="45700">
            <a:noAutofit/>
          </a:bodyPr>
          <a:lstStyle/>
          <a:p>
            <a:pPr indent="0" lvl="0" marL="0" rtl="0" algn="ctr">
              <a:lnSpc>
                <a:spcPct val="110000"/>
              </a:lnSpc>
              <a:spcBef>
                <a:spcPts val="0"/>
              </a:spcBef>
              <a:spcAft>
                <a:spcPts val="0"/>
              </a:spcAft>
              <a:buClr>
                <a:schemeClr val="lt1"/>
              </a:buClr>
              <a:buSzPts val="3200"/>
              <a:buFont typeface="Century Gothic"/>
              <a:buNone/>
            </a:pPr>
            <a:r>
              <a:rPr b="1" lang="en-US" u="sng"/>
              <a:t>{Title}</a:t>
            </a:r>
            <a:endParaRPr b="1" u="sng"/>
          </a:p>
        </p:txBody>
      </p:sp>
      <p:sp>
        <p:nvSpPr>
          <p:cNvPr id="288" name="Google Shape;288;p40"/>
          <p:cNvSpPr txBox="1"/>
          <p:nvPr>
            <p:ph idx="1" type="body"/>
          </p:nvPr>
        </p:nvSpPr>
        <p:spPr>
          <a:xfrm>
            <a:off x="0" y="1072550"/>
            <a:ext cx="9144000" cy="36657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lt1"/>
              </a:buClr>
              <a:buSzPts val="2800"/>
              <a:buNone/>
            </a:pPr>
            <a:r>
              <a:rPr b="1" lang="en-US" sz="2800"/>
              <a:t>{Text}</a:t>
            </a:r>
            <a:endParaRPr b="1" sz="2800"/>
          </a:p>
          <a:p>
            <a:pPr indent="0" lvl="0" marL="0" rtl="0" algn="ctr">
              <a:lnSpc>
                <a:spcPct val="100000"/>
              </a:lnSpc>
              <a:spcBef>
                <a:spcPts val="0"/>
              </a:spcBef>
              <a:spcAft>
                <a:spcPts val="0"/>
              </a:spcAft>
              <a:buClr>
                <a:schemeClr val="lt1"/>
              </a:buClr>
              <a:buSzPts val="2800"/>
              <a:buNone/>
            </a:pPr>
            <a:r>
              <a:t/>
            </a:r>
            <a:endParaRPr b="1" sz="2800"/>
          </a:p>
          <a:p>
            <a:pPr indent="0" lvl="0" marL="0" rtl="0" algn="ctr">
              <a:lnSpc>
                <a:spcPct val="100000"/>
              </a:lnSpc>
              <a:spcBef>
                <a:spcPts val="0"/>
              </a:spcBef>
              <a:spcAft>
                <a:spcPts val="0"/>
              </a:spcAft>
              <a:buClr>
                <a:schemeClr val="lt1"/>
              </a:buClr>
              <a:buSzPts val="2800"/>
              <a:buNone/>
            </a:pPr>
            <a:r>
              <a:t/>
            </a:r>
            <a:endParaRPr b="1" sz="2800"/>
          </a:p>
          <a:p>
            <a:pPr indent="0" lvl="0" marL="0" rtl="0" algn="ctr">
              <a:lnSpc>
                <a:spcPct val="100000"/>
              </a:lnSpc>
              <a:spcBef>
                <a:spcPts val="0"/>
              </a:spcBef>
              <a:spcAft>
                <a:spcPts val="0"/>
              </a:spcAft>
              <a:buClr>
                <a:schemeClr val="lt1"/>
              </a:buClr>
              <a:buSzPts val="2800"/>
              <a:buNone/>
            </a:pPr>
            <a:r>
              <a:t/>
            </a:r>
            <a:endParaRPr b="1" sz="2800"/>
          </a:p>
          <a:p>
            <a:pPr indent="0" lvl="0" marL="0" rtl="0" algn="ctr">
              <a:lnSpc>
                <a:spcPct val="100000"/>
              </a:lnSpc>
              <a:spcBef>
                <a:spcPts val="0"/>
              </a:spcBef>
              <a:spcAft>
                <a:spcPts val="0"/>
              </a:spcAft>
              <a:buClr>
                <a:schemeClr val="lt1"/>
              </a:buClr>
              <a:buSzPts val="2800"/>
              <a:buNone/>
            </a:pPr>
            <a:r>
              <a:t/>
            </a:r>
            <a:endParaRPr b="1" sz="2800"/>
          </a:p>
          <a:p>
            <a:pPr indent="0" lvl="0" marL="0" rtl="0" algn="ctr">
              <a:lnSpc>
                <a:spcPct val="100000"/>
              </a:lnSpc>
              <a:spcBef>
                <a:spcPts val="0"/>
              </a:spcBef>
              <a:spcAft>
                <a:spcPts val="0"/>
              </a:spcAft>
              <a:buClr>
                <a:schemeClr val="lt1"/>
              </a:buClr>
              <a:buSzPts val="2800"/>
              <a:buNone/>
            </a:pPr>
            <a:r>
              <a:t/>
            </a:r>
            <a:endParaRPr b="1" sz="2800"/>
          </a:p>
          <a:p>
            <a:pPr indent="0" lvl="0" marL="0" rtl="0" algn="ctr">
              <a:lnSpc>
                <a:spcPct val="100000"/>
              </a:lnSpc>
              <a:spcBef>
                <a:spcPts val="0"/>
              </a:spcBef>
              <a:spcAft>
                <a:spcPts val="0"/>
              </a:spcAft>
              <a:buClr>
                <a:schemeClr val="lt1"/>
              </a:buClr>
              <a:buSzPts val="2800"/>
              <a:buNone/>
            </a:pPr>
            <a:r>
              <a:t/>
            </a:r>
            <a:endParaRPr b="1" sz="2800"/>
          </a:p>
          <a:p>
            <a:pPr indent="0" lvl="0" marL="0" rtl="0" algn="ctr">
              <a:lnSpc>
                <a:spcPct val="100000"/>
              </a:lnSpc>
              <a:spcBef>
                <a:spcPts val="0"/>
              </a:spcBef>
              <a:spcAft>
                <a:spcPts val="0"/>
              </a:spcAft>
              <a:buClr>
                <a:schemeClr val="lt1"/>
              </a:buClr>
              <a:buSzPts val="2800"/>
              <a:buNone/>
            </a:pPr>
            <a:r>
              <a:t/>
            </a:r>
            <a:endParaRPr b="1" sz="2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92" name="Shape 292"/>
        <p:cNvGrpSpPr/>
        <p:nvPr/>
      </p:nvGrpSpPr>
      <p:grpSpPr>
        <a:xfrm>
          <a:off x="0" y="0"/>
          <a:ext cx="0" cy="0"/>
          <a:chOff x="0" y="0"/>
          <a:chExt cx="0" cy="0"/>
        </a:xfrm>
      </p:grpSpPr>
      <p:sp>
        <p:nvSpPr>
          <p:cNvPr id="293" name="Google Shape;293;p41"/>
          <p:cNvSpPr txBox="1"/>
          <p:nvPr>
            <p:ph type="title"/>
          </p:nvPr>
        </p:nvSpPr>
        <p:spPr>
          <a:xfrm>
            <a:off x="1383030" y="1022607"/>
            <a:ext cx="6378000" cy="12930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4800"/>
              <a:buFont typeface="Century Gothic"/>
              <a:buNone/>
            </a:pPr>
            <a:r>
              <a:rPr b="1" lang="en-US" sz="4800">
                <a:solidFill>
                  <a:schemeClr val="lt1"/>
                </a:solidFill>
              </a:rPr>
              <a:t>OFFERING </a:t>
            </a:r>
            <a:endParaRPr/>
          </a:p>
        </p:txBody>
      </p:sp>
      <p:sp>
        <p:nvSpPr>
          <p:cNvPr id="294" name="Google Shape;294;p41"/>
          <p:cNvSpPr txBox="1"/>
          <p:nvPr>
            <p:ph idx="1" type="body"/>
          </p:nvPr>
        </p:nvSpPr>
        <p:spPr>
          <a:xfrm>
            <a:off x="508846" y="2114126"/>
            <a:ext cx="8126400" cy="4069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3200"/>
              <a:buNone/>
            </a:pPr>
            <a:r>
              <a:rPr lang="en-US" sz="3200"/>
              <a:t>“Each of you should give what you   have decided in your heart to give, not reluctantly or under compulsion, for God loves a cheerful giver.”</a:t>
            </a:r>
            <a:endParaRPr sz="3200"/>
          </a:p>
          <a:p>
            <a:pPr indent="0" lvl="0" marL="0" rtl="0" algn="l">
              <a:spcBef>
                <a:spcPts val="0"/>
              </a:spcBef>
              <a:spcAft>
                <a:spcPts val="0"/>
              </a:spcAft>
              <a:buClr>
                <a:schemeClr val="lt1"/>
              </a:buClr>
              <a:buSzPts val="3200"/>
              <a:buNone/>
            </a:pPr>
            <a:r>
              <a:t/>
            </a:r>
            <a:endParaRPr sz="3200"/>
          </a:p>
          <a:p>
            <a:pPr indent="457200" lvl="0" marL="3657600" rtl="0" algn="l">
              <a:spcBef>
                <a:spcPts val="0"/>
              </a:spcBef>
              <a:spcAft>
                <a:spcPts val="0"/>
              </a:spcAft>
              <a:buClr>
                <a:schemeClr val="lt1"/>
              </a:buClr>
              <a:buSzPts val="3200"/>
              <a:buNone/>
            </a:pPr>
            <a:r>
              <a:rPr lang="en-US" sz="3200"/>
              <a:t>—2 Corinthians 9:7</a:t>
            </a:r>
            <a:endParaRPr sz="32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98" name="Shape 298"/>
        <p:cNvGrpSpPr/>
        <p:nvPr/>
      </p:nvGrpSpPr>
      <p:grpSpPr>
        <a:xfrm>
          <a:off x="0" y="0"/>
          <a:ext cx="0" cy="0"/>
          <a:chOff x="0" y="0"/>
          <a:chExt cx="0" cy="0"/>
        </a:xfrm>
      </p:grpSpPr>
      <p:pic>
        <p:nvPicPr>
          <p:cNvPr descr="Image result for christian ppt background" id="299" name="Google Shape;299;p42"/>
          <p:cNvPicPr preferRelativeResize="0"/>
          <p:nvPr/>
        </p:nvPicPr>
        <p:blipFill rotWithShape="1">
          <a:blip r:embed="rId3">
            <a:alphaModFix amt="30000"/>
          </a:blip>
          <a:srcRect b="0" l="0" r="0" t="21054"/>
          <a:stretch/>
        </p:blipFill>
        <p:spPr>
          <a:xfrm>
            <a:off x="0" y="0"/>
            <a:ext cx="9144000" cy="6858000"/>
          </a:xfrm>
          <a:prstGeom prst="rect">
            <a:avLst/>
          </a:prstGeom>
          <a:noFill/>
          <a:ln>
            <a:noFill/>
          </a:ln>
        </p:spPr>
      </p:pic>
      <p:sp>
        <p:nvSpPr>
          <p:cNvPr id="300" name="Google Shape;300;p42"/>
          <p:cNvSpPr txBox="1"/>
          <p:nvPr>
            <p:ph type="title"/>
          </p:nvPr>
        </p:nvSpPr>
        <p:spPr>
          <a:xfrm>
            <a:off x="167700" y="0"/>
            <a:ext cx="8808600" cy="1293000"/>
          </a:xfrm>
          <a:prstGeom prst="rect">
            <a:avLst/>
          </a:prstGeom>
          <a:noFill/>
          <a:ln>
            <a:noFill/>
          </a:ln>
        </p:spPr>
        <p:txBody>
          <a:bodyPr anchorCtr="0" anchor="ctr" bIns="45700" lIns="91425" spcFirstLastPara="1" rIns="91425" wrap="square" tIns="45700">
            <a:noAutofit/>
          </a:bodyPr>
          <a:lstStyle/>
          <a:p>
            <a:pPr indent="0" lvl="0" marL="0" rtl="0" algn="ctr">
              <a:lnSpc>
                <a:spcPct val="110000"/>
              </a:lnSpc>
              <a:spcBef>
                <a:spcPts val="0"/>
              </a:spcBef>
              <a:spcAft>
                <a:spcPts val="0"/>
              </a:spcAft>
              <a:buClr>
                <a:schemeClr val="lt1"/>
              </a:buClr>
              <a:buSzPts val="3200"/>
              <a:buFont typeface="Century Gothic"/>
              <a:buNone/>
            </a:pPr>
            <a:r>
              <a:rPr b="1" lang="en-US" u="sng"/>
              <a:t>{Title}</a:t>
            </a:r>
            <a:endParaRPr b="1" u="sng"/>
          </a:p>
        </p:txBody>
      </p:sp>
      <p:sp>
        <p:nvSpPr>
          <p:cNvPr id="301" name="Google Shape;301;p42"/>
          <p:cNvSpPr txBox="1"/>
          <p:nvPr>
            <p:ph idx="1" type="body"/>
          </p:nvPr>
        </p:nvSpPr>
        <p:spPr>
          <a:xfrm>
            <a:off x="0" y="1072550"/>
            <a:ext cx="9144000" cy="36657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lt1"/>
              </a:buClr>
              <a:buSzPts val="2800"/>
              <a:buNone/>
            </a:pPr>
            <a:r>
              <a:rPr b="1" lang="en-US" sz="2800"/>
              <a:t>{Text}</a:t>
            </a:r>
            <a:endParaRPr b="1" sz="2800"/>
          </a:p>
          <a:p>
            <a:pPr indent="0" lvl="0" marL="0" rtl="0" algn="ctr">
              <a:lnSpc>
                <a:spcPct val="100000"/>
              </a:lnSpc>
              <a:spcBef>
                <a:spcPts val="0"/>
              </a:spcBef>
              <a:spcAft>
                <a:spcPts val="0"/>
              </a:spcAft>
              <a:buClr>
                <a:schemeClr val="lt1"/>
              </a:buClr>
              <a:buSzPts val="2800"/>
              <a:buNone/>
            </a:pPr>
            <a:r>
              <a:t/>
            </a:r>
            <a:endParaRPr b="1" sz="2800"/>
          </a:p>
          <a:p>
            <a:pPr indent="0" lvl="0" marL="0" rtl="0" algn="ctr">
              <a:lnSpc>
                <a:spcPct val="100000"/>
              </a:lnSpc>
              <a:spcBef>
                <a:spcPts val="0"/>
              </a:spcBef>
              <a:spcAft>
                <a:spcPts val="0"/>
              </a:spcAft>
              <a:buClr>
                <a:schemeClr val="lt1"/>
              </a:buClr>
              <a:buSzPts val="2800"/>
              <a:buNone/>
            </a:pPr>
            <a:r>
              <a:t/>
            </a:r>
            <a:endParaRPr b="1" sz="2800"/>
          </a:p>
          <a:p>
            <a:pPr indent="0" lvl="0" marL="0" rtl="0" algn="ctr">
              <a:lnSpc>
                <a:spcPct val="100000"/>
              </a:lnSpc>
              <a:spcBef>
                <a:spcPts val="0"/>
              </a:spcBef>
              <a:spcAft>
                <a:spcPts val="0"/>
              </a:spcAft>
              <a:buClr>
                <a:schemeClr val="lt1"/>
              </a:buClr>
              <a:buSzPts val="2800"/>
              <a:buNone/>
            </a:pPr>
            <a:r>
              <a:t/>
            </a:r>
            <a:endParaRPr b="1" sz="2800"/>
          </a:p>
          <a:p>
            <a:pPr indent="0" lvl="0" marL="0" rtl="0" algn="ctr">
              <a:lnSpc>
                <a:spcPct val="100000"/>
              </a:lnSpc>
              <a:spcBef>
                <a:spcPts val="0"/>
              </a:spcBef>
              <a:spcAft>
                <a:spcPts val="0"/>
              </a:spcAft>
              <a:buClr>
                <a:schemeClr val="lt1"/>
              </a:buClr>
              <a:buSzPts val="2800"/>
              <a:buNone/>
            </a:pPr>
            <a:r>
              <a:t/>
            </a:r>
            <a:endParaRPr b="1" sz="2800"/>
          </a:p>
          <a:p>
            <a:pPr indent="0" lvl="0" marL="0" rtl="0" algn="ctr">
              <a:lnSpc>
                <a:spcPct val="100000"/>
              </a:lnSpc>
              <a:spcBef>
                <a:spcPts val="0"/>
              </a:spcBef>
              <a:spcAft>
                <a:spcPts val="0"/>
              </a:spcAft>
              <a:buClr>
                <a:schemeClr val="lt1"/>
              </a:buClr>
              <a:buSzPts val="2800"/>
              <a:buNone/>
            </a:pPr>
            <a:r>
              <a:t/>
            </a:r>
            <a:endParaRPr b="1" sz="2800"/>
          </a:p>
          <a:p>
            <a:pPr indent="0" lvl="0" marL="0" rtl="0" algn="ctr">
              <a:lnSpc>
                <a:spcPct val="100000"/>
              </a:lnSpc>
              <a:spcBef>
                <a:spcPts val="0"/>
              </a:spcBef>
              <a:spcAft>
                <a:spcPts val="0"/>
              </a:spcAft>
              <a:buClr>
                <a:schemeClr val="lt1"/>
              </a:buClr>
              <a:buSzPts val="2800"/>
              <a:buNone/>
            </a:pPr>
            <a:r>
              <a:t/>
            </a:r>
            <a:endParaRPr b="1" sz="2800"/>
          </a:p>
          <a:p>
            <a:pPr indent="0" lvl="0" marL="0" rtl="0" algn="ctr">
              <a:lnSpc>
                <a:spcPct val="100000"/>
              </a:lnSpc>
              <a:spcBef>
                <a:spcPts val="0"/>
              </a:spcBef>
              <a:spcAft>
                <a:spcPts val="0"/>
              </a:spcAft>
              <a:buClr>
                <a:schemeClr val="lt1"/>
              </a:buClr>
              <a:buSzPts val="2800"/>
              <a:buNone/>
            </a:pPr>
            <a:r>
              <a:t/>
            </a:r>
            <a:endParaRPr b="1" sz="2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05" name="Shape 305"/>
        <p:cNvGrpSpPr/>
        <p:nvPr/>
      </p:nvGrpSpPr>
      <p:grpSpPr>
        <a:xfrm>
          <a:off x="0" y="0"/>
          <a:ext cx="0" cy="0"/>
          <a:chOff x="0" y="0"/>
          <a:chExt cx="0" cy="0"/>
        </a:xfrm>
      </p:grpSpPr>
      <p:sp>
        <p:nvSpPr>
          <p:cNvPr id="306" name="Google Shape;306;p43"/>
          <p:cNvSpPr txBox="1"/>
          <p:nvPr>
            <p:ph type="title"/>
          </p:nvPr>
        </p:nvSpPr>
        <p:spPr>
          <a:xfrm>
            <a:off x="68311" y="2241745"/>
            <a:ext cx="2214000" cy="16659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FFFFFF"/>
              </a:buClr>
              <a:buSzPts val="2400"/>
              <a:buFont typeface="Century Gothic"/>
              <a:buNone/>
            </a:pPr>
            <a:r>
              <a:rPr b="1" lang="en-US" sz="2400">
                <a:solidFill>
                  <a:srgbClr val="FFFFFF"/>
                </a:solidFill>
              </a:rPr>
              <a:t>DOXOLOGY</a:t>
            </a:r>
            <a:endParaRPr b="1"/>
          </a:p>
        </p:txBody>
      </p:sp>
      <p:sp>
        <p:nvSpPr>
          <p:cNvPr id="307" name="Google Shape;307;p43"/>
          <p:cNvSpPr txBox="1"/>
          <p:nvPr>
            <p:ph idx="1" type="body"/>
          </p:nvPr>
        </p:nvSpPr>
        <p:spPr>
          <a:xfrm>
            <a:off x="2166200" y="513450"/>
            <a:ext cx="6977700" cy="5732100"/>
          </a:xfrm>
          <a:prstGeom prst="rect">
            <a:avLst/>
          </a:prstGeom>
          <a:noFill/>
          <a:ln>
            <a:noFill/>
          </a:ln>
        </p:spPr>
        <p:txBody>
          <a:bodyPr anchorCtr="0" anchor="ctr" bIns="45700" lIns="91425" spcFirstLastPara="1" rIns="91425" wrap="square" tIns="45700">
            <a:noAutofit/>
          </a:bodyPr>
          <a:lstStyle/>
          <a:p>
            <a:pPr indent="0" lvl="0" marL="118871" rtl="0" algn="l">
              <a:lnSpc>
                <a:spcPct val="90000"/>
              </a:lnSpc>
              <a:spcBef>
                <a:spcPts val="0"/>
              </a:spcBef>
              <a:spcAft>
                <a:spcPts val="0"/>
              </a:spcAft>
              <a:buClr>
                <a:schemeClr val="lt1"/>
              </a:buClr>
              <a:buSzPts val="2600"/>
              <a:buNone/>
            </a:pPr>
            <a:r>
              <a:rPr b="1" lang="en-US" sz="2700"/>
              <a:t>Praise God, from whom all blessing flow</a:t>
            </a:r>
            <a:endParaRPr sz="2700"/>
          </a:p>
          <a:p>
            <a:pPr indent="0" lvl="0" marL="118871" rtl="0" algn="l">
              <a:lnSpc>
                <a:spcPct val="90000"/>
              </a:lnSpc>
              <a:spcBef>
                <a:spcPts val="1000"/>
              </a:spcBef>
              <a:spcAft>
                <a:spcPts val="0"/>
              </a:spcAft>
              <a:buClr>
                <a:schemeClr val="lt1"/>
              </a:buClr>
              <a:buSzPts val="2600"/>
              <a:buNone/>
            </a:pPr>
            <a:r>
              <a:rPr b="1" lang="en-US" sz="2700"/>
              <a:t>Praise Him, all creatures here below</a:t>
            </a:r>
            <a:endParaRPr sz="2700"/>
          </a:p>
          <a:p>
            <a:pPr indent="0" lvl="0" marL="118871" rtl="0" algn="l">
              <a:lnSpc>
                <a:spcPct val="90000"/>
              </a:lnSpc>
              <a:spcBef>
                <a:spcPts val="1000"/>
              </a:spcBef>
              <a:spcAft>
                <a:spcPts val="0"/>
              </a:spcAft>
              <a:buClr>
                <a:schemeClr val="lt1"/>
              </a:buClr>
              <a:buSzPts val="2600"/>
              <a:buNone/>
            </a:pPr>
            <a:r>
              <a:rPr b="1" lang="en-US" sz="2700"/>
              <a:t>Praise Him above, ye heavenly hosts</a:t>
            </a:r>
            <a:endParaRPr sz="2700"/>
          </a:p>
          <a:p>
            <a:pPr indent="0" lvl="0" marL="118871" rtl="0" algn="l">
              <a:lnSpc>
                <a:spcPct val="90000"/>
              </a:lnSpc>
              <a:spcBef>
                <a:spcPts val="1000"/>
              </a:spcBef>
              <a:spcAft>
                <a:spcPts val="0"/>
              </a:spcAft>
              <a:buClr>
                <a:schemeClr val="lt1"/>
              </a:buClr>
              <a:buSzPts val="2600"/>
              <a:buNone/>
            </a:pPr>
            <a:r>
              <a:rPr b="1" lang="en-US" sz="2700"/>
              <a:t>Praise Father, Son and Holy Ghost</a:t>
            </a:r>
            <a:endParaRPr sz="2700"/>
          </a:p>
          <a:p>
            <a:pPr indent="0" lvl="0" marL="118871" rtl="0" algn="l">
              <a:lnSpc>
                <a:spcPct val="90000"/>
              </a:lnSpc>
              <a:spcBef>
                <a:spcPts val="1000"/>
              </a:spcBef>
              <a:spcAft>
                <a:spcPts val="0"/>
              </a:spcAft>
              <a:buClr>
                <a:schemeClr val="lt1"/>
              </a:buClr>
              <a:buSzPts val="2600"/>
              <a:buNone/>
            </a:pPr>
            <a:r>
              <a:rPr b="1" lang="en-US" sz="2700"/>
              <a:t>Amen</a:t>
            </a:r>
            <a:endParaRPr sz="2700"/>
          </a:p>
          <a:p>
            <a:pPr indent="0" lvl="0" marL="0" rtl="0" algn="l">
              <a:lnSpc>
                <a:spcPct val="90000"/>
              </a:lnSpc>
              <a:spcBef>
                <a:spcPts val="1000"/>
              </a:spcBef>
              <a:spcAft>
                <a:spcPts val="0"/>
              </a:spcAft>
              <a:buClr>
                <a:schemeClr val="lt1"/>
              </a:buClr>
              <a:buSzPts val="2600"/>
              <a:buNone/>
            </a:pPr>
            <a:r>
              <a:t/>
            </a:r>
            <a:endParaRPr b="1" sz="27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11" name="Shape 311"/>
        <p:cNvGrpSpPr/>
        <p:nvPr/>
      </p:nvGrpSpPr>
      <p:grpSpPr>
        <a:xfrm>
          <a:off x="0" y="0"/>
          <a:ext cx="0" cy="0"/>
          <a:chOff x="0" y="0"/>
          <a:chExt cx="0" cy="0"/>
        </a:xfrm>
      </p:grpSpPr>
      <p:sp>
        <p:nvSpPr>
          <p:cNvPr id="312" name="Google Shape;312;p44"/>
          <p:cNvSpPr txBox="1"/>
          <p:nvPr>
            <p:ph type="ctrTitle"/>
          </p:nvPr>
        </p:nvSpPr>
        <p:spPr>
          <a:xfrm>
            <a:off x="0" y="402201"/>
            <a:ext cx="9144000" cy="35250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FFFFFF"/>
              </a:buClr>
              <a:buSzPts val="7200"/>
              <a:buFont typeface="Century Gothic"/>
              <a:buNone/>
            </a:pPr>
            <a:r>
              <a:rPr b="1" lang="en-US" sz="7200">
                <a:solidFill>
                  <a:srgbClr val="FFFFFF"/>
                </a:solidFill>
              </a:rPr>
              <a:t>BENEDICTION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5"/>
          <p:cNvSpPr txBox="1"/>
          <p:nvPr>
            <p:ph type="title"/>
          </p:nvPr>
        </p:nvSpPr>
        <p:spPr>
          <a:xfrm>
            <a:off x="1383030" y="819407"/>
            <a:ext cx="6378000" cy="12930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4000"/>
              <a:buFont typeface="Century Gothic"/>
              <a:buNone/>
            </a:pPr>
            <a:r>
              <a:rPr b="1" lang="en-US"/>
              <a:t>NEXT WEEK’S SCHEDULE</a:t>
            </a:r>
            <a:endParaRPr/>
          </a:p>
        </p:txBody>
      </p:sp>
      <p:graphicFrame>
        <p:nvGraphicFramePr>
          <p:cNvPr id="318" name="Google Shape;318;p45"/>
          <p:cNvGraphicFramePr/>
          <p:nvPr/>
        </p:nvGraphicFramePr>
        <p:xfrm>
          <a:off x="963083" y="1965960"/>
          <a:ext cx="3000000" cy="3000000"/>
        </p:xfrm>
        <a:graphic>
          <a:graphicData uri="http://schemas.openxmlformats.org/drawingml/2006/table">
            <a:tbl>
              <a:tblPr bandRow="1" firstRow="1">
                <a:noFill/>
                <a:tableStyleId>{458A0BFE-BCBE-4DA5-AC72-550EECC223FF}</a:tableStyleId>
              </a:tblPr>
              <a:tblGrid>
                <a:gridCol w="3608925"/>
                <a:gridCol w="3608925"/>
              </a:tblGrid>
              <a:tr h="262500">
                <a:tc>
                  <a:txBody>
                    <a:bodyPr/>
                    <a:lstStyle/>
                    <a:p>
                      <a:pPr indent="0" lvl="0" marL="0" marR="0" rtl="0" algn="ctr">
                        <a:spcBef>
                          <a:spcPts val="0"/>
                        </a:spcBef>
                        <a:spcAft>
                          <a:spcPts val="0"/>
                        </a:spcAft>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lt1"/>
                        </a:buClr>
                        <a:buSzPts val="1800"/>
                        <a:buFont typeface="Century Gothic"/>
                        <a:buNone/>
                      </a:pPr>
                      <a:r>
                        <a:rPr lang="en-US" sz="1800"/>
                        <a:t>{Date}</a:t>
                      </a:r>
                      <a:endParaRPr sz="1800" u="none" cap="none" strike="noStrike"/>
                    </a:p>
                  </a:txBody>
                  <a:tcPr marT="45725" marB="45725" marR="91450" marL="91450"/>
                </a:tc>
              </a:tr>
              <a:tr h="262500">
                <a:tc>
                  <a:txBody>
                    <a:bodyPr/>
                    <a:lstStyle/>
                    <a:p>
                      <a:pPr indent="0" lvl="0" marL="0" marR="0" rtl="0" algn="l">
                        <a:spcBef>
                          <a:spcPts val="0"/>
                        </a:spcBef>
                        <a:spcAft>
                          <a:spcPts val="0"/>
                        </a:spcAft>
                        <a:buNone/>
                      </a:pPr>
                      <a:r>
                        <a:rPr lang="en-US" sz="1800" u="none" cap="none" strike="noStrike"/>
                        <a:t>Speaker </a:t>
                      </a:r>
                      <a:endParaRPr/>
                    </a:p>
                  </a:txBody>
                  <a:tcPr marT="45725" marB="45725" marR="91450" marL="91450"/>
                </a:tc>
                <a:tc>
                  <a:txBody>
                    <a:bodyPr/>
                    <a:lstStyle/>
                    <a:p>
                      <a:pPr indent="0" lvl="0" marL="0" marR="0" rtl="0" algn="l">
                        <a:spcBef>
                          <a:spcPts val="0"/>
                        </a:spcBef>
                        <a:spcAft>
                          <a:spcPts val="0"/>
                        </a:spcAft>
                        <a:buNone/>
                      </a:pPr>
                      <a:r>
                        <a:rPr lang="en-US" sz="1800"/>
                        <a:t>{Speaker}</a:t>
                      </a:r>
                      <a:endParaRPr/>
                    </a:p>
                  </a:txBody>
                  <a:tcPr marT="45725" marB="45725" marR="91450" marL="91450"/>
                </a:tc>
              </a:tr>
              <a:tr h="262500">
                <a:tc>
                  <a:txBody>
                    <a:bodyPr/>
                    <a:lstStyle/>
                    <a:p>
                      <a:pPr indent="0" lvl="0" marL="0" marR="0" rtl="0" algn="l">
                        <a:spcBef>
                          <a:spcPts val="0"/>
                        </a:spcBef>
                        <a:spcAft>
                          <a:spcPts val="0"/>
                        </a:spcAft>
                        <a:buNone/>
                      </a:pPr>
                      <a:r>
                        <a:rPr lang="en-US" sz="1800"/>
                        <a:t>Worship Leader</a:t>
                      </a:r>
                      <a:endParaRPr/>
                    </a:p>
                  </a:txBody>
                  <a:tcPr marT="45725" marB="45725" marR="91450" marL="91450"/>
                </a:tc>
                <a:tc>
                  <a:txBody>
                    <a:bodyPr/>
                    <a:lstStyle/>
                    <a:p>
                      <a:pPr indent="0" lvl="0" marL="0" marR="0" rtl="0" algn="l">
                        <a:spcBef>
                          <a:spcPts val="0"/>
                        </a:spcBef>
                        <a:spcAft>
                          <a:spcPts val="0"/>
                        </a:spcAft>
                        <a:buNone/>
                      </a:pPr>
                      <a:r>
                        <a:rPr lang="en-US" sz="1800"/>
                        <a:t>{Leader}</a:t>
                      </a:r>
                      <a:endParaRPr/>
                    </a:p>
                  </a:txBody>
                  <a:tcPr marT="45725" marB="45725" marR="91450" marL="91450"/>
                </a:tc>
              </a:tr>
              <a:tr h="262500">
                <a:tc>
                  <a:txBody>
                    <a:bodyPr/>
                    <a:lstStyle/>
                    <a:p>
                      <a:pPr indent="0" lvl="0" marL="0" marR="0" rtl="0" algn="l">
                        <a:spcBef>
                          <a:spcPts val="0"/>
                        </a:spcBef>
                        <a:spcAft>
                          <a:spcPts val="0"/>
                        </a:spcAft>
                        <a:buNone/>
                      </a:pPr>
                      <a:r>
                        <a:rPr lang="en-US" sz="1800"/>
                        <a:t>Accompanist </a:t>
                      </a:r>
                      <a:endParaRPr/>
                    </a:p>
                  </a:txBody>
                  <a:tcPr marT="45725" marB="45725" marR="91450" marL="91450"/>
                </a:tc>
                <a:tc>
                  <a:txBody>
                    <a:bodyPr/>
                    <a:lstStyle/>
                    <a:p>
                      <a:pPr indent="0" lvl="0" marL="0" marR="0" rtl="0" algn="l">
                        <a:spcBef>
                          <a:spcPts val="0"/>
                        </a:spcBef>
                        <a:spcAft>
                          <a:spcPts val="0"/>
                        </a:spcAft>
                        <a:buNone/>
                      </a:pPr>
                      <a:r>
                        <a:rPr lang="en-US" sz="1800"/>
                        <a:t>{Accompanist}</a:t>
                      </a:r>
                      <a:endParaRPr/>
                    </a:p>
                  </a:txBody>
                  <a:tcPr marT="45725" marB="45725" marR="91450" marL="91450"/>
                </a:tc>
              </a:tr>
              <a:tr h="262500">
                <a:tc>
                  <a:txBody>
                    <a:bodyPr/>
                    <a:lstStyle/>
                    <a:p>
                      <a:pPr indent="0" lvl="0" marL="0" marR="0" rtl="0" algn="l">
                        <a:spcBef>
                          <a:spcPts val="0"/>
                        </a:spcBef>
                        <a:spcAft>
                          <a:spcPts val="0"/>
                        </a:spcAft>
                        <a:buNone/>
                      </a:pPr>
                      <a:r>
                        <a:rPr lang="en-US" sz="1800"/>
                        <a:t>Streaming </a:t>
                      </a:r>
                      <a:endParaRPr/>
                    </a:p>
                  </a:txBody>
                  <a:tcPr marT="45725" marB="45725" marR="91450" marL="91450"/>
                </a:tc>
                <a:tc>
                  <a:txBody>
                    <a:bodyPr/>
                    <a:lstStyle/>
                    <a:p>
                      <a:pPr indent="0" lvl="0" marL="0" marR="0" rtl="0" algn="l">
                        <a:spcBef>
                          <a:spcPts val="0"/>
                        </a:spcBef>
                        <a:spcAft>
                          <a:spcPts val="0"/>
                        </a:spcAft>
                        <a:buNone/>
                      </a:pPr>
                      <a:r>
                        <a:rPr lang="en-US" sz="1800"/>
                        <a:t>{Streaming}</a:t>
                      </a:r>
                      <a:endParaRPr/>
                    </a:p>
                  </a:txBody>
                  <a:tcPr marT="45725" marB="45725" marR="91450" marL="91450"/>
                </a:tc>
              </a:tr>
              <a:tr h="262500">
                <a:tc>
                  <a:txBody>
                    <a:bodyPr/>
                    <a:lstStyle/>
                    <a:p>
                      <a:pPr indent="0" lvl="0" marL="0" marR="0" rtl="0" algn="l">
                        <a:spcBef>
                          <a:spcPts val="0"/>
                        </a:spcBef>
                        <a:spcAft>
                          <a:spcPts val="0"/>
                        </a:spcAft>
                        <a:buNone/>
                      </a:pPr>
                      <a:r>
                        <a:rPr lang="en-US" sz="1800"/>
                        <a:t>Announcer </a:t>
                      </a:r>
                      <a:endParaRPr/>
                    </a:p>
                  </a:txBody>
                  <a:tcPr marT="45725" marB="45725" marR="91450" marL="91450"/>
                </a:tc>
                <a:tc>
                  <a:txBody>
                    <a:bodyPr/>
                    <a:lstStyle/>
                    <a:p>
                      <a:pPr indent="0" lvl="0" marL="0" marR="0" rtl="0" algn="l">
                        <a:spcBef>
                          <a:spcPts val="0"/>
                        </a:spcBef>
                        <a:spcAft>
                          <a:spcPts val="0"/>
                        </a:spcAft>
                        <a:buNone/>
                      </a:pPr>
                      <a:r>
                        <a:rPr lang="en-US" sz="1800"/>
                        <a:t>{Announcer}</a:t>
                      </a:r>
                      <a:endParaRPr/>
                    </a:p>
                  </a:txBody>
                  <a:tcPr marT="45725" marB="45725" marR="91450" marL="91450"/>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1"/>
          <p:cNvSpPr txBox="1"/>
          <p:nvPr>
            <p:ph type="title"/>
          </p:nvPr>
        </p:nvSpPr>
        <p:spPr>
          <a:xfrm>
            <a:off x="676575" y="960825"/>
            <a:ext cx="7188000" cy="1105800"/>
          </a:xfrm>
          <a:prstGeom prst="rect">
            <a:avLst/>
          </a:prstGeom>
          <a:noFill/>
          <a:ln>
            <a:noFill/>
          </a:ln>
        </p:spPr>
        <p:txBody>
          <a:bodyPr anchorCtr="0" anchor="ctr" bIns="45700" lIns="91425" spcFirstLastPara="1" rIns="91425" wrap="square" tIns="45700">
            <a:noAutofit/>
          </a:bodyPr>
          <a:lstStyle/>
          <a:p>
            <a:pPr indent="0" lvl="0" marL="0" rtl="0" algn="l">
              <a:lnSpc>
                <a:spcPct val="110000"/>
              </a:lnSpc>
              <a:spcBef>
                <a:spcPts val="0"/>
              </a:spcBef>
              <a:spcAft>
                <a:spcPts val="0"/>
              </a:spcAft>
              <a:buClr>
                <a:schemeClr val="lt1"/>
              </a:buClr>
              <a:buSzPts val="4400"/>
              <a:buFont typeface="Century Gothic"/>
              <a:buNone/>
            </a:pPr>
            <a:r>
              <a:rPr b="1" lang="en-US" u="sng"/>
              <a:t>{Title}</a:t>
            </a:r>
            <a:endParaRPr b="1" u="sng"/>
          </a:p>
        </p:txBody>
      </p:sp>
      <p:sp>
        <p:nvSpPr>
          <p:cNvPr id="163" name="Google Shape;163;p21"/>
          <p:cNvSpPr txBox="1"/>
          <p:nvPr>
            <p:ph idx="1" type="body"/>
          </p:nvPr>
        </p:nvSpPr>
        <p:spPr>
          <a:xfrm>
            <a:off x="676575" y="1899825"/>
            <a:ext cx="7826400" cy="32895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Clr>
                <a:schemeClr val="lt1"/>
              </a:buClr>
              <a:buSzPts val="2800"/>
              <a:buNone/>
            </a:pPr>
            <a:r>
              <a:rPr b="1" lang="en-US" sz="2400"/>
              <a:t>{Text}</a:t>
            </a:r>
            <a:endParaRPr b="1" sz="2400"/>
          </a:p>
          <a:p>
            <a:pPr indent="0" lvl="0" marL="0" rtl="0" algn="l">
              <a:lnSpc>
                <a:spcPct val="110000"/>
              </a:lnSpc>
              <a:spcBef>
                <a:spcPts val="0"/>
              </a:spcBef>
              <a:spcAft>
                <a:spcPts val="0"/>
              </a:spcAft>
              <a:buClr>
                <a:schemeClr val="lt1"/>
              </a:buClr>
              <a:buSzPts val="2800"/>
              <a:buNone/>
            </a:pPr>
            <a:r>
              <a:t/>
            </a:r>
            <a:endParaRPr b="1" sz="2400"/>
          </a:p>
          <a:p>
            <a:pPr indent="0" lvl="0" marL="0" rtl="0" algn="l">
              <a:lnSpc>
                <a:spcPct val="110000"/>
              </a:lnSpc>
              <a:spcBef>
                <a:spcPts val="0"/>
              </a:spcBef>
              <a:spcAft>
                <a:spcPts val="0"/>
              </a:spcAft>
              <a:buClr>
                <a:schemeClr val="lt1"/>
              </a:buClr>
              <a:buSzPts val="2800"/>
              <a:buNone/>
            </a:pPr>
            <a:r>
              <a:t/>
            </a:r>
            <a:endParaRPr b="1"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2"/>
          <p:cNvSpPr txBox="1"/>
          <p:nvPr>
            <p:ph type="title"/>
          </p:nvPr>
        </p:nvSpPr>
        <p:spPr>
          <a:xfrm>
            <a:off x="676575" y="960825"/>
            <a:ext cx="7188000" cy="1105800"/>
          </a:xfrm>
          <a:prstGeom prst="rect">
            <a:avLst/>
          </a:prstGeom>
          <a:noFill/>
          <a:ln>
            <a:noFill/>
          </a:ln>
        </p:spPr>
        <p:txBody>
          <a:bodyPr anchorCtr="0" anchor="ctr" bIns="45700" lIns="91425" spcFirstLastPara="1" rIns="91425" wrap="square" tIns="45700">
            <a:noAutofit/>
          </a:bodyPr>
          <a:lstStyle/>
          <a:p>
            <a:pPr indent="0" lvl="0" marL="0" rtl="0" algn="l">
              <a:lnSpc>
                <a:spcPct val="110000"/>
              </a:lnSpc>
              <a:spcBef>
                <a:spcPts val="0"/>
              </a:spcBef>
              <a:spcAft>
                <a:spcPts val="0"/>
              </a:spcAft>
              <a:buClr>
                <a:schemeClr val="lt1"/>
              </a:buClr>
              <a:buSzPts val="4400"/>
              <a:buFont typeface="Century Gothic"/>
              <a:buNone/>
            </a:pPr>
            <a:r>
              <a:rPr b="1" lang="en-US" u="sng"/>
              <a:t>{Title}</a:t>
            </a:r>
            <a:endParaRPr b="1" u="sng"/>
          </a:p>
        </p:txBody>
      </p:sp>
      <p:sp>
        <p:nvSpPr>
          <p:cNvPr id="170" name="Google Shape;170;p22"/>
          <p:cNvSpPr txBox="1"/>
          <p:nvPr>
            <p:ph idx="1" type="body"/>
          </p:nvPr>
        </p:nvSpPr>
        <p:spPr>
          <a:xfrm>
            <a:off x="676575" y="1899825"/>
            <a:ext cx="7826400" cy="32895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Clr>
                <a:schemeClr val="lt1"/>
              </a:buClr>
              <a:buSzPts val="2800"/>
              <a:buNone/>
            </a:pPr>
            <a:r>
              <a:rPr b="1" lang="en-US" sz="2400"/>
              <a:t>{Text}</a:t>
            </a:r>
            <a:endParaRPr b="1"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3"/>
          <p:cNvSpPr txBox="1"/>
          <p:nvPr>
            <p:ph type="title"/>
          </p:nvPr>
        </p:nvSpPr>
        <p:spPr>
          <a:xfrm>
            <a:off x="658800" y="1085975"/>
            <a:ext cx="7188000" cy="1105800"/>
          </a:xfrm>
          <a:prstGeom prst="rect">
            <a:avLst/>
          </a:prstGeom>
          <a:noFill/>
          <a:ln>
            <a:noFill/>
          </a:ln>
        </p:spPr>
        <p:txBody>
          <a:bodyPr anchorCtr="0" anchor="ctr" bIns="45700" lIns="91425" spcFirstLastPara="1" rIns="91425" wrap="square" tIns="45700">
            <a:noAutofit/>
          </a:bodyPr>
          <a:lstStyle/>
          <a:p>
            <a:pPr indent="0" lvl="0" marL="0" rtl="0" algn="l">
              <a:lnSpc>
                <a:spcPct val="105000"/>
              </a:lnSpc>
              <a:spcBef>
                <a:spcPts val="0"/>
              </a:spcBef>
              <a:spcAft>
                <a:spcPts val="0"/>
              </a:spcAft>
              <a:buClr>
                <a:schemeClr val="lt1"/>
              </a:buClr>
              <a:buSzPts val="4400"/>
              <a:buFont typeface="Century Gothic"/>
              <a:buNone/>
            </a:pPr>
            <a:r>
              <a:rPr b="1" lang="en-US" sz="3800" u="sng"/>
              <a:t>{Title}</a:t>
            </a:r>
            <a:endParaRPr b="1" sz="3800" u="sng"/>
          </a:p>
        </p:txBody>
      </p:sp>
      <p:sp>
        <p:nvSpPr>
          <p:cNvPr id="177" name="Google Shape;177;p23"/>
          <p:cNvSpPr txBox="1"/>
          <p:nvPr>
            <p:ph idx="1" type="body"/>
          </p:nvPr>
        </p:nvSpPr>
        <p:spPr>
          <a:xfrm>
            <a:off x="658800" y="2400350"/>
            <a:ext cx="7826400" cy="32895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Clr>
                <a:schemeClr val="lt1"/>
              </a:buClr>
              <a:buSzPts val="2800"/>
              <a:buNone/>
            </a:pPr>
            <a:r>
              <a:rPr b="1" lang="en-US" sz="2500">
                <a:solidFill>
                  <a:srgbClr val="FFFFFF"/>
                </a:solidFill>
              </a:rPr>
              <a:t>{Text}</a:t>
            </a:r>
            <a:endParaRPr b="1"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4"/>
          <p:cNvSpPr txBox="1"/>
          <p:nvPr>
            <p:ph type="title"/>
          </p:nvPr>
        </p:nvSpPr>
        <p:spPr>
          <a:xfrm>
            <a:off x="676575" y="960825"/>
            <a:ext cx="7188000" cy="1105800"/>
          </a:xfrm>
          <a:prstGeom prst="rect">
            <a:avLst/>
          </a:prstGeom>
          <a:noFill/>
          <a:ln>
            <a:noFill/>
          </a:ln>
        </p:spPr>
        <p:txBody>
          <a:bodyPr anchorCtr="0" anchor="ctr" bIns="45700" lIns="91425" spcFirstLastPara="1" rIns="91425" wrap="square" tIns="45700">
            <a:noAutofit/>
          </a:bodyPr>
          <a:lstStyle/>
          <a:p>
            <a:pPr indent="0" lvl="0" marL="0" rtl="0" algn="l">
              <a:lnSpc>
                <a:spcPct val="105000"/>
              </a:lnSpc>
              <a:spcBef>
                <a:spcPts val="0"/>
              </a:spcBef>
              <a:spcAft>
                <a:spcPts val="0"/>
              </a:spcAft>
              <a:buClr>
                <a:schemeClr val="lt1"/>
              </a:buClr>
              <a:buSzPts val="4400"/>
              <a:buFont typeface="Century Gothic"/>
              <a:buNone/>
            </a:pPr>
            <a:r>
              <a:rPr b="1" lang="en-US" u="sng"/>
              <a:t>{Title}</a:t>
            </a:r>
            <a:endParaRPr b="1" u="sng"/>
          </a:p>
        </p:txBody>
      </p:sp>
      <p:sp>
        <p:nvSpPr>
          <p:cNvPr id="184" name="Google Shape;184;p24"/>
          <p:cNvSpPr txBox="1"/>
          <p:nvPr>
            <p:ph idx="1" type="body"/>
          </p:nvPr>
        </p:nvSpPr>
        <p:spPr>
          <a:xfrm>
            <a:off x="676575" y="2305925"/>
            <a:ext cx="7826400" cy="3289500"/>
          </a:xfrm>
          <a:prstGeom prst="rect">
            <a:avLst/>
          </a:prstGeom>
          <a:noFill/>
          <a:ln>
            <a:noFill/>
          </a:ln>
        </p:spPr>
        <p:txBody>
          <a:bodyPr anchorCtr="0" anchor="t" bIns="45700" lIns="91425" spcFirstLastPara="1" rIns="91425" wrap="square" tIns="45700">
            <a:noAutofit/>
          </a:bodyPr>
          <a:lstStyle/>
          <a:p>
            <a:pPr indent="0" lvl="0" marL="0" rtl="0" algn="l">
              <a:lnSpc>
                <a:spcPct val="105000"/>
              </a:lnSpc>
              <a:spcBef>
                <a:spcPts val="0"/>
              </a:spcBef>
              <a:spcAft>
                <a:spcPts val="0"/>
              </a:spcAft>
              <a:buClr>
                <a:schemeClr val="lt1"/>
              </a:buClr>
              <a:buSzPts val="2800"/>
              <a:buNone/>
            </a:pPr>
            <a:r>
              <a:rPr b="1" lang="en-US" sz="2400"/>
              <a:t>{Text}</a:t>
            </a:r>
            <a:endParaRPr b="1" sz="2400"/>
          </a:p>
          <a:p>
            <a:pPr indent="0" lvl="0" marL="0" rtl="0" algn="l">
              <a:lnSpc>
                <a:spcPct val="105000"/>
              </a:lnSpc>
              <a:spcBef>
                <a:spcPts val="0"/>
              </a:spcBef>
              <a:spcAft>
                <a:spcPts val="0"/>
              </a:spcAft>
              <a:buClr>
                <a:schemeClr val="lt1"/>
              </a:buClr>
              <a:buSzPts val="2800"/>
              <a:buNone/>
            </a:pPr>
            <a:r>
              <a:t/>
            </a:r>
            <a:endParaRPr b="1"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5"/>
          <p:cNvSpPr txBox="1"/>
          <p:nvPr>
            <p:ph type="title"/>
          </p:nvPr>
        </p:nvSpPr>
        <p:spPr>
          <a:xfrm>
            <a:off x="658800" y="1085975"/>
            <a:ext cx="7188000" cy="1105800"/>
          </a:xfrm>
          <a:prstGeom prst="rect">
            <a:avLst/>
          </a:prstGeom>
          <a:noFill/>
          <a:ln>
            <a:noFill/>
          </a:ln>
        </p:spPr>
        <p:txBody>
          <a:bodyPr anchorCtr="0" anchor="ctr" bIns="45700" lIns="91425" spcFirstLastPara="1" rIns="91425" wrap="square" tIns="45700">
            <a:noAutofit/>
          </a:bodyPr>
          <a:lstStyle/>
          <a:p>
            <a:pPr indent="0" lvl="0" marL="0" rtl="0" algn="l">
              <a:lnSpc>
                <a:spcPct val="105000"/>
              </a:lnSpc>
              <a:spcBef>
                <a:spcPts val="0"/>
              </a:spcBef>
              <a:spcAft>
                <a:spcPts val="0"/>
              </a:spcAft>
              <a:buClr>
                <a:schemeClr val="lt1"/>
              </a:buClr>
              <a:buSzPts val="4400"/>
              <a:buFont typeface="Century Gothic"/>
              <a:buNone/>
            </a:pPr>
            <a:r>
              <a:rPr b="1" lang="en-US" sz="3800" u="sng"/>
              <a:t>{Title}</a:t>
            </a:r>
            <a:endParaRPr b="1" sz="3800" u="sng"/>
          </a:p>
        </p:txBody>
      </p:sp>
      <p:sp>
        <p:nvSpPr>
          <p:cNvPr id="191" name="Google Shape;191;p25"/>
          <p:cNvSpPr txBox="1"/>
          <p:nvPr>
            <p:ph idx="1" type="body"/>
          </p:nvPr>
        </p:nvSpPr>
        <p:spPr>
          <a:xfrm>
            <a:off x="658800" y="2400350"/>
            <a:ext cx="7826400" cy="32895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Clr>
                <a:schemeClr val="lt1"/>
              </a:buClr>
              <a:buSzPts val="2800"/>
              <a:buNone/>
            </a:pPr>
            <a:r>
              <a:rPr b="1" lang="en-US" sz="2500">
                <a:solidFill>
                  <a:srgbClr val="FFFFFF"/>
                </a:solidFill>
              </a:rPr>
              <a:t>{Text}</a:t>
            </a:r>
            <a:endParaRPr b="1"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6"/>
          <p:cNvSpPr txBox="1"/>
          <p:nvPr>
            <p:ph type="ctrTitle"/>
          </p:nvPr>
        </p:nvSpPr>
        <p:spPr>
          <a:xfrm>
            <a:off x="600559" y="1807105"/>
            <a:ext cx="7942800" cy="1825200"/>
          </a:xfrm>
          <a:prstGeom prst="rect">
            <a:avLst/>
          </a:prstGeom>
          <a:noFill/>
          <a:ln>
            <a:noFill/>
          </a:ln>
        </p:spPr>
        <p:txBody>
          <a:bodyPr anchorCtr="0" anchor="b" bIns="45700" lIns="91425" spcFirstLastPara="1" rIns="91425" wrap="square" tIns="45700">
            <a:noAutofit/>
          </a:bodyPr>
          <a:lstStyle/>
          <a:p>
            <a:pPr indent="0" lvl="0" marL="0" rtl="0" algn="ctr">
              <a:lnSpc>
                <a:spcPct val="110000"/>
              </a:lnSpc>
              <a:spcBef>
                <a:spcPts val="0"/>
              </a:spcBef>
              <a:spcAft>
                <a:spcPts val="0"/>
              </a:spcAft>
              <a:buClr>
                <a:schemeClr val="lt1"/>
              </a:buClr>
              <a:buSzPts val="7200"/>
              <a:buFont typeface="Century Gothic"/>
              <a:buNone/>
            </a:pPr>
            <a:r>
              <a:rPr b="1" lang="en-US" sz="7200"/>
              <a:t>{Title}</a:t>
            </a:r>
            <a:endParaRPr b="1" sz="7200"/>
          </a:p>
        </p:txBody>
      </p:sp>
      <p:sp>
        <p:nvSpPr>
          <p:cNvPr id="197" name="Google Shape;197;p26"/>
          <p:cNvSpPr txBox="1"/>
          <p:nvPr>
            <p:ph idx="1" type="subTitle"/>
          </p:nvPr>
        </p:nvSpPr>
        <p:spPr>
          <a:xfrm>
            <a:off x="914400" y="3632201"/>
            <a:ext cx="7315200" cy="685800"/>
          </a:xfrm>
          <a:prstGeom prst="rect">
            <a:avLst/>
          </a:prstGeom>
          <a:noFill/>
          <a:ln>
            <a:noFill/>
          </a:ln>
        </p:spPr>
        <p:txBody>
          <a:bodyPr anchorCtr="0" anchor="t" bIns="45700" lIns="91425" spcFirstLastPara="1" rIns="91425" wrap="square" tIns="45700">
            <a:noAutofit/>
          </a:bodyPr>
          <a:lstStyle/>
          <a:p>
            <a:pPr indent="0" lvl="0" marL="0" rtl="0" algn="ctr">
              <a:lnSpc>
                <a:spcPct val="110000"/>
              </a:lnSpc>
              <a:spcBef>
                <a:spcPts val="0"/>
              </a:spcBef>
              <a:spcAft>
                <a:spcPts val="0"/>
              </a:spcAft>
              <a:buClr>
                <a:schemeClr val="lt1"/>
              </a:buClr>
              <a:buSzPts val="2800"/>
              <a:buNone/>
            </a:pPr>
            <a:r>
              <a:rPr b="1" lang="en-US" sz="2800"/>
              <a:t>{Text}</a:t>
            </a:r>
            <a:endParaRPr b="1" sz="2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7"/>
          <p:cNvSpPr txBox="1"/>
          <p:nvPr>
            <p:ph type="title"/>
          </p:nvPr>
        </p:nvSpPr>
        <p:spPr>
          <a:xfrm>
            <a:off x="676575" y="732225"/>
            <a:ext cx="7188000" cy="1105800"/>
          </a:xfrm>
          <a:prstGeom prst="rect">
            <a:avLst/>
          </a:prstGeom>
          <a:noFill/>
          <a:ln>
            <a:noFill/>
          </a:ln>
        </p:spPr>
        <p:txBody>
          <a:bodyPr anchorCtr="0" anchor="ctr" bIns="45700" lIns="91425" spcFirstLastPara="1" rIns="91425" wrap="square" tIns="45700">
            <a:noAutofit/>
          </a:bodyPr>
          <a:lstStyle/>
          <a:p>
            <a:pPr indent="0" lvl="0" marL="0" rtl="0" algn="l">
              <a:lnSpc>
                <a:spcPct val="110000"/>
              </a:lnSpc>
              <a:spcBef>
                <a:spcPts val="0"/>
              </a:spcBef>
              <a:spcAft>
                <a:spcPts val="0"/>
              </a:spcAft>
              <a:buClr>
                <a:schemeClr val="lt1"/>
              </a:buClr>
              <a:buSzPts val="4400"/>
              <a:buFont typeface="Century Gothic"/>
              <a:buNone/>
            </a:pPr>
            <a:r>
              <a:rPr b="1" lang="en-US" u="sng"/>
              <a:t>{Title}</a:t>
            </a:r>
            <a:endParaRPr b="1" u="sng"/>
          </a:p>
        </p:txBody>
      </p:sp>
      <p:sp>
        <p:nvSpPr>
          <p:cNvPr id="204" name="Google Shape;204;p27"/>
          <p:cNvSpPr txBox="1"/>
          <p:nvPr>
            <p:ph idx="1" type="body"/>
          </p:nvPr>
        </p:nvSpPr>
        <p:spPr>
          <a:xfrm>
            <a:off x="676575" y="1595025"/>
            <a:ext cx="7826400" cy="32895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Clr>
                <a:schemeClr val="lt1"/>
              </a:buClr>
              <a:buSzPts val="2800"/>
              <a:buNone/>
            </a:pPr>
            <a:r>
              <a:rPr b="1" lang="en-US" sz="2400"/>
              <a:t>{Text}</a:t>
            </a:r>
            <a:endParaRPr b="1" sz="2400"/>
          </a:p>
        </p:txBody>
      </p:sp>
    </p:spTree>
  </p:cSld>
  <p:clrMapOvr>
    <a:masterClrMapping/>
  </p:clrMapOvr>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