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7315200" cx="73152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8BDC4E-E199-4526-A30D-769219FD105C}">
  <a:tblStyle styleId="{208BDC4E-E199-4526-A30D-769219FD105C}"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7E7"/>
          </a:solidFill>
        </a:fill>
      </a:tcStyle>
    </a:wholeTbl>
    <a:band1H>
      <a:tcTxStyle/>
      <a:tcStyle>
        <a:fill>
          <a:solidFill>
            <a:srgbClr val="F3CCCB"/>
          </a:solidFill>
        </a:fill>
      </a:tcStyle>
    </a:band1H>
    <a:band2H>
      <a:tcTxStyle/>
    </a:band2H>
    <a:band1V>
      <a:tcTxStyle/>
      <a:tcStyle>
        <a:fill>
          <a:solidFill>
            <a:srgbClr val="F3CCC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enturyGothic-bold.fntdata"/><Relationship Id="rId12" Type="http://schemas.openxmlformats.org/officeDocument/2006/relationships/slide" Target="slides/slide6.xml"/><Relationship Id="rId34" Type="http://schemas.openxmlformats.org/officeDocument/2006/relationships/font" Target="fonts/CenturyGothic-regular.fntdata"/><Relationship Id="rId15" Type="http://schemas.openxmlformats.org/officeDocument/2006/relationships/slide" Target="slides/slide9.xml"/><Relationship Id="rId37" Type="http://schemas.openxmlformats.org/officeDocument/2006/relationships/font" Target="fonts/CenturyGothic-boldItalic.fntdata"/><Relationship Id="rId14" Type="http://schemas.openxmlformats.org/officeDocument/2006/relationships/slide" Target="slides/slide8.xml"/><Relationship Id="rId36" Type="http://schemas.openxmlformats.org/officeDocument/2006/relationships/font" Target="fonts/CenturyGoth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17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200"/>
              <a:buFont typeface="Arial"/>
              <a:buNone/>
            </a:pPr>
            <a:r>
              <a:rPr lang="en-CA">
                <a:solidFill>
                  <a:srgbClr val="000000"/>
                </a:solidFill>
                <a:latin typeface="Times New Roman"/>
                <a:ea typeface="Times New Roman"/>
                <a:cs typeface="Times New Roman"/>
                <a:sym typeface="Times New Roman"/>
              </a:rPr>
              <a:t>Sunday Service Title</a:t>
            </a:r>
            <a:endParaRPr>
              <a:solidFill>
                <a:srgbClr val="000000"/>
              </a:solidFill>
              <a:latin typeface="Times New Roman"/>
              <a:ea typeface="Times New Roman"/>
              <a:cs typeface="Times New Roman"/>
              <a:sym typeface="Times New Roman"/>
            </a:endParaRPr>
          </a:p>
        </p:txBody>
      </p:sp>
      <p:sp>
        <p:nvSpPr>
          <p:cNvPr id="281" name="Google Shape;281;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Hymn 1</a:t>
            </a:r>
            <a:endParaRPr/>
          </a:p>
        </p:txBody>
      </p:sp>
      <p:sp>
        <p:nvSpPr>
          <p:cNvPr id="336" name="Google Shape;33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Calibri"/>
              <a:buNone/>
            </a:pPr>
            <a:r>
              <a:rPr lang="en-CA"/>
              <a:t>Prayer of Confession</a:t>
            </a:r>
            <a:endParaRPr/>
          </a:p>
        </p:txBody>
      </p:sp>
      <p:sp>
        <p:nvSpPr>
          <p:cNvPr id="344" name="Google Shape;34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The Lord’s Prayer PT 1</a:t>
            </a:r>
            <a:endParaRPr/>
          </a:p>
        </p:txBody>
      </p:sp>
      <p:sp>
        <p:nvSpPr>
          <p:cNvPr id="351" name="Google Shape;351;p2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93948d48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The Lord’s Prayer PT 2</a:t>
            </a:r>
            <a:endParaRPr/>
          </a:p>
        </p:txBody>
      </p:sp>
      <p:sp>
        <p:nvSpPr>
          <p:cNvPr id="357" name="Google Shape;357;ga93948d48d_0_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Hymn 2</a:t>
            </a:r>
            <a:endParaRPr/>
          </a:p>
        </p:txBody>
      </p:sp>
      <p:sp>
        <p:nvSpPr>
          <p:cNvPr id="363" name="Google Shape;363;p2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292e7a80a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Holy Communion Title</a:t>
            </a:r>
            <a:endParaRPr/>
          </a:p>
        </p:txBody>
      </p:sp>
      <p:sp>
        <p:nvSpPr>
          <p:cNvPr id="370" name="Google Shape;370;gc292e7a80a_0_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292e7a80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Holy Communion Verses PT 1</a:t>
            </a:r>
            <a:endParaRPr/>
          </a:p>
          <a:p>
            <a:pPr indent="0" lvl="0" marL="0" rtl="0" algn="l">
              <a:spcBef>
                <a:spcPts val="0"/>
              </a:spcBef>
              <a:spcAft>
                <a:spcPts val="0"/>
              </a:spcAft>
              <a:buNone/>
            </a:pPr>
            <a:r>
              <a:t/>
            </a:r>
            <a:endParaRPr/>
          </a:p>
        </p:txBody>
      </p:sp>
      <p:sp>
        <p:nvSpPr>
          <p:cNvPr id="375" name="Google Shape;375;gc292e7a80a_0_1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292e7a80a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Holy Communion Verses PT 2</a:t>
            </a:r>
            <a:endParaRPr/>
          </a:p>
          <a:p>
            <a:pPr indent="0" lvl="0" marL="0" rtl="0" algn="l">
              <a:spcBef>
                <a:spcPts val="0"/>
              </a:spcBef>
              <a:spcAft>
                <a:spcPts val="0"/>
              </a:spcAft>
              <a:buNone/>
            </a:pPr>
            <a:r>
              <a:t/>
            </a:r>
            <a:endParaRPr/>
          </a:p>
        </p:txBody>
      </p:sp>
      <p:sp>
        <p:nvSpPr>
          <p:cNvPr id="381" name="Google Shape;381;gc292e7a80a_0_23: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93948d48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Apostle’s Creed PT 1</a:t>
            </a:r>
            <a:endParaRPr/>
          </a:p>
        </p:txBody>
      </p:sp>
      <p:sp>
        <p:nvSpPr>
          <p:cNvPr id="387" name="Google Shape;387;ga93948d48d_0_1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79514599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Apostle’s Creed PT 2</a:t>
            </a:r>
            <a:endParaRPr/>
          </a:p>
        </p:txBody>
      </p:sp>
      <p:sp>
        <p:nvSpPr>
          <p:cNvPr id="393" name="Google Shape;393;gb795145994_0_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Monthly Scripture</a:t>
            </a:r>
            <a:endParaRPr/>
          </a:p>
        </p:txBody>
      </p:sp>
      <p:sp>
        <p:nvSpPr>
          <p:cNvPr id="287" name="Google Shape;287;p3: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Sermon Title</a:t>
            </a:r>
            <a:endParaRPr/>
          </a:p>
        </p:txBody>
      </p:sp>
      <p:sp>
        <p:nvSpPr>
          <p:cNvPr id="400" name="Google Shape;40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3bce4cbe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Sermon Verses</a:t>
            </a:r>
            <a:endParaRPr/>
          </a:p>
          <a:p>
            <a:pPr indent="0" lvl="0" marL="0" rtl="0" algn="l">
              <a:spcBef>
                <a:spcPts val="0"/>
              </a:spcBef>
              <a:spcAft>
                <a:spcPts val="0"/>
              </a:spcAft>
              <a:buNone/>
            </a:pPr>
            <a:r>
              <a:t/>
            </a:r>
            <a:endParaRPr/>
          </a:p>
        </p:txBody>
      </p:sp>
      <p:sp>
        <p:nvSpPr>
          <p:cNvPr id="407" name="Google Shape;407;gb3bce4cbea_0_2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Hymn 3</a:t>
            </a:r>
            <a:endParaRPr/>
          </a:p>
        </p:txBody>
      </p:sp>
      <p:sp>
        <p:nvSpPr>
          <p:cNvPr id="413" name="Google Shape;413;p33: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Offering</a:t>
            </a:r>
            <a:endParaRPr/>
          </a:p>
        </p:txBody>
      </p:sp>
      <p:sp>
        <p:nvSpPr>
          <p:cNvPr id="420" name="Google Shape;420;p4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fae0c3dc8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Hymn 4</a:t>
            </a:r>
            <a:endParaRPr/>
          </a:p>
        </p:txBody>
      </p:sp>
      <p:sp>
        <p:nvSpPr>
          <p:cNvPr id="426" name="Google Shape;426;gdfae0c3dc8_0_14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Doxology</a:t>
            </a:r>
            <a:endParaRPr/>
          </a:p>
        </p:txBody>
      </p:sp>
      <p:sp>
        <p:nvSpPr>
          <p:cNvPr id="433" name="Google Shape;433;p4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Benediction</a:t>
            </a:r>
            <a:endParaRPr/>
          </a:p>
        </p:txBody>
      </p:sp>
      <p:sp>
        <p:nvSpPr>
          <p:cNvPr id="439" name="Google Shape;439;p4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Next Week’s Schedule</a:t>
            </a:r>
            <a:endParaRPr/>
          </a:p>
        </p:txBody>
      </p:sp>
      <p:sp>
        <p:nvSpPr>
          <p:cNvPr id="444" name="Google Shape;444;p43: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3bce4cbe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CA"/>
              <a:t>Announcements</a:t>
            </a:r>
            <a:endParaRPr/>
          </a:p>
        </p:txBody>
      </p:sp>
      <p:sp>
        <p:nvSpPr>
          <p:cNvPr id="293" name="Google Shape;293;gb3bce4cbea_0_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3bce4cbea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Bible Verse Memorization</a:t>
            </a:r>
            <a:endParaRPr/>
          </a:p>
          <a:p>
            <a:pPr indent="0" lvl="0" marL="0" rtl="0" algn="l">
              <a:spcBef>
                <a:spcPts val="0"/>
              </a:spcBef>
              <a:spcAft>
                <a:spcPts val="0"/>
              </a:spcAft>
              <a:buNone/>
            </a:pPr>
            <a:r>
              <a:t/>
            </a:r>
            <a:endParaRPr/>
          </a:p>
        </p:txBody>
      </p:sp>
      <p:sp>
        <p:nvSpPr>
          <p:cNvPr id="299" name="Google Shape;299;gb3bce4cbea_0_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3bce4cbe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sz="1200"/>
              <a:t>Catechism</a:t>
            </a:r>
            <a:endParaRPr/>
          </a:p>
        </p:txBody>
      </p:sp>
      <p:sp>
        <p:nvSpPr>
          <p:cNvPr id="305" name="Google Shape;305;gb3bce4cbea_0_1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a98ea0b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Bible Verse Memorization (Next Week)</a:t>
            </a:r>
            <a:endParaRPr/>
          </a:p>
          <a:p>
            <a:pPr indent="0" lvl="0" marL="0" rtl="0" algn="l">
              <a:spcBef>
                <a:spcPts val="0"/>
              </a:spcBef>
              <a:spcAft>
                <a:spcPts val="0"/>
              </a:spcAft>
              <a:buNone/>
            </a:pPr>
            <a:r>
              <a:t/>
            </a:r>
            <a:endParaRPr/>
          </a:p>
        </p:txBody>
      </p:sp>
      <p:sp>
        <p:nvSpPr>
          <p:cNvPr id="311" name="Google Shape;311;gea98ea0b57_0_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a98ea0b57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sz="1200"/>
              <a:t>Catechism (Next Week)</a:t>
            </a:r>
            <a:endParaRPr/>
          </a:p>
          <a:p>
            <a:pPr indent="0" lvl="0" marL="0" rtl="0" algn="l">
              <a:spcBef>
                <a:spcPts val="0"/>
              </a:spcBef>
              <a:spcAft>
                <a:spcPts val="0"/>
              </a:spcAft>
              <a:buNone/>
            </a:pPr>
            <a:r>
              <a:t/>
            </a:r>
            <a:endParaRPr/>
          </a:p>
        </p:txBody>
      </p:sp>
      <p:sp>
        <p:nvSpPr>
          <p:cNvPr id="317" name="Google Shape;317;gea98ea0b57_0_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3bce4cbe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t>Worship</a:t>
            </a:r>
            <a:endParaRPr>
              <a:solidFill>
                <a:srgbClr val="000000"/>
              </a:solidFill>
              <a:latin typeface="Times New Roman"/>
              <a:ea typeface="Times New Roman"/>
              <a:cs typeface="Times New Roman"/>
              <a:sym typeface="Times New Roman"/>
            </a:endParaRPr>
          </a:p>
        </p:txBody>
      </p:sp>
      <p:sp>
        <p:nvSpPr>
          <p:cNvPr id="323" name="Google Shape;323;gb3bce4cbea_0_1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Calibri"/>
              <a:buNone/>
            </a:pPr>
            <a:r>
              <a:rPr lang="en-CA"/>
              <a:t>Call to Worship</a:t>
            </a:r>
            <a:endParaRPr/>
          </a:p>
          <a:p>
            <a:pPr indent="0" lvl="0" marL="0" rtl="0" algn="l">
              <a:spcBef>
                <a:spcPts val="0"/>
              </a:spcBef>
              <a:spcAft>
                <a:spcPts val="0"/>
              </a:spcAft>
              <a:buNone/>
            </a:pPr>
            <a:r>
              <a:t/>
            </a:r>
            <a:endParaRPr/>
          </a:p>
        </p:txBody>
      </p:sp>
      <p:sp>
        <p:nvSpPr>
          <p:cNvPr id="329" name="Google Shape;329;p3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C0-HD-BTM.png" id="17" name="Google Shape;17;p2"/>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18" name="Google Shape;18;p2"/>
          <p:cNvSpPr txBox="1"/>
          <p:nvPr>
            <p:ph type="ctrTitle"/>
          </p:nvPr>
        </p:nvSpPr>
        <p:spPr>
          <a:xfrm>
            <a:off x="731520" y="1923632"/>
            <a:ext cx="5852160" cy="194676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731520" y="3874348"/>
            <a:ext cx="5852160" cy="731520"/>
          </a:xfrm>
          <a:prstGeom prst="rect">
            <a:avLst/>
          </a:prstGeom>
          <a:noFill/>
          <a:ln>
            <a:noFill/>
          </a:ln>
        </p:spPr>
        <p:txBody>
          <a:bodyPr anchorCtr="0" anchor="t" bIns="45700" lIns="91425" spcFirstLastPara="1" rIns="91425" wrap="square" tIns="45700">
            <a:noAutofit/>
          </a:bodyPr>
          <a:lstStyle>
            <a:lvl1pPr lvl="0" algn="l">
              <a:lnSpc>
                <a:spcPct val="90000"/>
              </a:lnSpc>
              <a:spcBef>
                <a:spcPts val="800"/>
              </a:spcBef>
              <a:spcAft>
                <a:spcPts val="0"/>
              </a:spcAft>
              <a:buClr>
                <a:schemeClr val="lt1"/>
              </a:buClr>
              <a:buSzPts val="1600"/>
              <a:buNone/>
              <a:defRPr sz="1600"/>
            </a:lvl1pPr>
            <a:lvl2pPr lvl="1" algn="ctr">
              <a:lnSpc>
                <a:spcPct val="90000"/>
              </a:lnSpc>
              <a:spcBef>
                <a:spcPts val="400"/>
              </a:spcBef>
              <a:spcAft>
                <a:spcPts val="0"/>
              </a:spcAft>
              <a:buClr>
                <a:schemeClr val="lt1"/>
              </a:buClr>
              <a:buSzPts val="1600"/>
              <a:buNone/>
              <a:defRPr sz="1600"/>
            </a:lvl2pPr>
            <a:lvl3pPr lvl="2" algn="ctr">
              <a:lnSpc>
                <a:spcPct val="90000"/>
              </a:lnSpc>
              <a:spcBef>
                <a:spcPts val="400"/>
              </a:spcBef>
              <a:spcAft>
                <a:spcPts val="0"/>
              </a:spcAft>
              <a:buClr>
                <a:schemeClr val="lt1"/>
              </a:buClr>
              <a:buSzPts val="1440"/>
              <a:buNone/>
              <a:defRPr sz="1440"/>
            </a:lvl3pPr>
            <a:lvl4pPr lvl="3" algn="ctr">
              <a:lnSpc>
                <a:spcPct val="90000"/>
              </a:lnSpc>
              <a:spcBef>
                <a:spcPts val="400"/>
              </a:spcBef>
              <a:spcAft>
                <a:spcPts val="0"/>
              </a:spcAft>
              <a:buClr>
                <a:schemeClr val="lt1"/>
              </a:buClr>
              <a:buSzPts val="1280"/>
              <a:buNone/>
              <a:defRPr sz="1280"/>
            </a:lvl4pPr>
            <a:lvl5pPr lvl="4" algn="ctr">
              <a:lnSpc>
                <a:spcPct val="90000"/>
              </a:lnSpc>
              <a:spcBef>
                <a:spcPts val="400"/>
              </a:spcBef>
              <a:spcAft>
                <a:spcPts val="0"/>
              </a:spcAft>
              <a:buClr>
                <a:schemeClr val="lt1"/>
              </a:buClr>
              <a:buSzPts val="1280"/>
              <a:buNone/>
              <a:defRPr sz="1280"/>
            </a:lvl5pPr>
            <a:lvl6pPr lvl="5" algn="ctr">
              <a:lnSpc>
                <a:spcPct val="90000"/>
              </a:lnSpc>
              <a:spcBef>
                <a:spcPts val="400"/>
              </a:spcBef>
              <a:spcAft>
                <a:spcPts val="0"/>
              </a:spcAft>
              <a:buClr>
                <a:schemeClr val="lt1"/>
              </a:buClr>
              <a:buSzPts val="1280"/>
              <a:buNone/>
              <a:defRPr sz="1280"/>
            </a:lvl6pPr>
            <a:lvl7pPr lvl="6" algn="ctr">
              <a:lnSpc>
                <a:spcPct val="90000"/>
              </a:lnSpc>
              <a:spcBef>
                <a:spcPts val="400"/>
              </a:spcBef>
              <a:spcAft>
                <a:spcPts val="0"/>
              </a:spcAft>
              <a:buClr>
                <a:schemeClr val="lt1"/>
              </a:buClr>
              <a:buSzPts val="1280"/>
              <a:buNone/>
              <a:defRPr sz="1280"/>
            </a:lvl7pPr>
            <a:lvl8pPr lvl="7" algn="ctr">
              <a:lnSpc>
                <a:spcPct val="90000"/>
              </a:lnSpc>
              <a:spcBef>
                <a:spcPts val="400"/>
              </a:spcBef>
              <a:spcAft>
                <a:spcPts val="0"/>
              </a:spcAft>
              <a:buClr>
                <a:schemeClr val="lt1"/>
              </a:buClr>
              <a:buSzPts val="1280"/>
              <a:buNone/>
              <a:defRPr sz="1280"/>
            </a:lvl8pPr>
            <a:lvl9pPr lvl="8" algn="ctr">
              <a:lnSpc>
                <a:spcPct val="90000"/>
              </a:lnSpc>
              <a:spcBef>
                <a:spcPts val="400"/>
              </a:spcBef>
              <a:spcAft>
                <a:spcPts val="0"/>
              </a:spcAft>
              <a:buClr>
                <a:schemeClr val="lt1"/>
              </a:buClr>
              <a:buSzPts val="1280"/>
              <a:buNone/>
              <a:defRPr sz="1280"/>
            </a:lvl9pPr>
          </a:lstStyle>
          <a:p/>
        </p:txBody>
      </p:sp>
      <p:sp>
        <p:nvSpPr>
          <p:cNvPr id="20" name="Google Shape;20;p2"/>
          <p:cNvSpPr txBox="1"/>
          <p:nvPr>
            <p:ph idx="10" type="dt"/>
          </p:nvPr>
        </p:nvSpPr>
        <p:spPr>
          <a:xfrm>
            <a:off x="4745737" y="4612102"/>
            <a:ext cx="1837943"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731520" y="4612103"/>
            <a:ext cx="390448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4846320" y="1526259"/>
            <a:ext cx="173736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1"/>
          <p:cNvSpPr txBox="1"/>
          <p:nvPr>
            <p:ph type="title"/>
          </p:nvPr>
        </p:nvSpPr>
        <p:spPr>
          <a:xfrm>
            <a:off x="475484" y="5010519"/>
            <a:ext cx="6365186" cy="87397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p:nvPr>
            <p:ph idx="2" type="pic"/>
          </p:nvPr>
        </p:nvSpPr>
        <p:spPr>
          <a:xfrm>
            <a:off x="475484" y="1042171"/>
            <a:ext cx="6360208" cy="363410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00"/>
              </a:spcBef>
              <a:spcAft>
                <a:spcPts val="0"/>
              </a:spcAft>
              <a:buClr>
                <a:schemeClr val="lt1"/>
              </a:buClr>
              <a:buSzPts val="2560"/>
              <a:buFont typeface="Arial"/>
              <a:buNone/>
              <a:defRPr b="0" i="0" sz="256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2240"/>
              <a:buFont typeface="Arial"/>
              <a:buNone/>
              <a:defRPr b="0" i="0" sz="224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920"/>
              <a:buFont typeface="Arial"/>
              <a:buNone/>
              <a:defRPr b="0" i="0" sz="192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 type="body"/>
          </p:nvPr>
        </p:nvSpPr>
        <p:spPr>
          <a:xfrm>
            <a:off x="475488" y="5884497"/>
            <a:ext cx="6364224" cy="7967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79" name="Google Shape;79;p11"/>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2" name="Shape 82"/>
        <p:cNvGrpSpPr/>
        <p:nvPr/>
      </p:nvGrpSpPr>
      <p:grpSpPr>
        <a:xfrm>
          <a:off x="0" y="0"/>
          <a:ext cx="0" cy="0"/>
          <a:chOff x="0" y="0"/>
          <a:chExt cx="0" cy="0"/>
        </a:xfrm>
      </p:grpSpPr>
      <p:pic>
        <p:nvPicPr>
          <p:cNvPr descr="C0-HD-BTM.png" id="83" name="Google Shape;83;p12"/>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84" name="Google Shape;84;p12"/>
          <p:cNvSpPr txBox="1"/>
          <p:nvPr>
            <p:ph type="title"/>
          </p:nvPr>
        </p:nvSpPr>
        <p:spPr>
          <a:xfrm>
            <a:off x="475488" y="803769"/>
            <a:ext cx="6364224" cy="298929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a:off x="548640" y="3892410"/>
            <a:ext cx="6217920" cy="141957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86" name="Google Shape;86;p12"/>
          <p:cNvSpPr txBox="1"/>
          <p:nvPr>
            <p:ph idx="10" type="dt"/>
          </p:nvPr>
        </p:nvSpPr>
        <p:spPr>
          <a:xfrm>
            <a:off x="4449741" y="406401"/>
            <a:ext cx="1746504"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475488" y="406401"/>
            <a:ext cx="3864525"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6305973" y="406401"/>
            <a:ext cx="533739"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9" name="Shape 89"/>
        <p:cNvGrpSpPr/>
        <p:nvPr/>
      </p:nvGrpSpPr>
      <p:grpSpPr>
        <a:xfrm>
          <a:off x="0" y="0"/>
          <a:ext cx="0" cy="0"/>
          <a:chOff x="0" y="0"/>
          <a:chExt cx="0" cy="0"/>
        </a:xfrm>
      </p:grpSpPr>
      <p:pic>
        <p:nvPicPr>
          <p:cNvPr descr="C0-HD-BTM.png" id="90" name="Google Shape;90;p13"/>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91" name="Google Shape;91;p13"/>
          <p:cNvSpPr txBox="1"/>
          <p:nvPr>
            <p:ph type="title"/>
          </p:nvPr>
        </p:nvSpPr>
        <p:spPr>
          <a:xfrm>
            <a:off x="614681" y="803770"/>
            <a:ext cx="6090920" cy="29399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a:off x="782319" y="3743753"/>
            <a:ext cx="5755642" cy="4740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93" name="Google Shape;93;p13"/>
          <p:cNvSpPr txBox="1"/>
          <p:nvPr>
            <p:ph idx="2" type="body"/>
          </p:nvPr>
        </p:nvSpPr>
        <p:spPr>
          <a:xfrm>
            <a:off x="548640" y="4452904"/>
            <a:ext cx="6223002" cy="87601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94" name="Google Shape;94;p13"/>
          <p:cNvSpPr txBox="1"/>
          <p:nvPr>
            <p:ph idx="10" type="dt"/>
          </p:nvPr>
        </p:nvSpPr>
        <p:spPr>
          <a:xfrm>
            <a:off x="4449741" y="406401"/>
            <a:ext cx="1746504"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475488" y="404734"/>
            <a:ext cx="3864525"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6305973" y="406401"/>
            <a:ext cx="533739"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97" name="Google Shape;97;p13"/>
          <p:cNvSpPr txBox="1"/>
          <p:nvPr/>
        </p:nvSpPr>
        <p:spPr>
          <a:xfrm>
            <a:off x="185166" y="861568"/>
            <a:ext cx="365760" cy="623761"/>
          </a:xfrm>
          <a:prstGeom prst="rect">
            <a:avLst/>
          </a:prstGeom>
          <a:noFill/>
          <a:ln>
            <a:noFill/>
          </a:ln>
        </p:spPr>
        <p:txBody>
          <a:bodyPr anchorCtr="0" anchor="ctr" bIns="36575" lIns="73150" spcFirstLastPara="1" rIns="73150" wrap="square" tIns="36575">
            <a:noAutofit/>
          </a:bodyPr>
          <a:lstStyle/>
          <a:p>
            <a:pPr indent="0" lvl="0" marL="0" marR="0" rtl="0" algn="l">
              <a:spcBef>
                <a:spcPts val="0"/>
              </a:spcBef>
              <a:spcAft>
                <a:spcPts val="0"/>
              </a:spcAft>
              <a:buClr>
                <a:schemeClr val="lt1"/>
              </a:buClr>
              <a:buSzPts val="6400"/>
              <a:buFont typeface="Century Gothic"/>
              <a:buNone/>
            </a:pPr>
            <a:r>
              <a:rPr b="0" lang="en-CA" sz="6400" cap="none">
                <a:solidFill>
                  <a:schemeClr val="lt1"/>
                </a:solidFill>
                <a:latin typeface="Century Gothic"/>
                <a:ea typeface="Century Gothic"/>
                <a:cs typeface="Century Gothic"/>
                <a:sym typeface="Century Gothic"/>
              </a:rPr>
              <a:t>“</a:t>
            </a:r>
            <a:endParaRPr/>
          </a:p>
        </p:txBody>
      </p:sp>
      <p:sp>
        <p:nvSpPr>
          <p:cNvPr id="98" name="Google Shape;98;p13"/>
          <p:cNvSpPr txBox="1"/>
          <p:nvPr/>
        </p:nvSpPr>
        <p:spPr>
          <a:xfrm>
            <a:off x="6517386" y="3222752"/>
            <a:ext cx="365760" cy="623761"/>
          </a:xfrm>
          <a:prstGeom prst="rect">
            <a:avLst/>
          </a:prstGeom>
          <a:noFill/>
          <a:ln>
            <a:noFill/>
          </a:ln>
        </p:spPr>
        <p:txBody>
          <a:bodyPr anchorCtr="0" anchor="ctr" bIns="36575" lIns="73150" spcFirstLastPara="1" rIns="73150" wrap="square" tIns="36575">
            <a:noAutofit/>
          </a:bodyPr>
          <a:lstStyle/>
          <a:p>
            <a:pPr indent="0" lvl="0" marL="0" marR="0" rtl="0" algn="r">
              <a:spcBef>
                <a:spcPts val="0"/>
              </a:spcBef>
              <a:spcAft>
                <a:spcPts val="0"/>
              </a:spcAft>
              <a:buClr>
                <a:schemeClr val="lt1"/>
              </a:buClr>
              <a:buSzPts val="6400"/>
              <a:buFont typeface="Century Gothic"/>
              <a:buNone/>
            </a:pPr>
            <a:r>
              <a:rPr b="0" lang="en-CA" sz="64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9" name="Shape 99"/>
        <p:cNvGrpSpPr/>
        <p:nvPr/>
      </p:nvGrpSpPr>
      <p:grpSpPr>
        <a:xfrm>
          <a:off x="0" y="0"/>
          <a:ext cx="0" cy="0"/>
          <a:chOff x="0" y="0"/>
          <a:chExt cx="0" cy="0"/>
        </a:xfrm>
      </p:grpSpPr>
      <p:pic>
        <p:nvPicPr>
          <p:cNvPr descr="C0-HD-BTM.png" id="100" name="Google Shape;100;p14"/>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101" name="Google Shape;101;p14"/>
          <p:cNvSpPr txBox="1"/>
          <p:nvPr>
            <p:ph type="title"/>
          </p:nvPr>
        </p:nvSpPr>
        <p:spPr>
          <a:xfrm>
            <a:off x="548640" y="1199683"/>
            <a:ext cx="6219826" cy="267929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a:off x="548634" y="3891538"/>
            <a:ext cx="6218886" cy="106654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3" name="Google Shape;103;p14"/>
          <p:cNvSpPr txBox="1"/>
          <p:nvPr>
            <p:ph idx="10" type="dt"/>
          </p:nvPr>
        </p:nvSpPr>
        <p:spPr>
          <a:xfrm>
            <a:off x="4449741" y="404143"/>
            <a:ext cx="1746504"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475488" y="404143"/>
            <a:ext cx="3864525"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6305973" y="406401"/>
            <a:ext cx="533739"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5"/>
          <p:cNvSpPr txBox="1"/>
          <p:nvPr>
            <p:ph type="title"/>
          </p:nvPr>
        </p:nvSpPr>
        <p:spPr>
          <a:xfrm>
            <a:off x="1737361" y="812801"/>
            <a:ext cx="5102351" cy="1390791"/>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5"/>
          <p:cNvSpPr txBox="1"/>
          <p:nvPr>
            <p:ph idx="1" type="body"/>
          </p:nvPr>
        </p:nvSpPr>
        <p:spPr>
          <a:xfrm>
            <a:off x="475489" y="2348885"/>
            <a:ext cx="2048256" cy="65847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09" name="Google Shape;109;p15"/>
          <p:cNvSpPr txBox="1"/>
          <p:nvPr>
            <p:ph idx="2" type="body"/>
          </p:nvPr>
        </p:nvSpPr>
        <p:spPr>
          <a:xfrm>
            <a:off x="475488" y="3098202"/>
            <a:ext cx="2048256" cy="35830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10" name="Google Shape;110;p15"/>
          <p:cNvSpPr txBox="1"/>
          <p:nvPr>
            <p:ph idx="3" type="body"/>
          </p:nvPr>
        </p:nvSpPr>
        <p:spPr>
          <a:xfrm>
            <a:off x="2641790" y="2348089"/>
            <a:ext cx="2048256" cy="66830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11" name="Google Shape;111;p15"/>
          <p:cNvSpPr txBox="1"/>
          <p:nvPr>
            <p:ph idx="4" type="body"/>
          </p:nvPr>
        </p:nvSpPr>
        <p:spPr>
          <a:xfrm>
            <a:off x="2640625" y="3097673"/>
            <a:ext cx="2048256" cy="35835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12" name="Google Shape;112;p15"/>
          <p:cNvSpPr txBox="1"/>
          <p:nvPr>
            <p:ph idx="5" type="body"/>
          </p:nvPr>
        </p:nvSpPr>
        <p:spPr>
          <a:xfrm>
            <a:off x="4791455" y="2339057"/>
            <a:ext cx="2048256" cy="66830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13" name="Google Shape;113;p15"/>
          <p:cNvSpPr txBox="1"/>
          <p:nvPr>
            <p:ph idx="6" type="body"/>
          </p:nvPr>
        </p:nvSpPr>
        <p:spPr>
          <a:xfrm>
            <a:off x="4791456" y="3098202"/>
            <a:ext cx="2048256" cy="35830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14" name="Google Shape;114;p15"/>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7" name="Shape 117"/>
        <p:cNvGrpSpPr/>
        <p:nvPr/>
      </p:nvGrpSpPr>
      <p:grpSpPr>
        <a:xfrm>
          <a:off x="0" y="0"/>
          <a:ext cx="0" cy="0"/>
          <a:chOff x="0" y="0"/>
          <a:chExt cx="0" cy="0"/>
        </a:xfrm>
      </p:grpSpPr>
      <p:sp>
        <p:nvSpPr>
          <p:cNvPr id="118" name="Google Shape;118;p16"/>
          <p:cNvSpPr txBox="1"/>
          <p:nvPr>
            <p:ph type="title"/>
          </p:nvPr>
        </p:nvSpPr>
        <p:spPr>
          <a:xfrm>
            <a:off x="1737362" y="812800"/>
            <a:ext cx="5105587" cy="138176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6"/>
          <p:cNvSpPr txBox="1"/>
          <p:nvPr>
            <p:ph idx="1" type="body"/>
          </p:nvPr>
        </p:nvSpPr>
        <p:spPr>
          <a:xfrm>
            <a:off x="475488" y="4387563"/>
            <a:ext cx="2048256" cy="72828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20" name="Google Shape;120;p16"/>
          <p:cNvSpPr/>
          <p:nvPr>
            <p:ph idx="2" type="pic"/>
          </p:nvPr>
        </p:nvSpPr>
        <p:spPr>
          <a:xfrm>
            <a:off x="475488" y="2487168"/>
            <a:ext cx="2048256" cy="1607787"/>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8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3" type="body"/>
          </p:nvPr>
        </p:nvSpPr>
        <p:spPr>
          <a:xfrm>
            <a:off x="475488" y="5115844"/>
            <a:ext cx="2048256" cy="15653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22" name="Google Shape;122;p16"/>
          <p:cNvSpPr txBox="1"/>
          <p:nvPr>
            <p:ph idx="4" type="body"/>
          </p:nvPr>
        </p:nvSpPr>
        <p:spPr>
          <a:xfrm>
            <a:off x="2633498" y="4387563"/>
            <a:ext cx="2048256" cy="72828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23" name="Google Shape;123;p16"/>
          <p:cNvSpPr/>
          <p:nvPr>
            <p:ph idx="5" type="pic"/>
          </p:nvPr>
        </p:nvSpPr>
        <p:spPr>
          <a:xfrm>
            <a:off x="2633498" y="2487168"/>
            <a:ext cx="2048256" cy="1610519"/>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8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txBox="1"/>
          <p:nvPr>
            <p:ph idx="6" type="body"/>
          </p:nvPr>
        </p:nvSpPr>
        <p:spPr>
          <a:xfrm>
            <a:off x="2632686" y="5115843"/>
            <a:ext cx="2048256" cy="15653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25" name="Google Shape;125;p16"/>
          <p:cNvSpPr txBox="1"/>
          <p:nvPr>
            <p:ph idx="7" type="body"/>
          </p:nvPr>
        </p:nvSpPr>
        <p:spPr>
          <a:xfrm>
            <a:off x="4794692" y="4387563"/>
            <a:ext cx="2048256" cy="72828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1920"/>
              <a:buNone/>
              <a:defRPr b="0" sz="192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126" name="Google Shape;126;p16"/>
          <p:cNvSpPr/>
          <p:nvPr>
            <p:ph idx="8" type="pic"/>
          </p:nvPr>
        </p:nvSpPr>
        <p:spPr>
          <a:xfrm>
            <a:off x="4794691" y="2487169"/>
            <a:ext cx="2048256" cy="1609514"/>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8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280"/>
              <a:buFont typeface="Arial"/>
              <a:buNone/>
              <a:defRPr b="0" i="0" sz="1280" u="none" cap="none" strike="noStrike">
                <a:solidFill>
                  <a:schemeClr val="lt1"/>
                </a:solidFill>
                <a:latin typeface="Century Gothic"/>
                <a:ea typeface="Century Gothic"/>
                <a:cs typeface="Century Gothic"/>
                <a:sym typeface="Century Gothic"/>
              </a:defRPr>
            </a:lvl9pPr>
          </a:lstStyle>
          <a:p/>
        </p:txBody>
      </p:sp>
      <p:sp>
        <p:nvSpPr>
          <p:cNvPr id="127" name="Google Shape;127;p16"/>
          <p:cNvSpPr txBox="1"/>
          <p:nvPr>
            <p:ph idx="9" type="body"/>
          </p:nvPr>
        </p:nvSpPr>
        <p:spPr>
          <a:xfrm>
            <a:off x="4794618" y="5115840"/>
            <a:ext cx="2048256" cy="15653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120"/>
              <a:buNone/>
              <a:defRPr sz="1120"/>
            </a:lvl1pPr>
            <a:lvl2pPr indent="-228600" lvl="1" marL="914400" algn="l">
              <a:lnSpc>
                <a:spcPct val="90000"/>
              </a:lnSpc>
              <a:spcBef>
                <a:spcPts val="400"/>
              </a:spcBef>
              <a:spcAft>
                <a:spcPts val="0"/>
              </a:spcAft>
              <a:buClr>
                <a:schemeClr val="lt1"/>
              </a:buClr>
              <a:buSzPts val="960"/>
              <a:buNone/>
              <a:defRPr sz="96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20"/>
              <a:buNone/>
              <a:defRPr sz="720"/>
            </a:lvl4pPr>
            <a:lvl5pPr indent="-228600" lvl="4" marL="2286000" algn="l">
              <a:lnSpc>
                <a:spcPct val="90000"/>
              </a:lnSpc>
              <a:spcBef>
                <a:spcPts val="400"/>
              </a:spcBef>
              <a:spcAft>
                <a:spcPts val="0"/>
              </a:spcAft>
              <a:buClr>
                <a:schemeClr val="lt1"/>
              </a:buClr>
              <a:buSzPts val="720"/>
              <a:buNone/>
              <a:defRPr sz="720"/>
            </a:lvl5pPr>
            <a:lvl6pPr indent="-228600" lvl="5" marL="2743200" algn="l">
              <a:lnSpc>
                <a:spcPct val="90000"/>
              </a:lnSpc>
              <a:spcBef>
                <a:spcPts val="400"/>
              </a:spcBef>
              <a:spcAft>
                <a:spcPts val="0"/>
              </a:spcAft>
              <a:buClr>
                <a:schemeClr val="lt1"/>
              </a:buClr>
              <a:buSzPts val="720"/>
              <a:buNone/>
              <a:defRPr sz="720"/>
            </a:lvl6pPr>
            <a:lvl7pPr indent="-228600" lvl="6" marL="3200400" algn="l">
              <a:lnSpc>
                <a:spcPct val="90000"/>
              </a:lnSpc>
              <a:spcBef>
                <a:spcPts val="400"/>
              </a:spcBef>
              <a:spcAft>
                <a:spcPts val="0"/>
              </a:spcAft>
              <a:buClr>
                <a:schemeClr val="lt1"/>
              </a:buClr>
              <a:buSzPts val="720"/>
              <a:buNone/>
              <a:defRPr sz="720"/>
            </a:lvl7pPr>
            <a:lvl8pPr indent="-228600" lvl="7" marL="3657600" algn="l">
              <a:lnSpc>
                <a:spcPct val="90000"/>
              </a:lnSpc>
              <a:spcBef>
                <a:spcPts val="400"/>
              </a:spcBef>
              <a:spcAft>
                <a:spcPts val="0"/>
              </a:spcAft>
              <a:buClr>
                <a:schemeClr val="lt1"/>
              </a:buClr>
              <a:buSzPts val="720"/>
              <a:buNone/>
              <a:defRPr sz="720"/>
            </a:lvl8pPr>
            <a:lvl9pPr indent="-228600" lvl="8" marL="4114800" algn="l">
              <a:lnSpc>
                <a:spcPct val="90000"/>
              </a:lnSpc>
              <a:spcBef>
                <a:spcPts val="400"/>
              </a:spcBef>
              <a:spcAft>
                <a:spcPts val="0"/>
              </a:spcAft>
              <a:buClr>
                <a:schemeClr val="lt1"/>
              </a:buClr>
              <a:buSzPts val="720"/>
              <a:buNone/>
              <a:defRPr sz="720"/>
            </a:lvl9pPr>
          </a:lstStyle>
          <a:p/>
        </p:txBody>
      </p:sp>
      <p:sp>
        <p:nvSpPr>
          <p:cNvPr id="128" name="Google Shape;128;p16"/>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1737360" y="815331"/>
            <a:ext cx="5102352" cy="137923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7"/>
          <p:cNvSpPr txBox="1"/>
          <p:nvPr>
            <p:ph idx="1" type="body"/>
          </p:nvPr>
        </p:nvSpPr>
        <p:spPr>
          <a:xfrm rot="5400000">
            <a:off x="1487424" y="1328928"/>
            <a:ext cx="4340352" cy="636422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134" name="Google Shape;134;p17"/>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7" name="Shape 137"/>
        <p:cNvGrpSpPr/>
        <p:nvPr/>
      </p:nvGrpSpPr>
      <p:grpSpPr>
        <a:xfrm>
          <a:off x="0" y="0"/>
          <a:ext cx="0" cy="0"/>
          <a:chOff x="0" y="0"/>
          <a:chExt cx="0" cy="0"/>
        </a:xfrm>
      </p:grpSpPr>
      <p:pic>
        <p:nvPicPr>
          <p:cNvPr descr="C0-HD-BTM.png" id="138" name="Google Shape;138;p18"/>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139" name="Google Shape;139;p18"/>
          <p:cNvSpPr txBox="1"/>
          <p:nvPr>
            <p:ph type="title"/>
          </p:nvPr>
        </p:nvSpPr>
        <p:spPr>
          <a:xfrm rot="5400000">
            <a:off x="3956532" y="2445736"/>
            <a:ext cx="4531920" cy="12344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 type="body"/>
          </p:nvPr>
        </p:nvSpPr>
        <p:spPr>
          <a:xfrm rot="5400000">
            <a:off x="720178" y="551177"/>
            <a:ext cx="4533047" cy="502242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141" name="Google Shape;141;p18"/>
          <p:cNvSpPr txBox="1"/>
          <p:nvPr>
            <p:ph idx="10" type="dt"/>
          </p:nvPr>
        </p:nvSpPr>
        <p:spPr>
          <a:xfrm>
            <a:off x="4449741" y="406401"/>
            <a:ext cx="1746504"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475488" y="406401"/>
            <a:ext cx="3864525"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6305973" y="406401"/>
            <a:ext cx="533739"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20"/>
          <p:cNvSpPr txBox="1"/>
          <p:nvPr>
            <p:ph type="title"/>
          </p:nvPr>
        </p:nvSpPr>
        <p:spPr>
          <a:xfrm>
            <a:off x="1737360" y="815331"/>
            <a:ext cx="5102400" cy="13791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0"/>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54" name="Google Shape;154;p20"/>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0"/>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0"/>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7" name="Shape 157"/>
        <p:cNvGrpSpPr/>
        <p:nvPr/>
      </p:nvGrpSpPr>
      <p:grpSpPr>
        <a:xfrm>
          <a:off x="0" y="0"/>
          <a:ext cx="0" cy="0"/>
          <a:chOff x="0" y="0"/>
          <a:chExt cx="0" cy="0"/>
        </a:xfrm>
      </p:grpSpPr>
      <p:pic>
        <p:nvPicPr>
          <p:cNvPr descr="C0-HD-BTM.png" id="158" name="Google Shape;158;p21"/>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159" name="Google Shape;159;p21"/>
          <p:cNvSpPr txBox="1"/>
          <p:nvPr>
            <p:ph type="ctrTitle"/>
          </p:nvPr>
        </p:nvSpPr>
        <p:spPr>
          <a:xfrm>
            <a:off x="731520" y="1923632"/>
            <a:ext cx="5852100" cy="1947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21"/>
          <p:cNvSpPr txBox="1"/>
          <p:nvPr>
            <p:ph idx="1" type="subTitle"/>
          </p:nvPr>
        </p:nvSpPr>
        <p:spPr>
          <a:xfrm>
            <a:off x="731520" y="3874348"/>
            <a:ext cx="5852100" cy="7314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lt1"/>
              </a:buClr>
              <a:buSzPts val="2000"/>
              <a:buNone/>
              <a:defRPr sz="2000"/>
            </a:lvl1pPr>
            <a:lvl2pPr lvl="1" rtl="0" algn="ctr">
              <a:lnSpc>
                <a:spcPct val="90000"/>
              </a:lnSpc>
              <a:spcBef>
                <a:spcPts val="500"/>
              </a:spcBef>
              <a:spcAft>
                <a:spcPts val="0"/>
              </a:spcAft>
              <a:buClr>
                <a:schemeClr val="lt1"/>
              </a:buClr>
              <a:buSzPts val="2000"/>
              <a:buNone/>
              <a:defRPr sz="2000"/>
            </a:lvl2pPr>
            <a:lvl3pPr lvl="2" rtl="0" algn="ctr">
              <a:lnSpc>
                <a:spcPct val="90000"/>
              </a:lnSpc>
              <a:spcBef>
                <a:spcPts val="500"/>
              </a:spcBef>
              <a:spcAft>
                <a:spcPts val="0"/>
              </a:spcAft>
              <a:buClr>
                <a:schemeClr val="lt1"/>
              </a:buClr>
              <a:buSzPts val="1800"/>
              <a:buNone/>
              <a:defRPr sz="1800"/>
            </a:lvl3pPr>
            <a:lvl4pPr lvl="3" rtl="0" algn="ctr">
              <a:lnSpc>
                <a:spcPct val="90000"/>
              </a:lnSpc>
              <a:spcBef>
                <a:spcPts val="500"/>
              </a:spcBef>
              <a:spcAft>
                <a:spcPts val="0"/>
              </a:spcAft>
              <a:buClr>
                <a:schemeClr val="lt1"/>
              </a:buClr>
              <a:buSzPts val="1600"/>
              <a:buNone/>
              <a:defRPr sz="1600"/>
            </a:lvl4pPr>
            <a:lvl5pPr lvl="4" rtl="0" algn="ctr">
              <a:lnSpc>
                <a:spcPct val="90000"/>
              </a:lnSpc>
              <a:spcBef>
                <a:spcPts val="500"/>
              </a:spcBef>
              <a:spcAft>
                <a:spcPts val="0"/>
              </a:spcAft>
              <a:buClr>
                <a:schemeClr val="lt1"/>
              </a:buClr>
              <a:buSzPts val="1600"/>
              <a:buNone/>
              <a:defRPr sz="1600"/>
            </a:lvl5pPr>
            <a:lvl6pPr lvl="5" rtl="0" algn="ctr">
              <a:lnSpc>
                <a:spcPct val="90000"/>
              </a:lnSpc>
              <a:spcBef>
                <a:spcPts val="500"/>
              </a:spcBef>
              <a:spcAft>
                <a:spcPts val="0"/>
              </a:spcAft>
              <a:buClr>
                <a:schemeClr val="lt1"/>
              </a:buClr>
              <a:buSzPts val="1600"/>
              <a:buNone/>
              <a:defRPr sz="1600"/>
            </a:lvl6pPr>
            <a:lvl7pPr lvl="6" rtl="0" algn="ctr">
              <a:lnSpc>
                <a:spcPct val="90000"/>
              </a:lnSpc>
              <a:spcBef>
                <a:spcPts val="500"/>
              </a:spcBef>
              <a:spcAft>
                <a:spcPts val="0"/>
              </a:spcAft>
              <a:buClr>
                <a:schemeClr val="lt1"/>
              </a:buClr>
              <a:buSzPts val="1600"/>
              <a:buNone/>
              <a:defRPr sz="1600"/>
            </a:lvl7pPr>
            <a:lvl8pPr lvl="7" rtl="0" algn="ctr">
              <a:lnSpc>
                <a:spcPct val="90000"/>
              </a:lnSpc>
              <a:spcBef>
                <a:spcPts val="500"/>
              </a:spcBef>
              <a:spcAft>
                <a:spcPts val="0"/>
              </a:spcAft>
              <a:buClr>
                <a:schemeClr val="lt1"/>
              </a:buClr>
              <a:buSzPts val="1600"/>
              <a:buNone/>
              <a:defRPr sz="1600"/>
            </a:lvl8pPr>
            <a:lvl9pPr lvl="8" rtl="0" algn="ctr">
              <a:lnSpc>
                <a:spcPct val="90000"/>
              </a:lnSpc>
              <a:spcBef>
                <a:spcPts val="500"/>
              </a:spcBef>
              <a:spcAft>
                <a:spcPts val="0"/>
              </a:spcAft>
              <a:buClr>
                <a:schemeClr val="lt1"/>
              </a:buClr>
              <a:buSzPts val="1600"/>
              <a:buNone/>
              <a:defRPr sz="1600"/>
            </a:lvl9pPr>
          </a:lstStyle>
          <a:p/>
        </p:txBody>
      </p:sp>
      <p:sp>
        <p:nvSpPr>
          <p:cNvPr id="161" name="Google Shape;161;p21"/>
          <p:cNvSpPr txBox="1"/>
          <p:nvPr>
            <p:ph idx="10" type="dt"/>
          </p:nvPr>
        </p:nvSpPr>
        <p:spPr>
          <a:xfrm>
            <a:off x="4745736" y="4612101"/>
            <a:ext cx="18378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1"/>
          <p:cNvSpPr txBox="1"/>
          <p:nvPr>
            <p:ph idx="11" type="ftr"/>
          </p:nvPr>
        </p:nvSpPr>
        <p:spPr>
          <a:xfrm>
            <a:off x="731520" y="4612103"/>
            <a:ext cx="39045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21"/>
          <p:cNvSpPr txBox="1"/>
          <p:nvPr>
            <p:ph idx="12" type="sldNum"/>
          </p:nvPr>
        </p:nvSpPr>
        <p:spPr>
          <a:xfrm>
            <a:off x="4846320" y="1526258"/>
            <a:ext cx="17373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737360" y="815331"/>
            <a:ext cx="5102352" cy="137923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75488" y="2340864"/>
            <a:ext cx="6364224" cy="43403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26" name="Google Shape;26;p3"/>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64" name="Shape 164"/>
        <p:cNvGrpSpPr/>
        <p:nvPr/>
      </p:nvGrpSpPr>
      <p:grpSpPr>
        <a:xfrm>
          <a:off x="0" y="0"/>
          <a:ext cx="0" cy="0"/>
          <a:chOff x="0" y="0"/>
          <a:chExt cx="0" cy="0"/>
        </a:xfrm>
      </p:grpSpPr>
      <p:pic>
        <p:nvPicPr>
          <p:cNvPr descr="C0-HD-BTM.png" id="165" name="Google Shape;165;p22"/>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166" name="Google Shape;166;p22"/>
          <p:cNvSpPr txBox="1"/>
          <p:nvPr>
            <p:ph type="title"/>
          </p:nvPr>
        </p:nvSpPr>
        <p:spPr>
          <a:xfrm>
            <a:off x="475488" y="803770"/>
            <a:ext cx="6364200" cy="2988900"/>
          </a:xfrm>
          <a:prstGeom prst="rect">
            <a:avLst/>
          </a:prstGeom>
          <a:noFill/>
          <a:ln>
            <a:noFill/>
          </a:ln>
        </p:spPr>
        <p:txBody>
          <a:bodyPr anchorCtr="0" anchor="b" bIns="45700" lIns="91425" spcFirstLastPara="1" rIns="91425" wrap="square" tIns="45700">
            <a:noAutofit/>
          </a:bodyPr>
          <a:lstStyle>
            <a:lvl1pPr lvl="0" rtl="0" algn="r">
              <a:lnSpc>
                <a:spcPct val="90000"/>
              </a:lnSpc>
              <a:spcBef>
                <a:spcPts val="0"/>
              </a:spcBef>
              <a:spcAft>
                <a:spcPts val="0"/>
              </a:spcAft>
              <a:buClr>
                <a:schemeClr val="lt1"/>
              </a:buClr>
              <a:buSzPts val="4000"/>
              <a:buFont typeface="Century Gothic"/>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22"/>
          <p:cNvSpPr txBox="1"/>
          <p:nvPr>
            <p:ph idx="1" type="body"/>
          </p:nvPr>
        </p:nvSpPr>
        <p:spPr>
          <a:xfrm>
            <a:off x="475488" y="3884508"/>
            <a:ext cx="6364200" cy="14445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chemeClr val="lt1"/>
              </a:buClr>
              <a:buSzPts val="2200"/>
              <a:buNone/>
              <a:defRPr sz="2200">
                <a:solidFill>
                  <a:schemeClr val="lt1"/>
                </a:solidFill>
              </a:defRPr>
            </a:lvl1pPr>
            <a:lvl2pPr indent="-228600" lvl="1" marL="914400" rtl="0" algn="l">
              <a:lnSpc>
                <a:spcPct val="90000"/>
              </a:lnSpc>
              <a:spcBef>
                <a:spcPts val="500"/>
              </a:spcBef>
              <a:spcAft>
                <a:spcPts val="0"/>
              </a:spcAft>
              <a:buClr>
                <a:schemeClr val="lt1"/>
              </a:buClr>
              <a:buSzPts val="2000"/>
              <a:buNone/>
              <a:defRPr sz="2000">
                <a:solidFill>
                  <a:schemeClr val="lt1"/>
                </a:solidFill>
              </a:defRPr>
            </a:lvl2pPr>
            <a:lvl3pPr indent="-228600" lvl="2" marL="1371600" rtl="0" algn="l">
              <a:lnSpc>
                <a:spcPct val="90000"/>
              </a:lnSpc>
              <a:spcBef>
                <a:spcPts val="500"/>
              </a:spcBef>
              <a:spcAft>
                <a:spcPts val="0"/>
              </a:spcAft>
              <a:buClr>
                <a:schemeClr val="lt1"/>
              </a:buClr>
              <a:buSzPts val="1800"/>
              <a:buNone/>
              <a:defRPr sz="1800">
                <a:solidFill>
                  <a:schemeClr val="lt1"/>
                </a:solidFill>
              </a:defRPr>
            </a:lvl3pPr>
            <a:lvl4pPr indent="-228600" lvl="3" marL="1828800" rtl="0" algn="l">
              <a:lnSpc>
                <a:spcPct val="90000"/>
              </a:lnSpc>
              <a:spcBef>
                <a:spcPts val="500"/>
              </a:spcBef>
              <a:spcAft>
                <a:spcPts val="0"/>
              </a:spcAft>
              <a:buClr>
                <a:schemeClr val="lt1"/>
              </a:buClr>
              <a:buSzPts val="1600"/>
              <a:buNone/>
              <a:defRPr sz="1600">
                <a:solidFill>
                  <a:schemeClr val="lt1"/>
                </a:solidFill>
              </a:defRPr>
            </a:lvl4pPr>
            <a:lvl5pPr indent="-228600" lvl="4" marL="2286000" rtl="0" algn="l">
              <a:lnSpc>
                <a:spcPct val="90000"/>
              </a:lnSpc>
              <a:spcBef>
                <a:spcPts val="500"/>
              </a:spcBef>
              <a:spcAft>
                <a:spcPts val="0"/>
              </a:spcAft>
              <a:buClr>
                <a:schemeClr val="lt1"/>
              </a:buClr>
              <a:buSzPts val="1600"/>
              <a:buNone/>
              <a:defRPr sz="1600">
                <a:solidFill>
                  <a:schemeClr val="lt1"/>
                </a:solidFill>
              </a:defRPr>
            </a:lvl5pPr>
            <a:lvl6pPr indent="-228600" lvl="5" marL="2743200" rtl="0" algn="l">
              <a:lnSpc>
                <a:spcPct val="90000"/>
              </a:lnSpc>
              <a:spcBef>
                <a:spcPts val="500"/>
              </a:spcBef>
              <a:spcAft>
                <a:spcPts val="0"/>
              </a:spcAft>
              <a:buClr>
                <a:schemeClr val="lt1"/>
              </a:buClr>
              <a:buSzPts val="1600"/>
              <a:buNone/>
              <a:defRPr sz="1600">
                <a:solidFill>
                  <a:schemeClr val="lt1"/>
                </a:solidFill>
              </a:defRPr>
            </a:lvl6pPr>
            <a:lvl7pPr indent="-228600" lvl="6" marL="3200400" rtl="0" algn="l">
              <a:lnSpc>
                <a:spcPct val="90000"/>
              </a:lnSpc>
              <a:spcBef>
                <a:spcPts val="500"/>
              </a:spcBef>
              <a:spcAft>
                <a:spcPts val="0"/>
              </a:spcAft>
              <a:buClr>
                <a:schemeClr val="lt1"/>
              </a:buClr>
              <a:buSzPts val="1600"/>
              <a:buNone/>
              <a:defRPr sz="1600">
                <a:solidFill>
                  <a:schemeClr val="lt1"/>
                </a:solidFill>
              </a:defRPr>
            </a:lvl7pPr>
            <a:lvl8pPr indent="-228600" lvl="7" marL="3657600" rtl="0" algn="l">
              <a:lnSpc>
                <a:spcPct val="90000"/>
              </a:lnSpc>
              <a:spcBef>
                <a:spcPts val="500"/>
              </a:spcBef>
              <a:spcAft>
                <a:spcPts val="0"/>
              </a:spcAft>
              <a:buClr>
                <a:schemeClr val="lt1"/>
              </a:buClr>
              <a:buSzPts val="1600"/>
              <a:buNone/>
              <a:defRPr sz="1600">
                <a:solidFill>
                  <a:schemeClr val="lt1"/>
                </a:solidFill>
              </a:defRPr>
            </a:lvl8pPr>
            <a:lvl9pPr indent="-228600" lvl="8" marL="4114800" rtl="0" algn="l">
              <a:lnSpc>
                <a:spcPct val="90000"/>
              </a:lnSpc>
              <a:spcBef>
                <a:spcPts val="500"/>
              </a:spcBef>
              <a:spcAft>
                <a:spcPts val="0"/>
              </a:spcAft>
              <a:buClr>
                <a:schemeClr val="lt1"/>
              </a:buClr>
              <a:buSzPts val="1600"/>
              <a:buNone/>
              <a:defRPr sz="1600">
                <a:solidFill>
                  <a:schemeClr val="lt1"/>
                </a:solidFill>
              </a:defRPr>
            </a:lvl9pPr>
          </a:lstStyle>
          <a:p/>
        </p:txBody>
      </p:sp>
      <p:sp>
        <p:nvSpPr>
          <p:cNvPr id="168" name="Google Shape;168;p22"/>
          <p:cNvSpPr txBox="1"/>
          <p:nvPr>
            <p:ph idx="10" type="dt"/>
          </p:nvPr>
        </p:nvSpPr>
        <p:spPr>
          <a:xfrm>
            <a:off x="4449741" y="406401"/>
            <a:ext cx="17466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22"/>
          <p:cNvSpPr txBox="1"/>
          <p:nvPr>
            <p:ph idx="11" type="ftr"/>
          </p:nvPr>
        </p:nvSpPr>
        <p:spPr>
          <a:xfrm>
            <a:off x="475488" y="406401"/>
            <a:ext cx="38646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22"/>
          <p:cNvSpPr txBox="1"/>
          <p:nvPr>
            <p:ph idx="12" type="sldNum"/>
          </p:nvPr>
        </p:nvSpPr>
        <p:spPr>
          <a:xfrm>
            <a:off x="6305973" y="406401"/>
            <a:ext cx="5337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1" name="Shape 171"/>
        <p:cNvGrpSpPr/>
        <p:nvPr/>
      </p:nvGrpSpPr>
      <p:grpSpPr>
        <a:xfrm>
          <a:off x="0" y="0"/>
          <a:ext cx="0" cy="0"/>
          <a:chOff x="0" y="0"/>
          <a:chExt cx="0" cy="0"/>
        </a:xfrm>
      </p:grpSpPr>
      <p:sp>
        <p:nvSpPr>
          <p:cNvPr id="172" name="Google Shape;172;p23"/>
          <p:cNvSpPr txBox="1"/>
          <p:nvPr>
            <p:ph type="title"/>
          </p:nvPr>
        </p:nvSpPr>
        <p:spPr>
          <a:xfrm>
            <a:off x="1737360" y="815331"/>
            <a:ext cx="5102400" cy="13791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23"/>
          <p:cNvSpPr txBox="1"/>
          <p:nvPr>
            <p:ph idx="1" type="body"/>
          </p:nvPr>
        </p:nvSpPr>
        <p:spPr>
          <a:xfrm>
            <a:off x="475488" y="2340864"/>
            <a:ext cx="3128400" cy="4340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74" name="Google Shape;174;p23"/>
          <p:cNvSpPr txBox="1"/>
          <p:nvPr>
            <p:ph idx="2" type="body"/>
          </p:nvPr>
        </p:nvSpPr>
        <p:spPr>
          <a:xfrm>
            <a:off x="3713679" y="2340864"/>
            <a:ext cx="3126000" cy="4340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75" name="Google Shape;175;p23"/>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p23"/>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p23"/>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8" name="Shape 178"/>
        <p:cNvGrpSpPr/>
        <p:nvPr/>
      </p:nvGrpSpPr>
      <p:grpSpPr>
        <a:xfrm>
          <a:off x="0" y="0"/>
          <a:ext cx="0" cy="0"/>
          <a:chOff x="0" y="0"/>
          <a:chExt cx="0" cy="0"/>
        </a:xfrm>
      </p:grpSpPr>
      <p:sp>
        <p:nvSpPr>
          <p:cNvPr id="179" name="Google Shape;179;p24"/>
          <p:cNvSpPr txBox="1"/>
          <p:nvPr>
            <p:ph type="title"/>
          </p:nvPr>
        </p:nvSpPr>
        <p:spPr>
          <a:xfrm>
            <a:off x="1737360" y="812800"/>
            <a:ext cx="5102400" cy="13818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24"/>
          <p:cNvSpPr txBox="1"/>
          <p:nvPr>
            <p:ph idx="1" type="body"/>
          </p:nvPr>
        </p:nvSpPr>
        <p:spPr>
          <a:xfrm>
            <a:off x="657023" y="2329389"/>
            <a:ext cx="2946900" cy="8787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b="0" sz="28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81" name="Google Shape;181;p24"/>
          <p:cNvSpPr txBox="1"/>
          <p:nvPr>
            <p:ph idx="2" type="body"/>
          </p:nvPr>
        </p:nvSpPr>
        <p:spPr>
          <a:xfrm>
            <a:off x="475487" y="3341511"/>
            <a:ext cx="3128400" cy="3339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82" name="Google Shape;182;p24"/>
          <p:cNvSpPr txBox="1"/>
          <p:nvPr>
            <p:ph idx="3" type="body"/>
          </p:nvPr>
        </p:nvSpPr>
        <p:spPr>
          <a:xfrm>
            <a:off x="3895214" y="2329389"/>
            <a:ext cx="2944500" cy="8787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b="0" sz="28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83" name="Google Shape;183;p24"/>
          <p:cNvSpPr txBox="1"/>
          <p:nvPr>
            <p:ph idx="4" type="body"/>
          </p:nvPr>
        </p:nvSpPr>
        <p:spPr>
          <a:xfrm>
            <a:off x="3713678" y="3341511"/>
            <a:ext cx="3126000" cy="3339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84" name="Google Shape;184;p24"/>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24"/>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p24"/>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7" name="Shape 187"/>
        <p:cNvGrpSpPr/>
        <p:nvPr/>
      </p:nvGrpSpPr>
      <p:grpSpPr>
        <a:xfrm>
          <a:off x="0" y="0"/>
          <a:ext cx="0" cy="0"/>
          <a:chOff x="0" y="0"/>
          <a:chExt cx="0" cy="0"/>
        </a:xfrm>
      </p:grpSpPr>
      <p:sp>
        <p:nvSpPr>
          <p:cNvPr id="188" name="Google Shape;188;p25"/>
          <p:cNvSpPr txBox="1"/>
          <p:nvPr>
            <p:ph type="title"/>
          </p:nvPr>
        </p:nvSpPr>
        <p:spPr>
          <a:xfrm>
            <a:off x="1737360" y="815331"/>
            <a:ext cx="5102400" cy="13791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25"/>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25"/>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p25"/>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26"/>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p26"/>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p26"/>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6" name="Shape 196"/>
        <p:cNvGrpSpPr/>
        <p:nvPr/>
      </p:nvGrpSpPr>
      <p:grpSpPr>
        <a:xfrm>
          <a:off x="0" y="0"/>
          <a:ext cx="0" cy="0"/>
          <a:chOff x="0" y="0"/>
          <a:chExt cx="0" cy="0"/>
        </a:xfrm>
      </p:grpSpPr>
      <p:sp>
        <p:nvSpPr>
          <p:cNvPr id="197" name="Google Shape;197;p27"/>
          <p:cNvSpPr txBox="1"/>
          <p:nvPr>
            <p:ph type="title"/>
          </p:nvPr>
        </p:nvSpPr>
        <p:spPr>
          <a:xfrm>
            <a:off x="475488" y="1625600"/>
            <a:ext cx="2469000" cy="1707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p27"/>
          <p:cNvSpPr txBox="1"/>
          <p:nvPr>
            <p:ph idx="1" type="body"/>
          </p:nvPr>
        </p:nvSpPr>
        <p:spPr>
          <a:xfrm>
            <a:off x="3108960" y="796544"/>
            <a:ext cx="3730800" cy="5884800"/>
          </a:xfrm>
          <a:prstGeom prst="rect">
            <a:avLst/>
          </a:prstGeom>
          <a:noFill/>
          <a:ln>
            <a:noFill/>
          </a:ln>
        </p:spPr>
        <p:txBody>
          <a:bodyPr anchorCtr="0" anchor="ctr"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99" name="Google Shape;199;p27"/>
          <p:cNvSpPr txBox="1"/>
          <p:nvPr>
            <p:ph idx="2" type="body"/>
          </p:nvPr>
        </p:nvSpPr>
        <p:spPr>
          <a:xfrm>
            <a:off x="475488" y="3332480"/>
            <a:ext cx="2469000" cy="3348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00" name="Google Shape;200;p27"/>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p27"/>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27"/>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28"/>
          <p:cNvSpPr txBox="1"/>
          <p:nvPr>
            <p:ph type="title"/>
          </p:nvPr>
        </p:nvSpPr>
        <p:spPr>
          <a:xfrm>
            <a:off x="475488" y="1625600"/>
            <a:ext cx="3260700" cy="1707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p28"/>
          <p:cNvSpPr/>
          <p:nvPr>
            <p:ph idx="2" type="pic"/>
          </p:nvPr>
        </p:nvSpPr>
        <p:spPr>
          <a:xfrm>
            <a:off x="3902019" y="801325"/>
            <a:ext cx="2939400" cy="588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206" name="Google Shape;206;p28"/>
          <p:cNvSpPr txBox="1"/>
          <p:nvPr>
            <p:ph idx="1" type="body"/>
          </p:nvPr>
        </p:nvSpPr>
        <p:spPr>
          <a:xfrm>
            <a:off x="475488" y="3332480"/>
            <a:ext cx="3260700" cy="3348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07" name="Google Shape;207;p28"/>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28"/>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28"/>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10" name="Shape 210"/>
        <p:cNvGrpSpPr/>
        <p:nvPr/>
      </p:nvGrpSpPr>
      <p:grpSpPr>
        <a:xfrm>
          <a:off x="0" y="0"/>
          <a:ext cx="0" cy="0"/>
          <a:chOff x="0" y="0"/>
          <a:chExt cx="0" cy="0"/>
        </a:xfrm>
      </p:grpSpPr>
      <p:sp>
        <p:nvSpPr>
          <p:cNvPr id="211" name="Google Shape;211;p29"/>
          <p:cNvSpPr txBox="1"/>
          <p:nvPr>
            <p:ph type="title"/>
          </p:nvPr>
        </p:nvSpPr>
        <p:spPr>
          <a:xfrm>
            <a:off x="475484" y="5010518"/>
            <a:ext cx="6365400" cy="8739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9"/>
          <p:cNvSpPr/>
          <p:nvPr>
            <p:ph idx="2" type="pic"/>
          </p:nvPr>
        </p:nvSpPr>
        <p:spPr>
          <a:xfrm>
            <a:off x="475484" y="1042171"/>
            <a:ext cx="6360300" cy="363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213" name="Google Shape;213;p29"/>
          <p:cNvSpPr txBox="1"/>
          <p:nvPr>
            <p:ph idx="1" type="body"/>
          </p:nvPr>
        </p:nvSpPr>
        <p:spPr>
          <a:xfrm>
            <a:off x="475488" y="5884497"/>
            <a:ext cx="6364200" cy="796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14" name="Google Shape;214;p29"/>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29"/>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 name="Google Shape;216;p29"/>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217" name="Shape 217"/>
        <p:cNvGrpSpPr/>
        <p:nvPr/>
      </p:nvGrpSpPr>
      <p:grpSpPr>
        <a:xfrm>
          <a:off x="0" y="0"/>
          <a:ext cx="0" cy="0"/>
          <a:chOff x="0" y="0"/>
          <a:chExt cx="0" cy="0"/>
        </a:xfrm>
      </p:grpSpPr>
      <p:pic>
        <p:nvPicPr>
          <p:cNvPr descr="C0-HD-BTM.png" id="218" name="Google Shape;218;p30"/>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219" name="Google Shape;219;p30"/>
          <p:cNvSpPr txBox="1"/>
          <p:nvPr>
            <p:ph type="title"/>
          </p:nvPr>
        </p:nvSpPr>
        <p:spPr>
          <a:xfrm>
            <a:off x="475488" y="803769"/>
            <a:ext cx="6364200" cy="2989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30"/>
          <p:cNvSpPr txBox="1"/>
          <p:nvPr>
            <p:ph idx="1" type="body"/>
          </p:nvPr>
        </p:nvSpPr>
        <p:spPr>
          <a:xfrm>
            <a:off x="548640" y="3892410"/>
            <a:ext cx="6217800" cy="14196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21" name="Google Shape;221;p30"/>
          <p:cNvSpPr txBox="1"/>
          <p:nvPr>
            <p:ph idx="10" type="dt"/>
          </p:nvPr>
        </p:nvSpPr>
        <p:spPr>
          <a:xfrm>
            <a:off x="4449741" y="406401"/>
            <a:ext cx="17466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 name="Google Shape;222;p30"/>
          <p:cNvSpPr txBox="1"/>
          <p:nvPr>
            <p:ph idx="11" type="ftr"/>
          </p:nvPr>
        </p:nvSpPr>
        <p:spPr>
          <a:xfrm>
            <a:off x="475488" y="406401"/>
            <a:ext cx="38646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30"/>
          <p:cNvSpPr txBox="1"/>
          <p:nvPr>
            <p:ph idx="12" type="sldNum"/>
          </p:nvPr>
        </p:nvSpPr>
        <p:spPr>
          <a:xfrm>
            <a:off x="6305973" y="406401"/>
            <a:ext cx="5337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224" name="Shape 224"/>
        <p:cNvGrpSpPr/>
        <p:nvPr/>
      </p:nvGrpSpPr>
      <p:grpSpPr>
        <a:xfrm>
          <a:off x="0" y="0"/>
          <a:ext cx="0" cy="0"/>
          <a:chOff x="0" y="0"/>
          <a:chExt cx="0" cy="0"/>
        </a:xfrm>
      </p:grpSpPr>
      <p:pic>
        <p:nvPicPr>
          <p:cNvPr descr="C0-HD-BTM.png" id="225" name="Google Shape;225;p31"/>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226" name="Google Shape;226;p31"/>
          <p:cNvSpPr txBox="1"/>
          <p:nvPr>
            <p:ph type="title"/>
          </p:nvPr>
        </p:nvSpPr>
        <p:spPr>
          <a:xfrm>
            <a:off x="614681" y="803770"/>
            <a:ext cx="6090900" cy="2939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31"/>
          <p:cNvSpPr txBox="1"/>
          <p:nvPr>
            <p:ph idx="1" type="body"/>
          </p:nvPr>
        </p:nvSpPr>
        <p:spPr>
          <a:xfrm>
            <a:off x="782319" y="3743753"/>
            <a:ext cx="5755800" cy="474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28" name="Google Shape;228;p31"/>
          <p:cNvSpPr txBox="1"/>
          <p:nvPr>
            <p:ph idx="2" type="body"/>
          </p:nvPr>
        </p:nvSpPr>
        <p:spPr>
          <a:xfrm>
            <a:off x="548640" y="4452903"/>
            <a:ext cx="6222900" cy="8763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29" name="Google Shape;229;p31"/>
          <p:cNvSpPr txBox="1"/>
          <p:nvPr>
            <p:ph idx="10" type="dt"/>
          </p:nvPr>
        </p:nvSpPr>
        <p:spPr>
          <a:xfrm>
            <a:off x="4449741" y="406401"/>
            <a:ext cx="17466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31"/>
          <p:cNvSpPr txBox="1"/>
          <p:nvPr>
            <p:ph idx="11" type="ftr"/>
          </p:nvPr>
        </p:nvSpPr>
        <p:spPr>
          <a:xfrm>
            <a:off x="475488" y="404734"/>
            <a:ext cx="38646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1" name="Google Shape;231;p31"/>
          <p:cNvSpPr txBox="1"/>
          <p:nvPr>
            <p:ph idx="12" type="sldNum"/>
          </p:nvPr>
        </p:nvSpPr>
        <p:spPr>
          <a:xfrm>
            <a:off x="6305973" y="406401"/>
            <a:ext cx="5337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232" name="Google Shape;232;p31"/>
          <p:cNvSpPr txBox="1"/>
          <p:nvPr/>
        </p:nvSpPr>
        <p:spPr>
          <a:xfrm>
            <a:off x="185166" y="861568"/>
            <a:ext cx="365700" cy="623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CA" sz="8000" cap="none">
                <a:solidFill>
                  <a:schemeClr val="lt1"/>
                </a:solidFill>
                <a:latin typeface="Century Gothic"/>
                <a:ea typeface="Century Gothic"/>
                <a:cs typeface="Century Gothic"/>
                <a:sym typeface="Century Gothic"/>
              </a:rPr>
              <a:t>“</a:t>
            </a:r>
            <a:endParaRPr/>
          </a:p>
        </p:txBody>
      </p:sp>
      <p:sp>
        <p:nvSpPr>
          <p:cNvPr id="233" name="Google Shape;233;p31"/>
          <p:cNvSpPr txBox="1"/>
          <p:nvPr/>
        </p:nvSpPr>
        <p:spPr>
          <a:xfrm>
            <a:off x="6517386" y="3222752"/>
            <a:ext cx="365700" cy="623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CA"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0-HD-BTM.png" id="30" name="Google Shape;30;p4"/>
          <p:cNvPicPr preferRelativeResize="0"/>
          <p:nvPr/>
        </p:nvPicPr>
        <p:blipFill rotWithShape="1">
          <a:blip r:embed="rId2">
            <a:alphaModFix/>
          </a:blip>
          <a:srcRect b="0" l="0" r="0" t="0"/>
          <a:stretch/>
        </p:blipFill>
        <p:spPr>
          <a:xfrm>
            <a:off x="0" y="5328919"/>
            <a:ext cx="7315200" cy="1986281"/>
          </a:xfrm>
          <a:prstGeom prst="rect">
            <a:avLst/>
          </a:prstGeom>
          <a:noFill/>
          <a:ln>
            <a:noFill/>
          </a:ln>
        </p:spPr>
      </p:pic>
      <p:sp>
        <p:nvSpPr>
          <p:cNvPr id="31" name="Google Shape;31;p4"/>
          <p:cNvSpPr txBox="1"/>
          <p:nvPr>
            <p:ph type="title"/>
          </p:nvPr>
        </p:nvSpPr>
        <p:spPr>
          <a:xfrm>
            <a:off x="475488" y="803770"/>
            <a:ext cx="6364224" cy="2988731"/>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475488" y="3884508"/>
            <a:ext cx="6364225" cy="144441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800"/>
              </a:spcBef>
              <a:spcAft>
                <a:spcPts val="0"/>
              </a:spcAft>
              <a:buClr>
                <a:schemeClr val="lt1"/>
              </a:buClr>
              <a:buSzPts val="1760"/>
              <a:buNone/>
              <a:defRPr sz="1760">
                <a:solidFill>
                  <a:schemeClr val="lt1"/>
                </a:solidFill>
              </a:defRPr>
            </a:lvl1pPr>
            <a:lvl2pPr indent="-228600" lvl="1" marL="914400" algn="l">
              <a:lnSpc>
                <a:spcPct val="90000"/>
              </a:lnSpc>
              <a:spcBef>
                <a:spcPts val="400"/>
              </a:spcBef>
              <a:spcAft>
                <a:spcPts val="0"/>
              </a:spcAft>
              <a:buClr>
                <a:schemeClr val="lt1"/>
              </a:buClr>
              <a:buSzPts val="1600"/>
              <a:buNone/>
              <a:defRPr sz="1600">
                <a:solidFill>
                  <a:schemeClr val="lt1"/>
                </a:solidFill>
              </a:defRPr>
            </a:lvl2pPr>
            <a:lvl3pPr indent="-228600" lvl="2" marL="1371600" algn="l">
              <a:lnSpc>
                <a:spcPct val="90000"/>
              </a:lnSpc>
              <a:spcBef>
                <a:spcPts val="400"/>
              </a:spcBef>
              <a:spcAft>
                <a:spcPts val="0"/>
              </a:spcAft>
              <a:buClr>
                <a:schemeClr val="lt1"/>
              </a:buClr>
              <a:buSzPts val="1440"/>
              <a:buNone/>
              <a:defRPr sz="1440">
                <a:solidFill>
                  <a:schemeClr val="lt1"/>
                </a:solidFill>
              </a:defRPr>
            </a:lvl3pPr>
            <a:lvl4pPr indent="-228600" lvl="3" marL="1828800" algn="l">
              <a:lnSpc>
                <a:spcPct val="90000"/>
              </a:lnSpc>
              <a:spcBef>
                <a:spcPts val="400"/>
              </a:spcBef>
              <a:spcAft>
                <a:spcPts val="0"/>
              </a:spcAft>
              <a:buClr>
                <a:schemeClr val="lt1"/>
              </a:buClr>
              <a:buSzPts val="1280"/>
              <a:buNone/>
              <a:defRPr sz="1280">
                <a:solidFill>
                  <a:schemeClr val="lt1"/>
                </a:solidFill>
              </a:defRPr>
            </a:lvl4pPr>
            <a:lvl5pPr indent="-228600" lvl="4" marL="2286000" algn="l">
              <a:lnSpc>
                <a:spcPct val="90000"/>
              </a:lnSpc>
              <a:spcBef>
                <a:spcPts val="400"/>
              </a:spcBef>
              <a:spcAft>
                <a:spcPts val="0"/>
              </a:spcAft>
              <a:buClr>
                <a:schemeClr val="lt1"/>
              </a:buClr>
              <a:buSzPts val="1280"/>
              <a:buNone/>
              <a:defRPr sz="1280">
                <a:solidFill>
                  <a:schemeClr val="lt1"/>
                </a:solidFill>
              </a:defRPr>
            </a:lvl5pPr>
            <a:lvl6pPr indent="-228600" lvl="5" marL="2743200" algn="l">
              <a:lnSpc>
                <a:spcPct val="90000"/>
              </a:lnSpc>
              <a:spcBef>
                <a:spcPts val="400"/>
              </a:spcBef>
              <a:spcAft>
                <a:spcPts val="0"/>
              </a:spcAft>
              <a:buClr>
                <a:schemeClr val="lt1"/>
              </a:buClr>
              <a:buSzPts val="1280"/>
              <a:buNone/>
              <a:defRPr sz="1280">
                <a:solidFill>
                  <a:schemeClr val="lt1"/>
                </a:solidFill>
              </a:defRPr>
            </a:lvl6pPr>
            <a:lvl7pPr indent="-228600" lvl="6" marL="3200400" algn="l">
              <a:lnSpc>
                <a:spcPct val="90000"/>
              </a:lnSpc>
              <a:spcBef>
                <a:spcPts val="400"/>
              </a:spcBef>
              <a:spcAft>
                <a:spcPts val="0"/>
              </a:spcAft>
              <a:buClr>
                <a:schemeClr val="lt1"/>
              </a:buClr>
              <a:buSzPts val="1280"/>
              <a:buNone/>
              <a:defRPr sz="1280">
                <a:solidFill>
                  <a:schemeClr val="lt1"/>
                </a:solidFill>
              </a:defRPr>
            </a:lvl7pPr>
            <a:lvl8pPr indent="-228600" lvl="7" marL="3657600" algn="l">
              <a:lnSpc>
                <a:spcPct val="90000"/>
              </a:lnSpc>
              <a:spcBef>
                <a:spcPts val="400"/>
              </a:spcBef>
              <a:spcAft>
                <a:spcPts val="0"/>
              </a:spcAft>
              <a:buClr>
                <a:schemeClr val="lt1"/>
              </a:buClr>
              <a:buSzPts val="1280"/>
              <a:buNone/>
              <a:defRPr sz="1280">
                <a:solidFill>
                  <a:schemeClr val="lt1"/>
                </a:solidFill>
              </a:defRPr>
            </a:lvl8pPr>
            <a:lvl9pPr indent="-228600" lvl="8" marL="4114800" algn="l">
              <a:lnSpc>
                <a:spcPct val="90000"/>
              </a:lnSpc>
              <a:spcBef>
                <a:spcPts val="400"/>
              </a:spcBef>
              <a:spcAft>
                <a:spcPts val="0"/>
              </a:spcAft>
              <a:buClr>
                <a:schemeClr val="lt1"/>
              </a:buClr>
              <a:buSzPts val="1280"/>
              <a:buNone/>
              <a:defRPr sz="1280">
                <a:solidFill>
                  <a:schemeClr val="lt1"/>
                </a:solidFill>
              </a:defRPr>
            </a:lvl9pPr>
          </a:lstStyle>
          <a:p/>
        </p:txBody>
      </p:sp>
      <p:sp>
        <p:nvSpPr>
          <p:cNvPr id="33" name="Google Shape;33;p4"/>
          <p:cNvSpPr txBox="1"/>
          <p:nvPr>
            <p:ph idx="10" type="dt"/>
          </p:nvPr>
        </p:nvSpPr>
        <p:spPr>
          <a:xfrm>
            <a:off x="4449741" y="406401"/>
            <a:ext cx="1746504"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75488" y="406401"/>
            <a:ext cx="3864525"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305973" y="406401"/>
            <a:ext cx="533738"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34" name="Shape 234"/>
        <p:cNvGrpSpPr/>
        <p:nvPr/>
      </p:nvGrpSpPr>
      <p:grpSpPr>
        <a:xfrm>
          <a:off x="0" y="0"/>
          <a:ext cx="0" cy="0"/>
          <a:chOff x="0" y="0"/>
          <a:chExt cx="0" cy="0"/>
        </a:xfrm>
      </p:grpSpPr>
      <p:pic>
        <p:nvPicPr>
          <p:cNvPr descr="C0-HD-BTM.png" id="235" name="Google Shape;235;p32"/>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236" name="Google Shape;236;p32"/>
          <p:cNvSpPr txBox="1"/>
          <p:nvPr>
            <p:ph type="title"/>
          </p:nvPr>
        </p:nvSpPr>
        <p:spPr>
          <a:xfrm>
            <a:off x="548640" y="1199682"/>
            <a:ext cx="6219900" cy="2679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32"/>
          <p:cNvSpPr txBox="1"/>
          <p:nvPr>
            <p:ph idx="1" type="body"/>
          </p:nvPr>
        </p:nvSpPr>
        <p:spPr>
          <a:xfrm>
            <a:off x="548634" y="3891537"/>
            <a:ext cx="6219000" cy="1066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238" name="Google Shape;238;p32"/>
          <p:cNvSpPr txBox="1"/>
          <p:nvPr>
            <p:ph idx="10" type="dt"/>
          </p:nvPr>
        </p:nvSpPr>
        <p:spPr>
          <a:xfrm>
            <a:off x="4449741" y="404143"/>
            <a:ext cx="17466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32"/>
          <p:cNvSpPr txBox="1"/>
          <p:nvPr>
            <p:ph idx="11" type="ftr"/>
          </p:nvPr>
        </p:nvSpPr>
        <p:spPr>
          <a:xfrm>
            <a:off x="475488" y="404143"/>
            <a:ext cx="38646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0" name="Google Shape;240;p32"/>
          <p:cNvSpPr txBox="1"/>
          <p:nvPr>
            <p:ph idx="12" type="sldNum"/>
          </p:nvPr>
        </p:nvSpPr>
        <p:spPr>
          <a:xfrm>
            <a:off x="6305973" y="406401"/>
            <a:ext cx="5337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41" name="Shape 241"/>
        <p:cNvGrpSpPr/>
        <p:nvPr/>
      </p:nvGrpSpPr>
      <p:grpSpPr>
        <a:xfrm>
          <a:off x="0" y="0"/>
          <a:ext cx="0" cy="0"/>
          <a:chOff x="0" y="0"/>
          <a:chExt cx="0" cy="0"/>
        </a:xfrm>
      </p:grpSpPr>
      <p:sp>
        <p:nvSpPr>
          <p:cNvPr id="242" name="Google Shape;242;p33"/>
          <p:cNvSpPr txBox="1"/>
          <p:nvPr>
            <p:ph type="title"/>
          </p:nvPr>
        </p:nvSpPr>
        <p:spPr>
          <a:xfrm>
            <a:off x="1737361" y="812800"/>
            <a:ext cx="5102400" cy="13908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33"/>
          <p:cNvSpPr txBox="1"/>
          <p:nvPr>
            <p:ph idx="1" type="body"/>
          </p:nvPr>
        </p:nvSpPr>
        <p:spPr>
          <a:xfrm>
            <a:off x="475489" y="2348885"/>
            <a:ext cx="2048100" cy="658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44" name="Google Shape;244;p33"/>
          <p:cNvSpPr txBox="1"/>
          <p:nvPr>
            <p:ph idx="2" type="body"/>
          </p:nvPr>
        </p:nvSpPr>
        <p:spPr>
          <a:xfrm>
            <a:off x="475488" y="3098202"/>
            <a:ext cx="2048100" cy="3582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45" name="Google Shape;245;p33"/>
          <p:cNvSpPr txBox="1"/>
          <p:nvPr>
            <p:ph idx="3" type="body"/>
          </p:nvPr>
        </p:nvSpPr>
        <p:spPr>
          <a:xfrm>
            <a:off x="2641790" y="2348089"/>
            <a:ext cx="2048100" cy="6681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46" name="Google Shape;246;p33"/>
          <p:cNvSpPr txBox="1"/>
          <p:nvPr>
            <p:ph idx="4" type="body"/>
          </p:nvPr>
        </p:nvSpPr>
        <p:spPr>
          <a:xfrm>
            <a:off x="2640625" y="3097673"/>
            <a:ext cx="2048100" cy="358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47" name="Google Shape;247;p33"/>
          <p:cNvSpPr txBox="1"/>
          <p:nvPr>
            <p:ph idx="5" type="body"/>
          </p:nvPr>
        </p:nvSpPr>
        <p:spPr>
          <a:xfrm>
            <a:off x="4791455" y="2339057"/>
            <a:ext cx="2048100" cy="6681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48" name="Google Shape;248;p33"/>
          <p:cNvSpPr txBox="1"/>
          <p:nvPr>
            <p:ph idx="6" type="body"/>
          </p:nvPr>
        </p:nvSpPr>
        <p:spPr>
          <a:xfrm>
            <a:off x="4791456" y="3098202"/>
            <a:ext cx="2048100" cy="3582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49" name="Google Shape;249;p33"/>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0" name="Google Shape;250;p33"/>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33"/>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52" name="Shape 252"/>
        <p:cNvGrpSpPr/>
        <p:nvPr/>
      </p:nvGrpSpPr>
      <p:grpSpPr>
        <a:xfrm>
          <a:off x="0" y="0"/>
          <a:ext cx="0" cy="0"/>
          <a:chOff x="0" y="0"/>
          <a:chExt cx="0" cy="0"/>
        </a:xfrm>
      </p:grpSpPr>
      <p:sp>
        <p:nvSpPr>
          <p:cNvPr id="253" name="Google Shape;253;p34"/>
          <p:cNvSpPr txBox="1"/>
          <p:nvPr>
            <p:ph type="title"/>
          </p:nvPr>
        </p:nvSpPr>
        <p:spPr>
          <a:xfrm>
            <a:off x="1737362" y="812800"/>
            <a:ext cx="5105400" cy="13818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4" name="Google Shape;254;p34"/>
          <p:cNvSpPr txBox="1"/>
          <p:nvPr>
            <p:ph idx="1" type="body"/>
          </p:nvPr>
        </p:nvSpPr>
        <p:spPr>
          <a:xfrm>
            <a:off x="475488" y="4387563"/>
            <a:ext cx="2048100" cy="7284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55" name="Google Shape;255;p34"/>
          <p:cNvSpPr/>
          <p:nvPr>
            <p:ph idx="2" type="pic"/>
          </p:nvPr>
        </p:nvSpPr>
        <p:spPr>
          <a:xfrm>
            <a:off x="475488" y="2487168"/>
            <a:ext cx="2048100" cy="16077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256" name="Google Shape;256;p34"/>
          <p:cNvSpPr txBox="1"/>
          <p:nvPr>
            <p:ph idx="3" type="body"/>
          </p:nvPr>
        </p:nvSpPr>
        <p:spPr>
          <a:xfrm>
            <a:off x="475488" y="5115843"/>
            <a:ext cx="2048100" cy="1565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57" name="Google Shape;257;p34"/>
          <p:cNvSpPr txBox="1"/>
          <p:nvPr>
            <p:ph idx="4" type="body"/>
          </p:nvPr>
        </p:nvSpPr>
        <p:spPr>
          <a:xfrm>
            <a:off x="2633498" y="4387563"/>
            <a:ext cx="2048100" cy="7284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58" name="Google Shape;258;p34"/>
          <p:cNvSpPr/>
          <p:nvPr>
            <p:ph idx="5" type="pic"/>
          </p:nvPr>
        </p:nvSpPr>
        <p:spPr>
          <a:xfrm>
            <a:off x="2633498" y="2487168"/>
            <a:ext cx="2048100" cy="16107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259" name="Google Shape;259;p34"/>
          <p:cNvSpPr txBox="1"/>
          <p:nvPr>
            <p:ph idx="6" type="body"/>
          </p:nvPr>
        </p:nvSpPr>
        <p:spPr>
          <a:xfrm>
            <a:off x="2632686" y="5115842"/>
            <a:ext cx="2048100" cy="1565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60" name="Google Shape;260;p34"/>
          <p:cNvSpPr txBox="1"/>
          <p:nvPr>
            <p:ph idx="7" type="body"/>
          </p:nvPr>
        </p:nvSpPr>
        <p:spPr>
          <a:xfrm>
            <a:off x="4794692" y="4387563"/>
            <a:ext cx="2048100" cy="7284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b="0" sz="2400">
                <a:solidFill>
                  <a:schemeClr val="lt1"/>
                </a:solidFil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61" name="Google Shape;261;p34"/>
          <p:cNvSpPr/>
          <p:nvPr>
            <p:ph idx="8" type="pic"/>
          </p:nvPr>
        </p:nvSpPr>
        <p:spPr>
          <a:xfrm>
            <a:off x="4794691" y="2487169"/>
            <a:ext cx="2048100" cy="1609500"/>
          </a:xfrm>
          <a:prstGeom prst="roundRect">
            <a:avLst>
              <a:gd fmla="val 0"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262" name="Google Shape;262;p34"/>
          <p:cNvSpPr txBox="1"/>
          <p:nvPr>
            <p:ph idx="9" type="body"/>
          </p:nvPr>
        </p:nvSpPr>
        <p:spPr>
          <a:xfrm>
            <a:off x="4794618" y="5115840"/>
            <a:ext cx="2048100" cy="1565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400"/>
              <a:buNone/>
              <a:defRPr sz="1400"/>
            </a:lvl1pPr>
            <a:lvl2pPr indent="-228600" lvl="1" marL="914400" rtl="0" algn="l">
              <a:lnSpc>
                <a:spcPct val="90000"/>
              </a:lnSpc>
              <a:spcBef>
                <a:spcPts val="500"/>
              </a:spcBef>
              <a:spcAft>
                <a:spcPts val="0"/>
              </a:spcAft>
              <a:buClr>
                <a:schemeClr val="lt1"/>
              </a:buClr>
              <a:buSzPts val="1200"/>
              <a:buNone/>
              <a:defRPr sz="1200"/>
            </a:lvl2pPr>
            <a:lvl3pPr indent="-228600" lvl="2" marL="1371600" rtl="0" algn="l">
              <a:lnSpc>
                <a:spcPct val="90000"/>
              </a:lnSpc>
              <a:spcBef>
                <a:spcPts val="500"/>
              </a:spcBef>
              <a:spcAft>
                <a:spcPts val="0"/>
              </a:spcAft>
              <a:buClr>
                <a:schemeClr val="lt1"/>
              </a:buClr>
              <a:buSzPts val="1000"/>
              <a:buNone/>
              <a:defRPr sz="1000"/>
            </a:lvl3pPr>
            <a:lvl4pPr indent="-228600" lvl="3" marL="1828800" rtl="0" algn="l">
              <a:lnSpc>
                <a:spcPct val="90000"/>
              </a:lnSpc>
              <a:spcBef>
                <a:spcPts val="500"/>
              </a:spcBef>
              <a:spcAft>
                <a:spcPts val="0"/>
              </a:spcAft>
              <a:buClr>
                <a:schemeClr val="lt1"/>
              </a:buClr>
              <a:buSzPts val="900"/>
              <a:buNone/>
              <a:defRPr sz="900"/>
            </a:lvl4pPr>
            <a:lvl5pPr indent="-228600" lvl="4" marL="2286000" rtl="0" algn="l">
              <a:lnSpc>
                <a:spcPct val="90000"/>
              </a:lnSpc>
              <a:spcBef>
                <a:spcPts val="500"/>
              </a:spcBef>
              <a:spcAft>
                <a:spcPts val="0"/>
              </a:spcAft>
              <a:buClr>
                <a:schemeClr val="lt1"/>
              </a:buClr>
              <a:buSzPts val="900"/>
              <a:buNone/>
              <a:defRPr sz="900"/>
            </a:lvl5pPr>
            <a:lvl6pPr indent="-228600" lvl="5" marL="2743200" rtl="0" algn="l">
              <a:lnSpc>
                <a:spcPct val="90000"/>
              </a:lnSpc>
              <a:spcBef>
                <a:spcPts val="500"/>
              </a:spcBef>
              <a:spcAft>
                <a:spcPts val="0"/>
              </a:spcAft>
              <a:buClr>
                <a:schemeClr val="lt1"/>
              </a:buClr>
              <a:buSzPts val="900"/>
              <a:buNone/>
              <a:defRPr sz="900"/>
            </a:lvl6pPr>
            <a:lvl7pPr indent="-228600" lvl="6" marL="3200400" rtl="0" algn="l">
              <a:lnSpc>
                <a:spcPct val="90000"/>
              </a:lnSpc>
              <a:spcBef>
                <a:spcPts val="500"/>
              </a:spcBef>
              <a:spcAft>
                <a:spcPts val="0"/>
              </a:spcAft>
              <a:buClr>
                <a:schemeClr val="lt1"/>
              </a:buClr>
              <a:buSzPts val="900"/>
              <a:buNone/>
              <a:defRPr sz="900"/>
            </a:lvl7pPr>
            <a:lvl8pPr indent="-228600" lvl="7" marL="3657600" rtl="0" algn="l">
              <a:lnSpc>
                <a:spcPct val="90000"/>
              </a:lnSpc>
              <a:spcBef>
                <a:spcPts val="500"/>
              </a:spcBef>
              <a:spcAft>
                <a:spcPts val="0"/>
              </a:spcAft>
              <a:buClr>
                <a:schemeClr val="lt1"/>
              </a:buClr>
              <a:buSzPts val="900"/>
              <a:buNone/>
              <a:defRPr sz="900"/>
            </a:lvl8pPr>
            <a:lvl9pPr indent="-228600" lvl="8" marL="4114800" rtl="0" algn="l">
              <a:lnSpc>
                <a:spcPct val="90000"/>
              </a:lnSpc>
              <a:spcBef>
                <a:spcPts val="500"/>
              </a:spcBef>
              <a:spcAft>
                <a:spcPts val="0"/>
              </a:spcAft>
              <a:buClr>
                <a:schemeClr val="lt1"/>
              </a:buClr>
              <a:buSzPts val="900"/>
              <a:buNone/>
              <a:defRPr sz="900"/>
            </a:lvl9pPr>
          </a:lstStyle>
          <a:p/>
        </p:txBody>
      </p:sp>
      <p:sp>
        <p:nvSpPr>
          <p:cNvPr id="263" name="Google Shape;263;p34"/>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4" name="Google Shape;264;p34"/>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5" name="Google Shape;265;p34"/>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6" name="Shape 266"/>
        <p:cNvGrpSpPr/>
        <p:nvPr/>
      </p:nvGrpSpPr>
      <p:grpSpPr>
        <a:xfrm>
          <a:off x="0" y="0"/>
          <a:ext cx="0" cy="0"/>
          <a:chOff x="0" y="0"/>
          <a:chExt cx="0" cy="0"/>
        </a:xfrm>
      </p:grpSpPr>
      <p:sp>
        <p:nvSpPr>
          <p:cNvPr id="267" name="Google Shape;267;p35"/>
          <p:cNvSpPr txBox="1"/>
          <p:nvPr>
            <p:ph type="title"/>
          </p:nvPr>
        </p:nvSpPr>
        <p:spPr>
          <a:xfrm>
            <a:off x="1737360" y="815331"/>
            <a:ext cx="5102400" cy="13791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35"/>
          <p:cNvSpPr txBox="1"/>
          <p:nvPr>
            <p:ph idx="1" type="body"/>
          </p:nvPr>
        </p:nvSpPr>
        <p:spPr>
          <a:xfrm rot="5400000">
            <a:off x="1487412" y="1328964"/>
            <a:ext cx="4340400" cy="6364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9" name="Google Shape;269;p35"/>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0" name="Google Shape;270;p35"/>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1" name="Google Shape;271;p35"/>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2" name="Shape 272"/>
        <p:cNvGrpSpPr/>
        <p:nvPr/>
      </p:nvGrpSpPr>
      <p:grpSpPr>
        <a:xfrm>
          <a:off x="0" y="0"/>
          <a:ext cx="0" cy="0"/>
          <a:chOff x="0" y="0"/>
          <a:chExt cx="0" cy="0"/>
        </a:xfrm>
      </p:grpSpPr>
      <p:pic>
        <p:nvPicPr>
          <p:cNvPr descr="C0-HD-BTM.png" id="273" name="Google Shape;273;p36"/>
          <p:cNvPicPr preferRelativeResize="0"/>
          <p:nvPr/>
        </p:nvPicPr>
        <p:blipFill rotWithShape="1">
          <a:blip r:embed="rId2">
            <a:alphaModFix/>
          </a:blip>
          <a:srcRect b="0" l="0" r="0" t="0"/>
          <a:stretch/>
        </p:blipFill>
        <p:spPr>
          <a:xfrm>
            <a:off x="0" y="5328920"/>
            <a:ext cx="7315200" cy="1489710"/>
          </a:xfrm>
          <a:prstGeom prst="rect">
            <a:avLst/>
          </a:prstGeom>
          <a:noFill/>
          <a:ln>
            <a:noFill/>
          </a:ln>
        </p:spPr>
      </p:pic>
      <p:sp>
        <p:nvSpPr>
          <p:cNvPr id="274" name="Google Shape;274;p36"/>
          <p:cNvSpPr txBox="1"/>
          <p:nvPr>
            <p:ph type="title"/>
          </p:nvPr>
        </p:nvSpPr>
        <p:spPr>
          <a:xfrm rot="5400000">
            <a:off x="3956712" y="2445795"/>
            <a:ext cx="4531800" cy="123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4000"/>
              <a:buFont typeface="Century Gothic"/>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5" name="Google Shape;275;p36"/>
          <p:cNvSpPr txBox="1"/>
          <p:nvPr>
            <p:ph idx="1" type="body"/>
          </p:nvPr>
        </p:nvSpPr>
        <p:spPr>
          <a:xfrm rot="5400000">
            <a:off x="720116" y="551068"/>
            <a:ext cx="4533000" cy="5022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76" name="Google Shape;276;p36"/>
          <p:cNvSpPr txBox="1"/>
          <p:nvPr>
            <p:ph idx="10" type="dt"/>
          </p:nvPr>
        </p:nvSpPr>
        <p:spPr>
          <a:xfrm>
            <a:off x="4449741" y="406401"/>
            <a:ext cx="1746600" cy="3894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36"/>
          <p:cNvSpPr txBox="1"/>
          <p:nvPr>
            <p:ph idx="11" type="ftr"/>
          </p:nvPr>
        </p:nvSpPr>
        <p:spPr>
          <a:xfrm>
            <a:off x="475488" y="406401"/>
            <a:ext cx="3864600" cy="389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36"/>
          <p:cNvSpPr txBox="1"/>
          <p:nvPr>
            <p:ph idx="12" type="sldNum"/>
          </p:nvPr>
        </p:nvSpPr>
        <p:spPr>
          <a:xfrm>
            <a:off x="6305973" y="406401"/>
            <a:ext cx="533700" cy="3894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737360" y="815331"/>
            <a:ext cx="5102352" cy="137923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75489" y="2340864"/>
            <a:ext cx="3128463" cy="43403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39" name="Google Shape;39;p5"/>
          <p:cNvSpPr txBox="1"/>
          <p:nvPr>
            <p:ph idx="2" type="body"/>
          </p:nvPr>
        </p:nvSpPr>
        <p:spPr>
          <a:xfrm>
            <a:off x="3713679" y="2340864"/>
            <a:ext cx="3126032" cy="434035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40" name="Google Shape;40;p5"/>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737360" y="812800"/>
            <a:ext cx="5102352" cy="138176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657024" y="2329389"/>
            <a:ext cx="2946927" cy="878839"/>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2240"/>
              <a:buNone/>
              <a:defRPr b="0" sz="224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46" name="Google Shape;46;p6"/>
          <p:cNvSpPr txBox="1"/>
          <p:nvPr>
            <p:ph idx="2" type="body"/>
          </p:nvPr>
        </p:nvSpPr>
        <p:spPr>
          <a:xfrm>
            <a:off x="475488" y="3341512"/>
            <a:ext cx="3128463" cy="333970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47" name="Google Shape;47;p6"/>
          <p:cNvSpPr txBox="1"/>
          <p:nvPr>
            <p:ph idx="3" type="body"/>
          </p:nvPr>
        </p:nvSpPr>
        <p:spPr>
          <a:xfrm>
            <a:off x="3895215" y="2329389"/>
            <a:ext cx="2944497" cy="878839"/>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00"/>
              </a:spcBef>
              <a:spcAft>
                <a:spcPts val="0"/>
              </a:spcAft>
              <a:buClr>
                <a:schemeClr val="lt1"/>
              </a:buClr>
              <a:buSzPts val="2240"/>
              <a:buNone/>
              <a:defRPr b="0" sz="2240">
                <a:solidFill>
                  <a:schemeClr val="lt1"/>
                </a:solidFill>
              </a:defRPr>
            </a:lvl1pPr>
            <a:lvl2pPr indent="-228600" lvl="1" marL="914400" algn="l">
              <a:lnSpc>
                <a:spcPct val="90000"/>
              </a:lnSpc>
              <a:spcBef>
                <a:spcPts val="400"/>
              </a:spcBef>
              <a:spcAft>
                <a:spcPts val="0"/>
              </a:spcAft>
              <a:buClr>
                <a:schemeClr val="lt1"/>
              </a:buClr>
              <a:buSzPts val="1600"/>
              <a:buNone/>
              <a:defRPr b="1" sz="1600"/>
            </a:lvl2pPr>
            <a:lvl3pPr indent="-228600" lvl="2" marL="1371600" algn="l">
              <a:lnSpc>
                <a:spcPct val="90000"/>
              </a:lnSpc>
              <a:spcBef>
                <a:spcPts val="400"/>
              </a:spcBef>
              <a:spcAft>
                <a:spcPts val="0"/>
              </a:spcAft>
              <a:buClr>
                <a:schemeClr val="lt1"/>
              </a:buClr>
              <a:buSzPts val="1440"/>
              <a:buNone/>
              <a:defRPr b="1" sz="1440"/>
            </a:lvl3pPr>
            <a:lvl4pPr indent="-228600" lvl="3" marL="1828800" algn="l">
              <a:lnSpc>
                <a:spcPct val="90000"/>
              </a:lnSpc>
              <a:spcBef>
                <a:spcPts val="400"/>
              </a:spcBef>
              <a:spcAft>
                <a:spcPts val="0"/>
              </a:spcAft>
              <a:buClr>
                <a:schemeClr val="lt1"/>
              </a:buClr>
              <a:buSzPts val="1280"/>
              <a:buNone/>
              <a:defRPr b="1" sz="1280"/>
            </a:lvl4pPr>
            <a:lvl5pPr indent="-228600" lvl="4" marL="2286000" algn="l">
              <a:lnSpc>
                <a:spcPct val="90000"/>
              </a:lnSpc>
              <a:spcBef>
                <a:spcPts val="400"/>
              </a:spcBef>
              <a:spcAft>
                <a:spcPts val="0"/>
              </a:spcAft>
              <a:buClr>
                <a:schemeClr val="lt1"/>
              </a:buClr>
              <a:buSzPts val="1280"/>
              <a:buNone/>
              <a:defRPr b="1" sz="1280"/>
            </a:lvl5pPr>
            <a:lvl6pPr indent="-228600" lvl="5" marL="2743200" algn="l">
              <a:lnSpc>
                <a:spcPct val="90000"/>
              </a:lnSpc>
              <a:spcBef>
                <a:spcPts val="400"/>
              </a:spcBef>
              <a:spcAft>
                <a:spcPts val="0"/>
              </a:spcAft>
              <a:buClr>
                <a:schemeClr val="lt1"/>
              </a:buClr>
              <a:buSzPts val="1280"/>
              <a:buNone/>
              <a:defRPr b="1" sz="1280"/>
            </a:lvl6pPr>
            <a:lvl7pPr indent="-228600" lvl="6" marL="3200400" algn="l">
              <a:lnSpc>
                <a:spcPct val="90000"/>
              </a:lnSpc>
              <a:spcBef>
                <a:spcPts val="400"/>
              </a:spcBef>
              <a:spcAft>
                <a:spcPts val="0"/>
              </a:spcAft>
              <a:buClr>
                <a:schemeClr val="lt1"/>
              </a:buClr>
              <a:buSzPts val="1280"/>
              <a:buNone/>
              <a:defRPr b="1" sz="1280"/>
            </a:lvl7pPr>
            <a:lvl8pPr indent="-228600" lvl="7" marL="3657600" algn="l">
              <a:lnSpc>
                <a:spcPct val="90000"/>
              </a:lnSpc>
              <a:spcBef>
                <a:spcPts val="400"/>
              </a:spcBef>
              <a:spcAft>
                <a:spcPts val="0"/>
              </a:spcAft>
              <a:buClr>
                <a:schemeClr val="lt1"/>
              </a:buClr>
              <a:buSzPts val="1280"/>
              <a:buNone/>
              <a:defRPr b="1" sz="1280"/>
            </a:lvl8pPr>
            <a:lvl9pPr indent="-228600" lvl="8" marL="4114800" algn="l">
              <a:lnSpc>
                <a:spcPct val="90000"/>
              </a:lnSpc>
              <a:spcBef>
                <a:spcPts val="400"/>
              </a:spcBef>
              <a:spcAft>
                <a:spcPts val="0"/>
              </a:spcAft>
              <a:buClr>
                <a:schemeClr val="lt1"/>
              </a:buClr>
              <a:buSzPts val="1280"/>
              <a:buNone/>
              <a:defRPr b="1" sz="1280"/>
            </a:lvl9pPr>
          </a:lstStyle>
          <a:p/>
        </p:txBody>
      </p:sp>
      <p:sp>
        <p:nvSpPr>
          <p:cNvPr id="48" name="Google Shape;48;p6"/>
          <p:cNvSpPr txBox="1"/>
          <p:nvPr>
            <p:ph idx="4" type="body"/>
          </p:nvPr>
        </p:nvSpPr>
        <p:spPr>
          <a:xfrm>
            <a:off x="3713679" y="3341512"/>
            <a:ext cx="3126033" cy="333970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49" name="Google Shape;49;p6"/>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737360" y="815331"/>
            <a:ext cx="5102352" cy="137923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75488" y="1625600"/>
            <a:ext cx="2468880" cy="17068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108960" y="796544"/>
            <a:ext cx="3730752" cy="5884672"/>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800"/>
              </a:spcBef>
              <a:spcAft>
                <a:spcPts val="0"/>
              </a:spcAft>
              <a:buClr>
                <a:schemeClr val="lt1"/>
              </a:buClr>
              <a:buSzPts val="1800"/>
              <a:buChar char="•"/>
              <a:defRPr/>
            </a:lvl1pPr>
            <a:lvl2pPr indent="-342900" lvl="1" marL="914400" algn="l">
              <a:lnSpc>
                <a:spcPct val="90000"/>
              </a:lnSpc>
              <a:spcBef>
                <a:spcPts val="400"/>
              </a:spcBef>
              <a:spcAft>
                <a:spcPts val="0"/>
              </a:spcAft>
              <a:buClr>
                <a:schemeClr val="lt1"/>
              </a:buClr>
              <a:buSzPts val="1800"/>
              <a:buChar char="•"/>
              <a:defRPr/>
            </a:lvl2pPr>
            <a:lvl3pPr indent="-342900" lvl="2" marL="1371600" algn="l">
              <a:lnSpc>
                <a:spcPct val="90000"/>
              </a:lnSpc>
              <a:spcBef>
                <a:spcPts val="400"/>
              </a:spcBef>
              <a:spcAft>
                <a:spcPts val="0"/>
              </a:spcAft>
              <a:buClr>
                <a:schemeClr val="lt1"/>
              </a:buClr>
              <a:buSzPts val="1800"/>
              <a:buChar char="•"/>
              <a:defRPr/>
            </a:lvl3pPr>
            <a:lvl4pPr indent="-342900" lvl="3" marL="1828800" algn="l">
              <a:lnSpc>
                <a:spcPct val="90000"/>
              </a:lnSpc>
              <a:spcBef>
                <a:spcPts val="400"/>
              </a:spcBef>
              <a:spcAft>
                <a:spcPts val="0"/>
              </a:spcAft>
              <a:buClr>
                <a:schemeClr val="lt1"/>
              </a:buClr>
              <a:buSzPts val="1800"/>
              <a:buChar char="•"/>
              <a:defRPr/>
            </a:lvl4pPr>
            <a:lvl5pPr indent="-342900" lvl="4" marL="2286000" algn="l">
              <a:lnSpc>
                <a:spcPct val="90000"/>
              </a:lnSpc>
              <a:spcBef>
                <a:spcPts val="400"/>
              </a:spcBef>
              <a:spcAft>
                <a:spcPts val="0"/>
              </a:spcAft>
              <a:buClr>
                <a:schemeClr val="lt1"/>
              </a:buClr>
              <a:buSzPts val="1800"/>
              <a:buChar char="•"/>
              <a:defRPr/>
            </a:lvl5pPr>
            <a:lvl6pPr indent="-342900" lvl="5" marL="2743200" algn="l">
              <a:lnSpc>
                <a:spcPct val="90000"/>
              </a:lnSpc>
              <a:spcBef>
                <a:spcPts val="400"/>
              </a:spcBef>
              <a:spcAft>
                <a:spcPts val="0"/>
              </a:spcAft>
              <a:buClr>
                <a:schemeClr val="lt1"/>
              </a:buClr>
              <a:buSzPts val="1800"/>
              <a:buChar char="•"/>
              <a:defRPr/>
            </a:lvl6pPr>
            <a:lvl7pPr indent="-342900" lvl="6" marL="3200400" algn="l">
              <a:lnSpc>
                <a:spcPct val="90000"/>
              </a:lnSpc>
              <a:spcBef>
                <a:spcPts val="400"/>
              </a:spcBef>
              <a:spcAft>
                <a:spcPts val="0"/>
              </a:spcAft>
              <a:buClr>
                <a:schemeClr val="lt1"/>
              </a:buClr>
              <a:buSzPts val="1800"/>
              <a:buChar char="•"/>
              <a:defRPr/>
            </a:lvl7pPr>
            <a:lvl8pPr indent="-342900" lvl="7" marL="3657600" algn="l">
              <a:lnSpc>
                <a:spcPct val="90000"/>
              </a:lnSpc>
              <a:spcBef>
                <a:spcPts val="400"/>
              </a:spcBef>
              <a:spcAft>
                <a:spcPts val="0"/>
              </a:spcAft>
              <a:buClr>
                <a:schemeClr val="lt1"/>
              </a:buClr>
              <a:buSzPts val="1800"/>
              <a:buChar char="•"/>
              <a:defRPr/>
            </a:lvl8pPr>
            <a:lvl9pPr indent="-342900" lvl="8" marL="4114800" algn="l">
              <a:lnSpc>
                <a:spcPct val="90000"/>
              </a:lnSpc>
              <a:spcBef>
                <a:spcPts val="400"/>
              </a:spcBef>
              <a:spcAft>
                <a:spcPts val="0"/>
              </a:spcAft>
              <a:buClr>
                <a:schemeClr val="lt1"/>
              </a:buClr>
              <a:buSzPts val="1800"/>
              <a:buChar char="•"/>
              <a:defRPr/>
            </a:lvl9pPr>
          </a:lstStyle>
          <a:p/>
        </p:txBody>
      </p:sp>
      <p:sp>
        <p:nvSpPr>
          <p:cNvPr id="64" name="Google Shape;64;p9"/>
          <p:cNvSpPr txBox="1"/>
          <p:nvPr>
            <p:ph idx="2" type="body"/>
          </p:nvPr>
        </p:nvSpPr>
        <p:spPr>
          <a:xfrm>
            <a:off x="475488" y="3332480"/>
            <a:ext cx="2468880" cy="334873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65" name="Google Shape;65;p9"/>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75488" y="1625600"/>
            <a:ext cx="3260584" cy="17068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560"/>
              <a:buFont typeface="Century Gothic"/>
              <a:buNone/>
              <a:defRPr sz="25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3902019" y="801325"/>
            <a:ext cx="2939387" cy="587989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00"/>
              </a:spcBef>
              <a:spcAft>
                <a:spcPts val="0"/>
              </a:spcAft>
              <a:buClr>
                <a:schemeClr val="lt1"/>
              </a:buClr>
              <a:buSzPts val="2560"/>
              <a:buFont typeface="Arial"/>
              <a:buNone/>
              <a:defRPr b="0" i="0" sz="256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lt1"/>
              </a:buClr>
              <a:buSzPts val="2240"/>
              <a:buFont typeface="Arial"/>
              <a:buNone/>
              <a:defRPr b="0" i="0" sz="224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1920"/>
              <a:buFont typeface="Arial"/>
              <a:buNone/>
              <a:defRPr b="0" i="0" sz="192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 type="body"/>
          </p:nvPr>
        </p:nvSpPr>
        <p:spPr>
          <a:xfrm>
            <a:off x="475488" y="3332480"/>
            <a:ext cx="3260584" cy="334873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00"/>
              </a:spcBef>
              <a:spcAft>
                <a:spcPts val="0"/>
              </a:spcAft>
              <a:buClr>
                <a:schemeClr val="lt1"/>
              </a:buClr>
              <a:buSzPts val="1280"/>
              <a:buNone/>
              <a:defRPr sz="1280"/>
            </a:lvl1pPr>
            <a:lvl2pPr indent="-228600" lvl="1" marL="914400" algn="l">
              <a:lnSpc>
                <a:spcPct val="90000"/>
              </a:lnSpc>
              <a:spcBef>
                <a:spcPts val="400"/>
              </a:spcBef>
              <a:spcAft>
                <a:spcPts val="0"/>
              </a:spcAft>
              <a:buClr>
                <a:schemeClr val="lt1"/>
              </a:buClr>
              <a:buSzPts val="1120"/>
              <a:buNone/>
              <a:defRPr sz="1120"/>
            </a:lvl2pPr>
            <a:lvl3pPr indent="-228600" lvl="2" marL="1371600" algn="l">
              <a:lnSpc>
                <a:spcPct val="90000"/>
              </a:lnSpc>
              <a:spcBef>
                <a:spcPts val="400"/>
              </a:spcBef>
              <a:spcAft>
                <a:spcPts val="0"/>
              </a:spcAft>
              <a:buClr>
                <a:schemeClr val="lt1"/>
              </a:buClr>
              <a:buSzPts val="960"/>
              <a:buNone/>
              <a:defRPr sz="96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72" name="Google Shape;72;p10"/>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3.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7315200" cy="1153161"/>
          </a:xfrm>
          <a:prstGeom prst="rect">
            <a:avLst/>
          </a:prstGeom>
          <a:noFill/>
          <a:ln>
            <a:noFill/>
          </a:ln>
        </p:spPr>
      </p:pic>
      <p:sp>
        <p:nvSpPr>
          <p:cNvPr id="11" name="Google Shape;11;p1"/>
          <p:cNvSpPr txBox="1"/>
          <p:nvPr>
            <p:ph type="title"/>
          </p:nvPr>
        </p:nvSpPr>
        <p:spPr>
          <a:xfrm>
            <a:off x="1737360" y="815331"/>
            <a:ext cx="5102352" cy="1379230"/>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75488" y="2340864"/>
            <a:ext cx="6364224" cy="4340352"/>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800"/>
              </a:spcBef>
              <a:spcAft>
                <a:spcPts val="0"/>
              </a:spcAft>
              <a:buClr>
                <a:schemeClr val="lt1"/>
              </a:buClr>
              <a:buSzPts val="1760"/>
              <a:buFont typeface="Arial"/>
              <a:buChar char="•"/>
              <a:defRPr b="0" i="0" sz="1760" u="none" cap="none" strike="noStrike">
                <a:solidFill>
                  <a:schemeClr val="lt1"/>
                </a:solidFill>
                <a:latin typeface="Century Gothic"/>
                <a:ea typeface="Century Gothic"/>
                <a:cs typeface="Century Gothic"/>
                <a:sym typeface="Century Gothic"/>
              </a:defRPr>
            </a:lvl1pPr>
            <a:lvl2pPr indent="-330200" lvl="1" marL="914400" marR="0" rtl="0" algn="l">
              <a:lnSpc>
                <a:spcPct val="90000"/>
              </a:lnSpc>
              <a:spcBef>
                <a:spcPts val="4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2pPr>
            <a:lvl3pPr indent="-320039" lvl="2" marL="1371600" marR="0" rtl="0" algn="l">
              <a:lnSpc>
                <a:spcPct val="90000"/>
              </a:lnSpc>
              <a:spcBef>
                <a:spcPts val="400"/>
              </a:spcBef>
              <a:spcAft>
                <a:spcPts val="0"/>
              </a:spcAft>
              <a:buClr>
                <a:schemeClr val="lt1"/>
              </a:buClr>
              <a:buSzPts val="1440"/>
              <a:buFont typeface="Arial"/>
              <a:buChar char="•"/>
              <a:defRPr b="0" i="0" sz="1440" u="none" cap="none" strike="noStrike">
                <a:solidFill>
                  <a:schemeClr val="lt1"/>
                </a:solidFill>
                <a:latin typeface="Century Gothic"/>
                <a:ea typeface="Century Gothic"/>
                <a:cs typeface="Century Gothic"/>
                <a:sym typeface="Century Gothic"/>
              </a:defRPr>
            </a:lvl3pPr>
            <a:lvl4pPr indent="-309880" lvl="3" marL="18288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4pPr>
            <a:lvl5pPr indent="-309879" lvl="4" marL="22860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5pPr>
            <a:lvl6pPr indent="-309879" lvl="5" marL="27432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6pPr>
            <a:lvl7pPr indent="-309879" lvl="6" marL="32004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7pPr>
            <a:lvl8pPr indent="-309879" lvl="7" marL="36576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8pPr>
            <a:lvl9pPr indent="-309879" lvl="8" marL="4114800" marR="0" rtl="0" algn="l">
              <a:lnSpc>
                <a:spcPct val="90000"/>
              </a:lnSpc>
              <a:spcBef>
                <a:spcPts val="400"/>
              </a:spcBef>
              <a:spcAft>
                <a:spcPts val="0"/>
              </a:spcAft>
              <a:buClr>
                <a:schemeClr val="lt1"/>
              </a:buClr>
              <a:buSzPts val="1280"/>
              <a:buFont typeface="Arial"/>
              <a:buChar char="•"/>
              <a:defRPr b="0" i="0" sz="128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5129784" y="6780108"/>
            <a:ext cx="1709928" cy="38946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39"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475488" y="6779569"/>
            <a:ext cx="4544568" cy="3894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39"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5257800" y="406401"/>
            <a:ext cx="1581912" cy="3894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39"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839"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839"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839"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839"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839"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839"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839"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839"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descr="C0-HD-TOP.png" id="145" name="Google Shape;145;p19"/>
          <p:cNvPicPr preferRelativeResize="0"/>
          <p:nvPr/>
        </p:nvPicPr>
        <p:blipFill rotWithShape="1">
          <a:blip r:embed="rId1">
            <a:alphaModFix/>
          </a:blip>
          <a:srcRect b="0" l="0" r="0" t="0"/>
          <a:stretch/>
        </p:blipFill>
        <p:spPr>
          <a:xfrm>
            <a:off x="0" y="0"/>
            <a:ext cx="7315200" cy="864871"/>
          </a:xfrm>
          <a:prstGeom prst="rect">
            <a:avLst/>
          </a:prstGeom>
          <a:noFill/>
          <a:ln>
            <a:noFill/>
          </a:ln>
        </p:spPr>
      </p:pic>
      <p:sp>
        <p:nvSpPr>
          <p:cNvPr id="146" name="Google Shape;146;p19"/>
          <p:cNvSpPr txBox="1"/>
          <p:nvPr>
            <p:ph type="title"/>
          </p:nvPr>
        </p:nvSpPr>
        <p:spPr>
          <a:xfrm>
            <a:off x="1737360" y="815331"/>
            <a:ext cx="5102400" cy="1379100"/>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7" name="Google Shape;147;p19"/>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48" name="Google Shape;148;p19"/>
          <p:cNvSpPr txBox="1"/>
          <p:nvPr>
            <p:ph idx="10" type="dt"/>
          </p:nvPr>
        </p:nvSpPr>
        <p:spPr>
          <a:xfrm>
            <a:off x="5129784" y="6780108"/>
            <a:ext cx="1710000" cy="38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9" name="Google Shape;149;p19"/>
          <p:cNvSpPr txBox="1"/>
          <p:nvPr>
            <p:ph idx="11" type="ftr"/>
          </p:nvPr>
        </p:nvSpPr>
        <p:spPr>
          <a:xfrm>
            <a:off x="475488" y="6779569"/>
            <a:ext cx="4544700" cy="38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0" name="Google Shape;150;p19"/>
          <p:cNvSpPr txBox="1"/>
          <p:nvPr>
            <p:ph idx="12" type="sldNum"/>
          </p:nvPr>
        </p:nvSpPr>
        <p:spPr>
          <a:xfrm>
            <a:off x="5257800" y="406401"/>
            <a:ext cx="1581900" cy="38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ctrTitle"/>
          </p:nvPr>
        </p:nvSpPr>
        <p:spPr>
          <a:xfrm>
            <a:off x="451200" y="2185350"/>
            <a:ext cx="6412800" cy="16380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5760"/>
              <a:buFont typeface="Century Gothic"/>
              <a:buNone/>
            </a:pPr>
            <a:r>
              <a:rPr b="1" lang="en-CA" sz="5800"/>
              <a:t>{Title}</a:t>
            </a:r>
            <a:endParaRPr b="1" sz="5800"/>
          </a:p>
        </p:txBody>
      </p:sp>
      <p:sp>
        <p:nvSpPr>
          <p:cNvPr id="284" name="Google Shape;284;p37"/>
          <p:cNvSpPr txBox="1"/>
          <p:nvPr>
            <p:ph idx="1" type="subTitle"/>
          </p:nvPr>
        </p:nvSpPr>
        <p:spPr>
          <a:xfrm>
            <a:off x="731520" y="3775832"/>
            <a:ext cx="5852160" cy="54864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200"/>
              <a:buNone/>
            </a:pPr>
            <a:r>
              <a:rPr lang="en-CA" sz="2200"/>
              <a:t>{Text}</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pic>
        <p:nvPicPr>
          <p:cNvPr descr="Image result for natural ppt scenery" id="338" name="Google Shape;338;p46"/>
          <p:cNvPicPr preferRelativeResize="0"/>
          <p:nvPr/>
        </p:nvPicPr>
        <p:blipFill rotWithShape="1">
          <a:blip r:embed="rId3">
            <a:alphaModFix amt="30000"/>
          </a:blip>
          <a:srcRect b="0" l="0" r="0" t="0"/>
          <a:stretch/>
        </p:blipFill>
        <p:spPr>
          <a:xfrm>
            <a:off x="0" y="1"/>
            <a:ext cx="7315200" cy="7315189"/>
          </a:xfrm>
          <a:prstGeom prst="rect">
            <a:avLst/>
          </a:prstGeom>
          <a:noFill/>
          <a:ln>
            <a:noFill/>
          </a:ln>
        </p:spPr>
      </p:pic>
      <p:sp>
        <p:nvSpPr>
          <p:cNvPr id="339" name="Google Shape;339;p46"/>
          <p:cNvSpPr txBox="1"/>
          <p:nvPr>
            <p:ph type="title"/>
          </p:nvPr>
        </p:nvSpPr>
        <p:spPr>
          <a:xfrm>
            <a:off x="207000" y="815325"/>
            <a:ext cx="6901200" cy="13791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000"/>
              <a:buFont typeface="Century Gothic"/>
              <a:buNone/>
            </a:pPr>
            <a:r>
              <a:rPr b="1" lang="en-CA" sz="4000" u="sng"/>
              <a:t>{Title}</a:t>
            </a:r>
            <a:endParaRPr b="1" sz="4000" u="sng"/>
          </a:p>
        </p:txBody>
      </p:sp>
      <p:sp>
        <p:nvSpPr>
          <p:cNvPr id="340" name="Google Shape;340;p46"/>
          <p:cNvSpPr txBox="1"/>
          <p:nvPr>
            <p:ph idx="1" type="body"/>
          </p:nvPr>
        </p:nvSpPr>
        <p:spPr>
          <a:xfrm>
            <a:off x="0" y="2070201"/>
            <a:ext cx="7315200" cy="47361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lang="en-CA" sz="2800"/>
              <a:t>{Text}</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p47"/>
          <p:cNvSpPr txBox="1"/>
          <p:nvPr>
            <p:ph type="title"/>
          </p:nvPr>
        </p:nvSpPr>
        <p:spPr>
          <a:xfrm>
            <a:off x="-2645" y="2448292"/>
            <a:ext cx="4876800" cy="24186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Century Gothic"/>
              <a:buNone/>
            </a:pPr>
            <a:r>
              <a:rPr lang="en-CA" sz="2400"/>
              <a:t>{Text}</a:t>
            </a:r>
            <a:endParaRPr sz="2400" cap="none">
              <a:latin typeface="Century Gothic"/>
              <a:ea typeface="Century Gothic"/>
              <a:cs typeface="Century Gothic"/>
              <a:sym typeface="Century Gothic"/>
            </a:endParaRPr>
          </a:p>
        </p:txBody>
      </p:sp>
      <p:pic>
        <p:nvPicPr>
          <p:cNvPr descr="Image result for Flowers" id="347" name="Google Shape;347;p47"/>
          <p:cNvPicPr preferRelativeResize="0"/>
          <p:nvPr/>
        </p:nvPicPr>
        <p:blipFill rotWithShape="1">
          <a:blip r:embed="rId3">
            <a:alphaModFix/>
          </a:blip>
          <a:srcRect b="0" l="48748" r="16698" t="0"/>
          <a:stretch/>
        </p:blipFill>
        <p:spPr>
          <a:xfrm>
            <a:off x="4447629" y="11"/>
            <a:ext cx="2872586" cy="7320915"/>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ln>
            <a:noFill/>
          </a:ln>
        </p:spPr>
      </p:pic>
      <p:sp>
        <p:nvSpPr>
          <p:cNvPr id="348" name="Google Shape;348;p47"/>
          <p:cNvSpPr txBox="1"/>
          <p:nvPr>
            <p:ph type="title"/>
          </p:nvPr>
        </p:nvSpPr>
        <p:spPr>
          <a:xfrm>
            <a:off x="0" y="1703100"/>
            <a:ext cx="4447500" cy="74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sz="2800" u="sng"/>
              <a:t>{Title}</a:t>
            </a:r>
            <a:endParaRPr sz="28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idx="1" type="body"/>
          </p:nvPr>
        </p:nvSpPr>
        <p:spPr>
          <a:xfrm>
            <a:off x="0" y="2250901"/>
            <a:ext cx="7315200" cy="4183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CA" sz="2800"/>
              <a:t>Our Father in heaven, </a:t>
            </a:r>
            <a:endParaRPr sz="2800"/>
          </a:p>
          <a:p>
            <a:pPr indent="0" lvl="0" marL="0" rtl="0" algn="ctr">
              <a:lnSpc>
                <a:spcPct val="100000"/>
              </a:lnSpc>
              <a:spcBef>
                <a:spcPts val="800"/>
              </a:spcBef>
              <a:spcAft>
                <a:spcPts val="0"/>
              </a:spcAft>
              <a:buClr>
                <a:schemeClr val="lt1"/>
              </a:buClr>
              <a:buSzPts val="2800"/>
              <a:buNone/>
            </a:pPr>
            <a:r>
              <a:rPr b="1" lang="en-CA" sz="2800"/>
              <a:t>Hallowed be Your name. </a:t>
            </a:r>
            <a:endParaRPr sz="2800"/>
          </a:p>
          <a:p>
            <a:pPr indent="0" lvl="0" marL="0" rtl="0" algn="ctr">
              <a:lnSpc>
                <a:spcPct val="100000"/>
              </a:lnSpc>
              <a:spcBef>
                <a:spcPts val="800"/>
              </a:spcBef>
              <a:spcAft>
                <a:spcPts val="0"/>
              </a:spcAft>
              <a:buClr>
                <a:schemeClr val="lt1"/>
              </a:buClr>
              <a:buSzPts val="2800"/>
              <a:buNone/>
            </a:pPr>
            <a:r>
              <a:rPr b="1" lang="en-CA" sz="2800"/>
              <a:t>Your kingdom come,</a:t>
            </a:r>
            <a:endParaRPr sz="2800"/>
          </a:p>
          <a:p>
            <a:pPr indent="0" lvl="0" marL="0" rtl="0" algn="ctr">
              <a:lnSpc>
                <a:spcPct val="100000"/>
              </a:lnSpc>
              <a:spcBef>
                <a:spcPts val="800"/>
              </a:spcBef>
              <a:spcAft>
                <a:spcPts val="0"/>
              </a:spcAft>
              <a:buClr>
                <a:schemeClr val="lt1"/>
              </a:buClr>
              <a:buSzPts val="2800"/>
              <a:buNone/>
            </a:pPr>
            <a:r>
              <a:rPr b="1" lang="en-CA" sz="2800"/>
              <a:t>Your will be done,</a:t>
            </a:r>
            <a:endParaRPr sz="2800"/>
          </a:p>
          <a:p>
            <a:pPr indent="0" lvl="0" marL="0" rtl="0" algn="ctr">
              <a:lnSpc>
                <a:spcPct val="100000"/>
              </a:lnSpc>
              <a:spcBef>
                <a:spcPts val="800"/>
              </a:spcBef>
              <a:spcAft>
                <a:spcPts val="0"/>
              </a:spcAft>
              <a:buClr>
                <a:schemeClr val="lt1"/>
              </a:buClr>
              <a:buSzPts val="2800"/>
              <a:buNone/>
            </a:pPr>
            <a:r>
              <a:rPr b="1" lang="en-CA" sz="2800"/>
              <a:t>On Earth as it is in heaven.</a:t>
            </a:r>
            <a:endParaRPr sz="2800"/>
          </a:p>
          <a:p>
            <a:pPr indent="0" lvl="0" marL="0" rtl="0" algn="ctr">
              <a:lnSpc>
                <a:spcPct val="100000"/>
              </a:lnSpc>
              <a:spcBef>
                <a:spcPts val="800"/>
              </a:spcBef>
              <a:spcAft>
                <a:spcPts val="0"/>
              </a:spcAft>
              <a:buClr>
                <a:schemeClr val="lt1"/>
              </a:buClr>
              <a:buSzPts val="2800"/>
              <a:buNone/>
            </a:pPr>
            <a:r>
              <a:rPr b="1" lang="en-CA" sz="2800"/>
              <a:t>Give us this day our daily bread.</a:t>
            </a:r>
            <a:endParaRPr sz="2800"/>
          </a:p>
          <a:p>
            <a:pPr indent="0" lvl="0" marL="0" rtl="0" algn="l">
              <a:lnSpc>
                <a:spcPct val="100000"/>
              </a:lnSpc>
              <a:spcBef>
                <a:spcPts val="800"/>
              </a:spcBef>
              <a:spcAft>
                <a:spcPts val="0"/>
              </a:spcAft>
              <a:buClr>
                <a:schemeClr val="lt1"/>
              </a:buClr>
              <a:buSzPts val="2480"/>
              <a:buNone/>
            </a:pPr>
            <a:r>
              <a:t/>
            </a:r>
            <a:endParaRPr sz="2480"/>
          </a:p>
        </p:txBody>
      </p:sp>
      <p:sp>
        <p:nvSpPr>
          <p:cNvPr id="354" name="Google Shape;354;p48"/>
          <p:cNvSpPr txBox="1"/>
          <p:nvPr>
            <p:ph type="title"/>
          </p:nvPr>
        </p:nvSpPr>
        <p:spPr>
          <a:xfrm>
            <a:off x="0" y="1398708"/>
            <a:ext cx="7315200" cy="85218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400"/>
              <a:buFont typeface="Century Gothic"/>
              <a:buNone/>
            </a:pPr>
            <a:r>
              <a:rPr b="1" lang="en-CA" sz="4400" u="sng">
                <a:solidFill>
                  <a:srgbClr val="FFFFFF"/>
                </a:solidFill>
              </a:rPr>
              <a:t>THE LORD’S PRAYER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idx="1" type="body"/>
          </p:nvPr>
        </p:nvSpPr>
        <p:spPr>
          <a:xfrm>
            <a:off x="0" y="2250902"/>
            <a:ext cx="7315200" cy="446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CA" sz="2800">
                <a:solidFill>
                  <a:srgbClr val="FFFFFF"/>
                </a:solidFill>
              </a:rPr>
              <a:t>And forgive us our debts,</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as we also have forgiven our debtors.</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And lead us not into temptation,</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but deliver us from evil.</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For Yours is the kingdom, the power,</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 the glory, forever.</a:t>
            </a:r>
            <a:endParaRPr b="1" sz="2800">
              <a:solidFill>
                <a:srgbClr val="FFFFFF"/>
              </a:solidFill>
            </a:endParaRPr>
          </a:p>
          <a:p>
            <a:pPr indent="0" lvl="0" marL="0" rtl="0" algn="ctr">
              <a:lnSpc>
                <a:spcPct val="100000"/>
              </a:lnSpc>
              <a:spcBef>
                <a:spcPts val="800"/>
              </a:spcBef>
              <a:spcAft>
                <a:spcPts val="0"/>
              </a:spcAft>
              <a:buClr>
                <a:schemeClr val="dk1"/>
              </a:buClr>
              <a:buSzPts val="1100"/>
              <a:buFont typeface="Arial"/>
              <a:buNone/>
            </a:pPr>
            <a:r>
              <a:rPr b="1" lang="en-CA" sz="2800">
                <a:solidFill>
                  <a:srgbClr val="FFFFFF"/>
                </a:solidFill>
              </a:rPr>
              <a:t>Amen</a:t>
            </a:r>
            <a:endParaRPr b="1" sz="2800">
              <a:solidFill>
                <a:srgbClr val="FFFFFF"/>
              </a:solidFill>
            </a:endParaRPr>
          </a:p>
          <a:p>
            <a:pPr indent="0" lvl="0" marL="0" rtl="0" algn="ctr">
              <a:lnSpc>
                <a:spcPct val="100000"/>
              </a:lnSpc>
              <a:spcBef>
                <a:spcPts val="800"/>
              </a:spcBef>
              <a:spcAft>
                <a:spcPts val="0"/>
              </a:spcAft>
              <a:buClr>
                <a:schemeClr val="lt1"/>
              </a:buClr>
              <a:buSzPts val="2800"/>
              <a:buNone/>
            </a:pPr>
            <a:r>
              <a:t/>
            </a:r>
            <a:endParaRPr b="1" sz="2800"/>
          </a:p>
          <a:p>
            <a:pPr indent="0" lvl="0" marL="0" rtl="0" algn="l">
              <a:lnSpc>
                <a:spcPct val="100000"/>
              </a:lnSpc>
              <a:spcBef>
                <a:spcPts val="800"/>
              </a:spcBef>
              <a:spcAft>
                <a:spcPts val="0"/>
              </a:spcAft>
              <a:buClr>
                <a:schemeClr val="lt1"/>
              </a:buClr>
              <a:buSzPts val="2480"/>
              <a:buNone/>
            </a:pPr>
            <a:r>
              <a:t/>
            </a:r>
            <a:endParaRPr sz="2800"/>
          </a:p>
        </p:txBody>
      </p:sp>
      <p:sp>
        <p:nvSpPr>
          <p:cNvPr id="360" name="Google Shape;360;p49"/>
          <p:cNvSpPr txBox="1"/>
          <p:nvPr>
            <p:ph type="title"/>
          </p:nvPr>
        </p:nvSpPr>
        <p:spPr>
          <a:xfrm>
            <a:off x="0" y="1398708"/>
            <a:ext cx="7315200" cy="852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400"/>
              <a:buFont typeface="Century Gothic"/>
              <a:buNone/>
            </a:pPr>
            <a:r>
              <a:rPr b="1" lang="en-CA" sz="4400" u="sng">
                <a:solidFill>
                  <a:srgbClr val="FFFFFF"/>
                </a:solidFill>
              </a:rPr>
              <a:t>THE LORD’S PRAYER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pic>
        <p:nvPicPr>
          <p:cNvPr id="365" name="Google Shape;365;p50"/>
          <p:cNvPicPr preferRelativeResize="0"/>
          <p:nvPr/>
        </p:nvPicPr>
        <p:blipFill rotWithShape="1">
          <a:blip r:embed="rId3">
            <a:alphaModFix amt="40000"/>
          </a:blip>
          <a:srcRect b="0" l="0" r="0" t="0"/>
          <a:stretch/>
        </p:blipFill>
        <p:spPr>
          <a:xfrm>
            <a:off x="0" y="0"/>
            <a:ext cx="7315200" cy="7315200"/>
          </a:xfrm>
          <a:prstGeom prst="rect">
            <a:avLst/>
          </a:prstGeom>
          <a:noFill/>
          <a:ln>
            <a:noFill/>
          </a:ln>
        </p:spPr>
      </p:pic>
      <p:sp>
        <p:nvSpPr>
          <p:cNvPr id="366" name="Google Shape;366;p50"/>
          <p:cNvSpPr txBox="1"/>
          <p:nvPr>
            <p:ph idx="1" type="body"/>
          </p:nvPr>
        </p:nvSpPr>
        <p:spPr>
          <a:xfrm>
            <a:off x="0" y="2070201"/>
            <a:ext cx="7315200" cy="47361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lang="en-CA" sz="2800"/>
              <a:t>{Text}</a:t>
            </a:r>
            <a:endParaRPr sz="2800"/>
          </a:p>
        </p:txBody>
      </p:sp>
      <p:sp>
        <p:nvSpPr>
          <p:cNvPr id="367" name="Google Shape;367;p50"/>
          <p:cNvSpPr txBox="1"/>
          <p:nvPr>
            <p:ph type="title"/>
          </p:nvPr>
        </p:nvSpPr>
        <p:spPr>
          <a:xfrm>
            <a:off x="207000" y="815325"/>
            <a:ext cx="6901200" cy="13791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000"/>
              <a:buFont typeface="Century Gothic"/>
              <a:buNone/>
            </a:pPr>
            <a:r>
              <a:rPr b="1" lang="en-CA" sz="4000" u="sng"/>
              <a:t>{Title}</a:t>
            </a:r>
            <a:endParaRPr b="1" sz="40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1" name="Shape 371"/>
        <p:cNvGrpSpPr/>
        <p:nvPr/>
      </p:nvGrpSpPr>
      <p:grpSpPr>
        <a:xfrm>
          <a:off x="0" y="0"/>
          <a:ext cx="0" cy="0"/>
          <a:chOff x="0" y="0"/>
          <a:chExt cx="0" cy="0"/>
        </a:xfrm>
      </p:grpSpPr>
      <p:sp>
        <p:nvSpPr>
          <p:cNvPr id="372" name="Google Shape;372;p51"/>
          <p:cNvSpPr txBox="1"/>
          <p:nvPr>
            <p:ph type="ctrTitle"/>
          </p:nvPr>
        </p:nvSpPr>
        <p:spPr>
          <a:xfrm>
            <a:off x="0" y="2584094"/>
            <a:ext cx="7315200" cy="1605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467"/>
              <a:buFont typeface="Century Gothic"/>
              <a:buNone/>
            </a:pPr>
            <a:r>
              <a:rPr b="1" lang="en-CA" sz="5400">
                <a:solidFill>
                  <a:srgbClr val="FFFFFF"/>
                </a:solidFill>
              </a:rPr>
              <a:t>HOLY COMMUNION</a:t>
            </a:r>
            <a:endParaRPr sz="5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204198" y="1108900"/>
            <a:ext cx="5692500" cy="620700"/>
          </a:xfrm>
          <a:prstGeom prst="rect">
            <a:avLst/>
          </a:prstGeom>
          <a:noFill/>
          <a:ln>
            <a:noFill/>
          </a:ln>
        </p:spPr>
        <p:txBody>
          <a:bodyPr anchorCtr="0" anchor="b" bIns="45700" lIns="91425" spcFirstLastPara="1" rIns="91425" wrap="square" tIns="45700">
            <a:noAutofit/>
          </a:bodyPr>
          <a:lstStyle/>
          <a:p>
            <a:pPr indent="0" lvl="0" marL="0" rtl="0" algn="l">
              <a:lnSpc>
                <a:spcPct val="105000"/>
              </a:lnSpc>
              <a:spcBef>
                <a:spcPts val="0"/>
              </a:spcBef>
              <a:spcAft>
                <a:spcPts val="0"/>
              </a:spcAft>
              <a:buClr>
                <a:schemeClr val="lt1"/>
              </a:buClr>
              <a:buSzPts val="3840"/>
              <a:buFont typeface="Century Gothic"/>
              <a:buNone/>
            </a:pPr>
            <a:r>
              <a:rPr b="1" lang="en-CA" u="sng"/>
              <a:t>1 CORINTHIANS 11:23-29</a:t>
            </a:r>
            <a:endParaRPr b="1" u="sng"/>
          </a:p>
        </p:txBody>
      </p:sp>
      <p:sp>
        <p:nvSpPr>
          <p:cNvPr id="378" name="Google Shape;378;p52"/>
          <p:cNvSpPr txBox="1"/>
          <p:nvPr>
            <p:ph idx="1" type="body"/>
          </p:nvPr>
        </p:nvSpPr>
        <p:spPr>
          <a:xfrm>
            <a:off x="204200" y="1794300"/>
            <a:ext cx="7011300" cy="4101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1"/>
              </a:buClr>
              <a:buSzPts val="2300"/>
              <a:buNone/>
            </a:pPr>
            <a:r>
              <a:rPr b="1" baseline="30000" lang="en-CA" sz="2200"/>
              <a:t>23</a:t>
            </a:r>
            <a:r>
              <a:rPr lang="en-CA" sz="2200"/>
              <a:t>  For I received from the Lord what I also</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delivered to you, that the Lord Jesus on the</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night when he was betrayed took bread,</a:t>
            </a:r>
            <a:endParaRPr sz="2200"/>
          </a:p>
          <a:p>
            <a:pPr indent="0" lvl="0" marL="0" rtl="0" algn="l">
              <a:lnSpc>
                <a:spcPct val="105000"/>
              </a:lnSpc>
              <a:spcBef>
                <a:spcPts val="800"/>
              </a:spcBef>
              <a:spcAft>
                <a:spcPts val="0"/>
              </a:spcAft>
              <a:buClr>
                <a:schemeClr val="lt1"/>
              </a:buClr>
              <a:buSzPts val="2300"/>
              <a:buNone/>
            </a:pPr>
            <a:r>
              <a:rPr b="1" baseline="30000" lang="en-CA" sz="2200"/>
              <a:t>24</a:t>
            </a:r>
            <a:r>
              <a:rPr lang="en-CA" sz="2200"/>
              <a:t>  and when he had given thanks, he broke it,</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and said, “This is my body, which is for you.</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Do this in remembrance of me.”</a:t>
            </a:r>
            <a:endParaRPr sz="2200"/>
          </a:p>
          <a:p>
            <a:pPr indent="0" lvl="0" marL="0" rtl="0" algn="l">
              <a:lnSpc>
                <a:spcPct val="105000"/>
              </a:lnSpc>
              <a:spcBef>
                <a:spcPts val="800"/>
              </a:spcBef>
              <a:spcAft>
                <a:spcPts val="0"/>
              </a:spcAft>
              <a:buClr>
                <a:schemeClr val="lt1"/>
              </a:buClr>
              <a:buSzPts val="2300"/>
              <a:buNone/>
            </a:pPr>
            <a:r>
              <a:rPr b="1" baseline="30000" lang="en-CA" sz="2200"/>
              <a:t>25</a:t>
            </a:r>
            <a:r>
              <a:rPr lang="en-CA" sz="2200"/>
              <a:t>  In the same way also he took the cup, after</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supper, saying, “This cup is the new</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covenant in my blood. Do this, as often as</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you drink it, in remembrance of me.”</a:t>
            </a:r>
            <a:endParaRPr sz="2200"/>
          </a:p>
          <a:p>
            <a:pPr indent="0" lvl="0" marL="0" rtl="0" algn="l">
              <a:lnSpc>
                <a:spcPct val="105000"/>
              </a:lnSpc>
              <a:spcBef>
                <a:spcPts val="0"/>
              </a:spcBef>
              <a:spcAft>
                <a:spcPts val="0"/>
              </a:spcAft>
              <a:buClr>
                <a:schemeClr val="lt1"/>
              </a:buClr>
              <a:buSzPts val="2300"/>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204196" y="1108900"/>
            <a:ext cx="6735300" cy="620700"/>
          </a:xfrm>
          <a:prstGeom prst="rect">
            <a:avLst/>
          </a:prstGeom>
          <a:noFill/>
          <a:ln>
            <a:noFill/>
          </a:ln>
        </p:spPr>
        <p:txBody>
          <a:bodyPr anchorCtr="0" anchor="b" bIns="45700" lIns="91425" spcFirstLastPara="1" rIns="91425" wrap="square" tIns="45700">
            <a:noAutofit/>
          </a:bodyPr>
          <a:lstStyle/>
          <a:p>
            <a:pPr indent="0" lvl="0" marL="0" rtl="0" algn="l">
              <a:lnSpc>
                <a:spcPct val="105000"/>
              </a:lnSpc>
              <a:spcBef>
                <a:spcPts val="0"/>
              </a:spcBef>
              <a:spcAft>
                <a:spcPts val="0"/>
              </a:spcAft>
              <a:buClr>
                <a:schemeClr val="lt1"/>
              </a:buClr>
              <a:buSzPts val="3840"/>
              <a:buFont typeface="Century Gothic"/>
              <a:buNone/>
            </a:pPr>
            <a:r>
              <a:rPr b="1" lang="en-CA" u="sng"/>
              <a:t>1 CORINTHIANS 11:23-29</a:t>
            </a:r>
            <a:endParaRPr b="1" u="sng"/>
          </a:p>
        </p:txBody>
      </p:sp>
      <p:sp>
        <p:nvSpPr>
          <p:cNvPr id="384" name="Google Shape;384;p53"/>
          <p:cNvSpPr txBox="1"/>
          <p:nvPr>
            <p:ph idx="1" type="body"/>
          </p:nvPr>
        </p:nvSpPr>
        <p:spPr>
          <a:xfrm>
            <a:off x="204200" y="1794300"/>
            <a:ext cx="7011300" cy="41016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1"/>
              </a:buClr>
              <a:buSzPts val="2300"/>
              <a:buNone/>
            </a:pPr>
            <a:r>
              <a:rPr b="1" baseline="30000" lang="en-CA" sz="2200"/>
              <a:t>26</a:t>
            </a:r>
            <a:r>
              <a:rPr lang="en-CA" sz="2200"/>
              <a:t>  For as often as you eat this bread and drink</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the cup, you proclaim the Lord’s death until</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he comes.</a:t>
            </a:r>
            <a:endParaRPr sz="2200"/>
          </a:p>
          <a:p>
            <a:pPr indent="0" lvl="0" marL="0" rtl="0" algn="l">
              <a:lnSpc>
                <a:spcPct val="105000"/>
              </a:lnSpc>
              <a:spcBef>
                <a:spcPts val="800"/>
              </a:spcBef>
              <a:spcAft>
                <a:spcPts val="0"/>
              </a:spcAft>
              <a:buClr>
                <a:schemeClr val="lt1"/>
              </a:buClr>
              <a:buSzPts val="2300"/>
              <a:buNone/>
            </a:pPr>
            <a:r>
              <a:rPr b="1" baseline="30000" lang="en-CA" sz="2200"/>
              <a:t>27</a:t>
            </a:r>
            <a:r>
              <a:rPr lang="en-CA" sz="2200"/>
              <a:t>  Whoever, therefore, eats the bread or drinks</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the cup of the Lord in an unworthy manner</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will be guilty concerning the body and blood</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of the Lord.</a:t>
            </a:r>
            <a:endParaRPr sz="2200"/>
          </a:p>
          <a:p>
            <a:pPr indent="0" lvl="0" marL="0" rtl="0" algn="l">
              <a:lnSpc>
                <a:spcPct val="105000"/>
              </a:lnSpc>
              <a:spcBef>
                <a:spcPts val="800"/>
              </a:spcBef>
              <a:spcAft>
                <a:spcPts val="0"/>
              </a:spcAft>
              <a:buClr>
                <a:schemeClr val="lt1"/>
              </a:buClr>
              <a:buSzPts val="2300"/>
              <a:buNone/>
            </a:pPr>
            <a:r>
              <a:rPr b="1" baseline="30000" lang="en-CA" sz="2200"/>
              <a:t>28</a:t>
            </a:r>
            <a:r>
              <a:rPr lang="en-CA" sz="2200"/>
              <a:t>  Let a person examine himself, then, and so</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eat of the bread and drink of the cup.</a:t>
            </a:r>
            <a:endParaRPr sz="2200"/>
          </a:p>
          <a:p>
            <a:pPr indent="0" lvl="0" marL="0" rtl="0" algn="l">
              <a:lnSpc>
                <a:spcPct val="105000"/>
              </a:lnSpc>
              <a:spcBef>
                <a:spcPts val="800"/>
              </a:spcBef>
              <a:spcAft>
                <a:spcPts val="0"/>
              </a:spcAft>
              <a:buClr>
                <a:schemeClr val="lt1"/>
              </a:buClr>
              <a:buSzPts val="2300"/>
              <a:buNone/>
            </a:pPr>
            <a:r>
              <a:rPr b="1" baseline="30000" lang="en-CA" sz="2200"/>
              <a:t>29</a:t>
            </a:r>
            <a:r>
              <a:rPr lang="en-CA" sz="2200"/>
              <a:t>  For anyone who eats and drinks without</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discerning the body eats and drinks</a:t>
            </a:r>
            <a:endParaRPr sz="2200"/>
          </a:p>
          <a:p>
            <a:pPr indent="0" lvl="0" marL="0" rtl="0" algn="l">
              <a:lnSpc>
                <a:spcPct val="105000"/>
              </a:lnSpc>
              <a:spcBef>
                <a:spcPts val="0"/>
              </a:spcBef>
              <a:spcAft>
                <a:spcPts val="0"/>
              </a:spcAft>
              <a:buClr>
                <a:schemeClr val="lt1"/>
              </a:buClr>
              <a:buSzPts val="2300"/>
              <a:buNone/>
            </a:pPr>
            <a:r>
              <a:rPr b="1" baseline="30000" lang="en-CA" sz="2200"/>
              <a:t> </a:t>
            </a:r>
            <a:r>
              <a:rPr lang="en-CA" sz="2200"/>
              <a:t>    judgment on himself.</a:t>
            </a:r>
            <a:endParaRPr sz="2200"/>
          </a:p>
          <a:p>
            <a:pPr indent="0" lvl="0" marL="0" rtl="0" algn="l">
              <a:lnSpc>
                <a:spcPct val="105000"/>
              </a:lnSpc>
              <a:spcBef>
                <a:spcPts val="0"/>
              </a:spcBef>
              <a:spcAft>
                <a:spcPts val="0"/>
              </a:spcAft>
              <a:buClr>
                <a:schemeClr val="lt1"/>
              </a:buClr>
              <a:buSzPts val="2300"/>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683972" y="1137109"/>
            <a:ext cx="5947200" cy="1179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CA" sz="4000" u="sng"/>
              <a:t>APOSTLE’S CREED</a:t>
            </a:r>
            <a:endParaRPr/>
          </a:p>
        </p:txBody>
      </p:sp>
      <p:sp>
        <p:nvSpPr>
          <p:cNvPr id="390" name="Google Shape;390;p54"/>
          <p:cNvSpPr txBox="1"/>
          <p:nvPr>
            <p:ph idx="1" type="body"/>
          </p:nvPr>
        </p:nvSpPr>
        <p:spPr>
          <a:xfrm>
            <a:off x="406950" y="2136300"/>
            <a:ext cx="6693600" cy="383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800"/>
              <a:buNone/>
            </a:pPr>
            <a:r>
              <a:rPr b="1" lang="en-CA" sz="2800">
                <a:latin typeface="Arial"/>
                <a:ea typeface="Arial"/>
                <a:cs typeface="Arial"/>
                <a:sym typeface="Arial"/>
              </a:rPr>
              <a:t>I believe in God, the Father almighty, the creator of heaven and earth. I believe in Jesus Christ, his only Son, our Lord, who was conceived by the Holy Spirit and born of the virgin Mary. He suffered under Pontius Pilate, was crucified, died, and was buried; he descended to hell. The third day he rose again from the dead.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683972" y="1137109"/>
            <a:ext cx="5947200" cy="1179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CA" sz="4000" u="sng"/>
              <a:t>APOSTLE’S CREED</a:t>
            </a:r>
            <a:endParaRPr/>
          </a:p>
        </p:txBody>
      </p:sp>
      <p:sp>
        <p:nvSpPr>
          <p:cNvPr id="396" name="Google Shape;396;p55"/>
          <p:cNvSpPr txBox="1"/>
          <p:nvPr>
            <p:ph idx="1" type="body"/>
          </p:nvPr>
        </p:nvSpPr>
        <p:spPr>
          <a:xfrm>
            <a:off x="406950" y="2136300"/>
            <a:ext cx="6693600" cy="383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CA" sz="2800">
                <a:latin typeface="Arial"/>
                <a:ea typeface="Arial"/>
                <a:cs typeface="Arial"/>
                <a:sym typeface="Arial"/>
              </a:rPr>
              <a:t>He ascended 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 </a:t>
            </a:r>
            <a:endParaRPr b="1" sz="2800">
              <a:latin typeface="Arial"/>
              <a:ea typeface="Arial"/>
              <a:cs typeface="Arial"/>
              <a:sym typeface="Arial"/>
            </a:endParaRPr>
          </a:p>
          <a:p>
            <a:pPr indent="0" lvl="0" marL="0" rtl="0" algn="l">
              <a:lnSpc>
                <a:spcPct val="100000"/>
              </a:lnSpc>
              <a:spcBef>
                <a:spcPts val="0"/>
              </a:spcBef>
              <a:spcAft>
                <a:spcPts val="0"/>
              </a:spcAft>
              <a:buClr>
                <a:schemeClr val="lt1"/>
              </a:buClr>
              <a:buSzPts val="2800"/>
              <a:buNone/>
            </a:pPr>
            <a:r>
              <a:t/>
            </a:r>
            <a:endParaRPr b="1" sz="2800">
              <a:latin typeface="Arial"/>
              <a:ea typeface="Arial"/>
              <a:cs typeface="Arial"/>
              <a:sym typeface="Arial"/>
            </a:endParaRPr>
          </a:p>
          <a:p>
            <a:pPr indent="0" lvl="0" marL="0" rtl="0" algn="l">
              <a:lnSpc>
                <a:spcPct val="100000"/>
              </a:lnSpc>
              <a:spcBef>
                <a:spcPts val="0"/>
              </a:spcBef>
              <a:spcAft>
                <a:spcPts val="0"/>
              </a:spcAft>
              <a:buClr>
                <a:schemeClr val="lt1"/>
              </a:buClr>
              <a:buSzPts val="2800"/>
              <a:buNone/>
            </a:pPr>
            <a:r>
              <a:t/>
            </a:r>
            <a:endParaRPr b="1" sz="2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
        <p:nvSpPr>
          <p:cNvPr id="290" name="Google Shape;290;p38"/>
          <p:cNvSpPr txBox="1"/>
          <p:nvPr>
            <p:ph idx="1" type="body"/>
          </p:nvPr>
        </p:nvSpPr>
        <p:spPr>
          <a:xfrm>
            <a:off x="475488" y="2340864"/>
            <a:ext cx="6364224" cy="434035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ctrTitle"/>
          </p:nvPr>
        </p:nvSpPr>
        <p:spPr>
          <a:xfrm>
            <a:off x="2701072" y="1762761"/>
            <a:ext cx="4397994" cy="34637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entury Gothic"/>
              <a:buNone/>
            </a:pPr>
            <a:r>
              <a:rPr b="1" lang="en-CA" sz="3600"/>
              <a:t>{Title}</a:t>
            </a:r>
            <a:endParaRPr b="1" sz="3600"/>
          </a:p>
        </p:txBody>
      </p:sp>
      <p:sp>
        <p:nvSpPr>
          <p:cNvPr id="403" name="Google Shape;403;p56"/>
          <p:cNvSpPr txBox="1"/>
          <p:nvPr>
            <p:ph idx="1" type="subTitle"/>
          </p:nvPr>
        </p:nvSpPr>
        <p:spPr>
          <a:xfrm>
            <a:off x="340335" y="1762752"/>
            <a:ext cx="1906500" cy="3463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1800"/>
              <a:buNone/>
            </a:pPr>
            <a:r>
              <a:rPr b="1" lang="en-CA" sz="2000"/>
              <a:t>{Text}</a:t>
            </a:r>
            <a:endParaRPr sz="1800"/>
          </a:p>
        </p:txBody>
      </p:sp>
      <p:cxnSp>
        <p:nvCxnSpPr>
          <p:cNvPr id="404" name="Google Shape;404;p56"/>
          <p:cNvCxnSpPr/>
          <p:nvPr/>
        </p:nvCxnSpPr>
        <p:spPr>
          <a:xfrm>
            <a:off x="2473960" y="2458720"/>
            <a:ext cx="0" cy="200152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204200" y="1108900"/>
            <a:ext cx="7011300" cy="62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840"/>
              <a:buFont typeface="Century Gothic"/>
              <a:buNone/>
            </a:pPr>
            <a:r>
              <a:rPr lang="en-CA" sz="3840" u="sng"/>
              <a:t>{Title}</a:t>
            </a:r>
            <a:endParaRPr/>
          </a:p>
        </p:txBody>
      </p:sp>
      <p:sp>
        <p:nvSpPr>
          <p:cNvPr id="410" name="Google Shape;410;p57"/>
          <p:cNvSpPr txBox="1"/>
          <p:nvPr>
            <p:ph idx="1" type="body"/>
          </p:nvPr>
        </p:nvSpPr>
        <p:spPr>
          <a:xfrm>
            <a:off x="204200" y="1794300"/>
            <a:ext cx="7011300" cy="410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300"/>
              <a:buNone/>
            </a:pPr>
            <a:r>
              <a:rPr lang="en-CA" sz="2300"/>
              <a:t>{Text}</a:t>
            </a:r>
            <a:br>
              <a:rPr b="1" lang="en-CA" sz="2300"/>
            </a:br>
            <a:endParaRPr b="1"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4" name="Shape 414"/>
        <p:cNvGrpSpPr/>
        <p:nvPr/>
      </p:nvGrpSpPr>
      <p:grpSpPr>
        <a:xfrm>
          <a:off x="0" y="0"/>
          <a:ext cx="0" cy="0"/>
          <a:chOff x="0" y="0"/>
          <a:chExt cx="0" cy="0"/>
        </a:xfrm>
      </p:grpSpPr>
      <p:pic>
        <p:nvPicPr>
          <p:cNvPr id="415" name="Google Shape;415;p58"/>
          <p:cNvPicPr preferRelativeResize="0"/>
          <p:nvPr/>
        </p:nvPicPr>
        <p:blipFill rotWithShape="1">
          <a:blip r:embed="rId3">
            <a:alphaModFix amt="39000"/>
          </a:blip>
          <a:srcRect b="0" l="0" r="0" t="0"/>
          <a:stretch/>
        </p:blipFill>
        <p:spPr>
          <a:xfrm>
            <a:off x="0" y="0"/>
            <a:ext cx="7315200" cy="7315200"/>
          </a:xfrm>
          <a:prstGeom prst="rect">
            <a:avLst/>
          </a:prstGeom>
          <a:noFill/>
          <a:ln>
            <a:noFill/>
          </a:ln>
        </p:spPr>
      </p:pic>
      <p:sp>
        <p:nvSpPr>
          <p:cNvPr id="416" name="Google Shape;416;p58"/>
          <p:cNvSpPr txBox="1"/>
          <p:nvPr>
            <p:ph idx="1" type="body"/>
          </p:nvPr>
        </p:nvSpPr>
        <p:spPr>
          <a:xfrm>
            <a:off x="0" y="2070201"/>
            <a:ext cx="7315200" cy="4736079"/>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lang="en-CA" sz="2800"/>
              <a:t>{Text}</a:t>
            </a:r>
            <a:endParaRPr sz="2800"/>
          </a:p>
        </p:txBody>
      </p:sp>
      <p:sp>
        <p:nvSpPr>
          <p:cNvPr id="417" name="Google Shape;417;p58"/>
          <p:cNvSpPr txBox="1"/>
          <p:nvPr>
            <p:ph type="title"/>
          </p:nvPr>
        </p:nvSpPr>
        <p:spPr>
          <a:xfrm>
            <a:off x="207000" y="815325"/>
            <a:ext cx="6901200" cy="13791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000"/>
              <a:buFont typeface="Century Gothic"/>
              <a:buNone/>
            </a:pPr>
            <a:r>
              <a:rPr b="1" lang="en-CA" sz="4000" u="sng"/>
              <a:t>{Title}</a:t>
            </a:r>
            <a:endParaRPr b="1" sz="4000"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1" name="Shape 421"/>
        <p:cNvGrpSpPr/>
        <p:nvPr/>
      </p:nvGrpSpPr>
      <p:grpSpPr>
        <a:xfrm>
          <a:off x="0" y="0"/>
          <a:ext cx="0" cy="0"/>
          <a:chOff x="0" y="0"/>
          <a:chExt cx="0" cy="0"/>
        </a:xfrm>
      </p:grpSpPr>
      <p:sp>
        <p:nvSpPr>
          <p:cNvPr id="422" name="Google Shape;422;p59"/>
          <p:cNvSpPr txBox="1"/>
          <p:nvPr>
            <p:ph type="title"/>
          </p:nvPr>
        </p:nvSpPr>
        <p:spPr>
          <a:xfrm>
            <a:off x="1106424" y="1637322"/>
            <a:ext cx="5102352" cy="103442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Century Gothic"/>
              <a:buNone/>
            </a:pPr>
            <a:r>
              <a:rPr b="1" lang="en-CA" sz="4400">
                <a:solidFill>
                  <a:schemeClr val="lt1"/>
                </a:solidFill>
              </a:rPr>
              <a:t>OFFERING </a:t>
            </a:r>
            <a:endParaRPr/>
          </a:p>
        </p:txBody>
      </p:sp>
      <p:sp>
        <p:nvSpPr>
          <p:cNvPr id="423" name="Google Shape;423;p59"/>
          <p:cNvSpPr txBox="1"/>
          <p:nvPr>
            <p:ph idx="1" type="body"/>
          </p:nvPr>
        </p:nvSpPr>
        <p:spPr>
          <a:xfrm>
            <a:off x="407077" y="2605701"/>
            <a:ext cx="6501046" cy="32552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600"/>
              <a:buNone/>
            </a:pPr>
            <a:r>
              <a:rPr lang="en-CA" sz="2600"/>
              <a:t>“Each of you should give what you   have decided in your heart to give, not reluctantly or under compulsion, for God loves a cheerful giver.”</a:t>
            </a:r>
            <a:endParaRPr/>
          </a:p>
          <a:p>
            <a:pPr indent="0" lvl="0" marL="0" rtl="0" algn="l">
              <a:lnSpc>
                <a:spcPct val="100000"/>
              </a:lnSpc>
              <a:spcBef>
                <a:spcPts val="800"/>
              </a:spcBef>
              <a:spcAft>
                <a:spcPts val="0"/>
              </a:spcAft>
              <a:buClr>
                <a:schemeClr val="lt1"/>
              </a:buClr>
              <a:buSzPts val="2600"/>
              <a:buNone/>
            </a:pPr>
            <a:r>
              <a:t/>
            </a:r>
            <a:endParaRPr sz="2600"/>
          </a:p>
          <a:p>
            <a:pPr indent="457200" lvl="0" marL="2743200" rtl="0" algn="l">
              <a:lnSpc>
                <a:spcPct val="100000"/>
              </a:lnSpc>
              <a:spcBef>
                <a:spcPts val="800"/>
              </a:spcBef>
              <a:spcAft>
                <a:spcPts val="0"/>
              </a:spcAft>
              <a:buClr>
                <a:schemeClr val="lt1"/>
              </a:buClr>
              <a:buSzPts val="2600"/>
              <a:buNone/>
            </a:pPr>
            <a:r>
              <a:rPr lang="en-CA" sz="2600"/>
              <a:t>—2 Corinthians 9:7</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pic>
        <p:nvPicPr>
          <p:cNvPr descr="Image result for christian ppt background" id="428" name="Google Shape;428;p60"/>
          <p:cNvPicPr preferRelativeResize="0"/>
          <p:nvPr/>
        </p:nvPicPr>
        <p:blipFill rotWithShape="1">
          <a:blip r:embed="rId3">
            <a:alphaModFix amt="30000"/>
          </a:blip>
          <a:srcRect b="0" l="0" r="0" t="21054"/>
          <a:stretch/>
        </p:blipFill>
        <p:spPr>
          <a:xfrm>
            <a:off x="0" y="0"/>
            <a:ext cx="7315200" cy="7315200"/>
          </a:xfrm>
          <a:prstGeom prst="rect">
            <a:avLst/>
          </a:prstGeom>
          <a:noFill/>
          <a:ln>
            <a:noFill/>
          </a:ln>
        </p:spPr>
      </p:pic>
      <p:sp>
        <p:nvSpPr>
          <p:cNvPr id="429" name="Google Shape;429;p60"/>
          <p:cNvSpPr txBox="1"/>
          <p:nvPr>
            <p:ph idx="1" type="body"/>
          </p:nvPr>
        </p:nvSpPr>
        <p:spPr>
          <a:xfrm>
            <a:off x="0" y="2070201"/>
            <a:ext cx="7315200" cy="47361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lang="en-CA" sz="2800"/>
              <a:t>{Text}</a:t>
            </a:r>
            <a:endParaRPr sz="2800"/>
          </a:p>
        </p:txBody>
      </p:sp>
      <p:sp>
        <p:nvSpPr>
          <p:cNvPr id="430" name="Google Shape;430;p60"/>
          <p:cNvSpPr txBox="1"/>
          <p:nvPr>
            <p:ph type="title"/>
          </p:nvPr>
        </p:nvSpPr>
        <p:spPr>
          <a:xfrm>
            <a:off x="207000" y="815325"/>
            <a:ext cx="6901200" cy="13791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000"/>
              <a:buFont typeface="Century Gothic"/>
              <a:buNone/>
            </a:pPr>
            <a:r>
              <a:rPr b="1" lang="en-CA" sz="4000" u="sng"/>
              <a:t>{Title}</a:t>
            </a:r>
            <a:endParaRPr b="1" sz="4000"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1596459" y="1686194"/>
            <a:ext cx="4130557" cy="77372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entury Gothic"/>
              <a:buNone/>
            </a:pPr>
            <a:r>
              <a:rPr b="1" lang="en-CA" sz="4000">
                <a:solidFill>
                  <a:srgbClr val="FFFFFF"/>
                </a:solidFill>
              </a:rPr>
              <a:t>DOXOLOGY</a:t>
            </a:r>
            <a:endParaRPr/>
          </a:p>
        </p:txBody>
      </p:sp>
      <p:sp>
        <p:nvSpPr>
          <p:cNvPr id="436" name="Google Shape;436;p61"/>
          <p:cNvSpPr txBox="1"/>
          <p:nvPr>
            <p:ph idx="1" type="body"/>
          </p:nvPr>
        </p:nvSpPr>
        <p:spPr>
          <a:xfrm>
            <a:off x="707521" y="2621282"/>
            <a:ext cx="6232125" cy="4052013"/>
          </a:xfrm>
          <a:prstGeom prst="rect">
            <a:avLst/>
          </a:prstGeom>
          <a:noFill/>
          <a:ln>
            <a:noFill/>
          </a:ln>
        </p:spPr>
        <p:txBody>
          <a:bodyPr anchorCtr="0" anchor="t" bIns="45700" lIns="91425" spcFirstLastPara="1" rIns="91425" wrap="square" tIns="45700">
            <a:noAutofit/>
          </a:bodyPr>
          <a:lstStyle/>
          <a:p>
            <a:pPr indent="0" lvl="0" marL="95098" rtl="0" algn="l">
              <a:lnSpc>
                <a:spcPct val="90000"/>
              </a:lnSpc>
              <a:spcBef>
                <a:spcPts val="0"/>
              </a:spcBef>
              <a:spcAft>
                <a:spcPts val="0"/>
              </a:spcAft>
              <a:buClr>
                <a:schemeClr val="lt1"/>
              </a:buClr>
              <a:buSzPts val="2400"/>
              <a:buNone/>
            </a:pPr>
            <a:r>
              <a:rPr lang="en-CA" sz="2400"/>
              <a:t>Praise God, from whom all blessing flow</a:t>
            </a:r>
            <a:endParaRPr/>
          </a:p>
          <a:p>
            <a:pPr indent="0" lvl="0" marL="95098" rtl="0" algn="l">
              <a:lnSpc>
                <a:spcPct val="90000"/>
              </a:lnSpc>
              <a:spcBef>
                <a:spcPts val="800"/>
              </a:spcBef>
              <a:spcAft>
                <a:spcPts val="0"/>
              </a:spcAft>
              <a:buClr>
                <a:schemeClr val="lt1"/>
              </a:buClr>
              <a:buSzPts val="2400"/>
              <a:buNone/>
            </a:pPr>
            <a:r>
              <a:rPr lang="en-CA" sz="2400"/>
              <a:t>Praise Him, all creatures here below</a:t>
            </a:r>
            <a:endParaRPr/>
          </a:p>
          <a:p>
            <a:pPr indent="0" lvl="0" marL="95098" rtl="0" algn="l">
              <a:lnSpc>
                <a:spcPct val="90000"/>
              </a:lnSpc>
              <a:spcBef>
                <a:spcPts val="800"/>
              </a:spcBef>
              <a:spcAft>
                <a:spcPts val="0"/>
              </a:spcAft>
              <a:buClr>
                <a:schemeClr val="lt1"/>
              </a:buClr>
              <a:buSzPts val="2400"/>
              <a:buNone/>
            </a:pPr>
            <a:r>
              <a:rPr lang="en-CA" sz="2400"/>
              <a:t>Praise Him above, ye heavenly hosts</a:t>
            </a:r>
            <a:endParaRPr/>
          </a:p>
          <a:p>
            <a:pPr indent="0" lvl="0" marL="95098" rtl="0" algn="l">
              <a:lnSpc>
                <a:spcPct val="90000"/>
              </a:lnSpc>
              <a:spcBef>
                <a:spcPts val="800"/>
              </a:spcBef>
              <a:spcAft>
                <a:spcPts val="0"/>
              </a:spcAft>
              <a:buClr>
                <a:schemeClr val="lt1"/>
              </a:buClr>
              <a:buSzPts val="2400"/>
              <a:buNone/>
            </a:pPr>
            <a:r>
              <a:rPr lang="en-CA" sz="2400"/>
              <a:t>Praise Father, Son and Holy Ghost</a:t>
            </a:r>
            <a:endParaRPr/>
          </a:p>
          <a:p>
            <a:pPr indent="0" lvl="0" marL="95098" rtl="0" algn="l">
              <a:lnSpc>
                <a:spcPct val="90000"/>
              </a:lnSpc>
              <a:spcBef>
                <a:spcPts val="800"/>
              </a:spcBef>
              <a:spcAft>
                <a:spcPts val="0"/>
              </a:spcAft>
              <a:buClr>
                <a:schemeClr val="lt1"/>
              </a:buClr>
              <a:buSzPts val="2400"/>
              <a:buNone/>
            </a:pPr>
            <a:r>
              <a:rPr lang="en-CA" sz="2400"/>
              <a:t>Amen</a:t>
            </a:r>
            <a:endParaRPr/>
          </a:p>
          <a:p>
            <a:pPr indent="0" lvl="0" marL="0" rtl="0" algn="l">
              <a:lnSpc>
                <a:spcPct val="90000"/>
              </a:lnSpc>
              <a:spcBef>
                <a:spcPts val="800"/>
              </a:spcBef>
              <a:spcAft>
                <a:spcPts val="0"/>
              </a:spcAft>
              <a:buClr>
                <a:schemeClr val="lt1"/>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0" name="Shape 440"/>
        <p:cNvGrpSpPr/>
        <p:nvPr/>
      </p:nvGrpSpPr>
      <p:grpSpPr>
        <a:xfrm>
          <a:off x="0" y="0"/>
          <a:ext cx="0" cy="0"/>
          <a:chOff x="0" y="0"/>
          <a:chExt cx="0" cy="0"/>
        </a:xfrm>
      </p:grpSpPr>
      <p:sp>
        <p:nvSpPr>
          <p:cNvPr id="441" name="Google Shape;441;p62"/>
          <p:cNvSpPr txBox="1"/>
          <p:nvPr>
            <p:ph type="ctrTitle"/>
          </p:nvPr>
        </p:nvSpPr>
        <p:spPr>
          <a:xfrm>
            <a:off x="0" y="429014"/>
            <a:ext cx="7315200" cy="376005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467"/>
              <a:buFont typeface="Century Gothic"/>
              <a:buNone/>
            </a:pPr>
            <a:r>
              <a:rPr b="1" lang="en-CA" sz="7467">
                <a:solidFill>
                  <a:srgbClr val="FFFFFF"/>
                </a:solidFill>
              </a:rPr>
              <a:t>BENEDICTION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574313" y="1191065"/>
            <a:ext cx="6166573" cy="112647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Century Gothic"/>
              <a:buNone/>
            </a:pPr>
            <a:r>
              <a:rPr b="1" lang="en-CA" sz="3600"/>
              <a:t>NEXT WEEK’S SCHEDULE</a:t>
            </a:r>
            <a:endParaRPr/>
          </a:p>
        </p:txBody>
      </p:sp>
      <p:graphicFrame>
        <p:nvGraphicFramePr>
          <p:cNvPr id="447" name="Google Shape;447;p63"/>
          <p:cNvGraphicFramePr/>
          <p:nvPr/>
        </p:nvGraphicFramePr>
        <p:xfrm>
          <a:off x="736926" y="2519172"/>
          <a:ext cx="3000000" cy="3000000"/>
        </p:xfrm>
        <a:graphic>
          <a:graphicData uri="http://schemas.openxmlformats.org/drawingml/2006/table">
            <a:tbl>
              <a:tblPr bandRow="1" firstRow="1">
                <a:noFill/>
                <a:tableStyleId>{208BDC4E-E199-4526-A30D-769219FD105C}</a:tableStyleId>
              </a:tblPr>
              <a:tblGrid>
                <a:gridCol w="2363975"/>
                <a:gridCol w="3477375"/>
              </a:tblGrid>
              <a:tr h="248725">
                <a:tc>
                  <a:txBody>
                    <a:bodyPr/>
                    <a:lstStyle/>
                    <a:p>
                      <a:pPr indent="0" lvl="0" marL="0" marR="0" rtl="0" algn="ctr">
                        <a:spcBef>
                          <a:spcPts val="0"/>
                        </a:spcBef>
                        <a:spcAft>
                          <a:spcPts val="0"/>
                        </a:spcAft>
                        <a:buNone/>
                      </a:pPr>
                      <a:r>
                        <a:t/>
                      </a:r>
                      <a:endParaRPr sz="1400" u="none" cap="none" strike="noStrike"/>
                    </a:p>
                  </a:txBody>
                  <a:tcPr marT="36575" marB="36575" marR="73150" marL="73150"/>
                </a:tc>
                <a:tc>
                  <a:txBody>
                    <a:bodyPr/>
                    <a:lstStyle/>
                    <a:p>
                      <a:pPr indent="0" lvl="0" marL="0" marR="0" rtl="0" algn="l">
                        <a:lnSpc>
                          <a:spcPct val="100000"/>
                        </a:lnSpc>
                        <a:spcBef>
                          <a:spcPts val="0"/>
                        </a:spcBef>
                        <a:spcAft>
                          <a:spcPts val="0"/>
                        </a:spcAft>
                        <a:buClr>
                          <a:schemeClr val="lt1"/>
                        </a:buClr>
                        <a:buSzPts val="2100"/>
                        <a:buFont typeface="Century Gothic"/>
                        <a:buNone/>
                      </a:pPr>
                      <a:r>
                        <a:rPr lang="en-CA" sz="2100"/>
                        <a:t>{Date}</a:t>
                      </a:r>
                      <a:endParaRPr sz="2100" u="none" cap="none" strike="noStrike"/>
                    </a:p>
                  </a:txBody>
                  <a:tcPr marT="48775" marB="48775" marR="97525" marL="97525"/>
                </a:tc>
              </a:tr>
              <a:tr h="248725">
                <a:tc>
                  <a:txBody>
                    <a:bodyPr/>
                    <a:lstStyle/>
                    <a:p>
                      <a:pPr indent="0" lvl="0" marL="0" marR="0" rtl="0" algn="l">
                        <a:spcBef>
                          <a:spcPts val="0"/>
                        </a:spcBef>
                        <a:spcAft>
                          <a:spcPts val="0"/>
                        </a:spcAft>
                        <a:buNone/>
                      </a:pPr>
                      <a:r>
                        <a:rPr lang="en-CA" sz="1800" u="none" cap="none" strike="noStrike"/>
                        <a:t>Speaker </a:t>
                      </a:r>
                      <a:endParaRPr/>
                    </a:p>
                  </a:txBody>
                  <a:tcPr marT="36575" marB="36575" marR="73150" marL="73150"/>
                </a:tc>
                <a:tc>
                  <a:txBody>
                    <a:bodyPr/>
                    <a:lstStyle/>
                    <a:p>
                      <a:pPr indent="0" lvl="0" marL="0" marR="0" rtl="0" algn="l">
                        <a:spcBef>
                          <a:spcPts val="0"/>
                        </a:spcBef>
                        <a:spcAft>
                          <a:spcPts val="0"/>
                        </a:spcAft>
                        <a:buNone/>
                      </a:pPr>
                      <a:r>
                        <a:rPr lang="en-CA" sz="1800"/>
                        <a:t>{Speaker}</a:t>
                      </a:r>
                      <a:endParaRPr/>
                    </a:p>
                  </a:txBody>
                  <a:tcPr marT="48775" marB="48775" marR="97525" marL="97525"/>
                </a:tc>
              </a:tr>
              <a:tr h="248725">
                <a:tc>
                  <a:txBody>
                    <a:bodyPr/>
                    <a:lstStyle/>
                    <a:p>
                      <a:pPr indent="0" lvl="0" marL="0" marR="0" rtl="0" algn="l">
                        <a:spcBef>
                          <a:spcPts val="0"/>
                        </a:spcBef>
                        <a:spcAft>
                          <a:spcPts val="0"/>
                        </a:spcAft>
                        <a:buNone/>
                      </a:pPr>
                      <a:r>
                        <a:rPr lang="en-CA" sz="1800"/>
                        <a:t>Worship Leader</a:t>
                      </a:r>
                      <a:endParaRPr/>
                    </a:p>
                  </a:txBody>
                  <a:tcPr marT="36575" marB="36575" marR="73150" marL="73150"/>
                </a:tc>
                <a:tc>
                  <a:txBody>
                    <a:bodyPr/>
                    <a:lstStyle/>
                    <a:p>
                      <a:pPr indent="0" lvl="0" marL="0" marR="0" rtl="0" algn="l">
                        <a:spcBef>
                          <a:spcPts val="0"/>
                        </a:spcBef>
                        <a:spcAft>
                          <a:spcPts val="0"/>
                        </a:spcAft>
                        <a:buNone/>
                      </a:pPr>
                      <a:r>
                        <a:rPr lang="en-CA" sz="1800"/>
                        <a:t>{Leader}</a:t>
                      </a:r>
                      <a:endParaRPr/>
                    </a:p>
                  </a:txBody>
                  <a:tcPr marT="48775" marB="48775" marR="97525" marL="97525"/>
                </a:tc>
              </a:tr>
              <a:tr h="248725">
                <a:tc>
                  <a:txBody>
                    <a:bodyPr/>
                    <a:lstStyle/>
                    <a:p>
                      <a:pPr indent="0" lvl="0" marL="0" marR="0" rtl="0" algn="l">
                        <a:spcBef>
                          <a:spcPts val="0"/>
                        </a:spcBef>
                        <a:spcAft>
                          <a:spcPts val="0"/>
                        </a:spcAft>
                        <a:buNone/>
                      </a:pPr>
                      <a:r>
                        <a:rPr lang="en-CA" sz="1800"/>
                        <a:t>Accompanist </a:t>
                      </a:r>
                      <a:endParaRPr/>
                    </a:p>
                  </a:txBody>
                  <a:tcPr marT="36575" marB="36575" marR="73150" marL="73150"/>
                </a:tc>
                <a:tc>
                  <a:txBody>
                    <a:bodyPr/>
                    <a:lstStyle/>
                    <a:p>
                      <a:pPr indent="0" lvl="0" marL="0" marR="0" rtl="0" algn="l">
                        <a:spcBef>
                          <a:spcPts val="0"/>
                        </a:spcBef>
                        <a:spcAft>
                          <a:spcPts val="0"/>
                        </a:spcAft>
                        <a:buNone/>
                      </a:pPr>
                      <a:r>
                        <a:rPr lang="en-CA" sz="1800"/>
                        <a:t>{Accompanist}</a:t>
                      </a:r>
                      <a:endParaRPr/>
                    </a:p>
                  </a:txBody>
                  <a:tcPr marT="48775" marB="48775" marR="97525" marL="97525"/>
                </a:tc>
              </a:tr>
              <a:tr h="248725">
                <a:tc>
                  <a:txBody>
                    <a:bodyPr/>
                    <a:lstStyle/>
                    <a:p>
                      <a:pPr indent="0" lvl="0" marL="0" marR="0" rtl="0" algn="l">
                        <a:spcBef>
                          <a:spcPts val="0"/>
                        </a:spcBef>
                        <a:spcAft>
                          <a:spcPts val="0"/>
                        </a:spcAft>
                        <a:buNone/>
                      </a:pPr>
                      <a:r>
                        <a:rPr lang="en-CA" sz="1800"/>
                        <a:t>Streaming </a:t>
                      </a:r>
                      <a:endParaRPr/>
                    </a:p>
                  </a:txBody>
                  <a:tcPr marT="36575" marB="36575" marR="73150" marL="73150"/>
                </a:tc>
                <a:tc>
                  <a:txBody>
                    <a:bodyPr/>
                    <a:lstStyle/>
                    <a:p>
                      <a:pPr indent="0" lvl="0" marL="0" marR="0" rtl="0" algn="l">
                        <a:spcBef>
                          <a:spcPts val="0"/>
                        </a:spcBef>
                        <a:spcAft>
                          <a:spcPts val="0"/>
                        </a:spcAft>
                        <a:buNone/>
                      </a:pPr>
                      <a:r>
                        <a:rPr lang="en-CA" sz="1800"/>
                        <a:t>{Streaming} </a:t>
                      </a:r>
                      <a:endParaRPr/>
                    </a:p>
                  </a:txBody>
                  <a:tcPr marT="48775" marB="48775" marR="97525" marL="97525"/>
                </a:tc>
              </a:tr>
              <a:tr h="248725">
                <a:tc>
                  <a:txBody>
                    <a:bodyPr/>
                    <a:lstStyle/>
                    <a:p>
                      <a:pPr indent="0" lvl="0" marL="0" marR="0" rtl="0" algn="l">
                        <a:spcBef>
                          <a:spcPts val="0"/>
                        </a:spcBef>
                        <a:spcAft>
                          <a:spcPts val="0"/>
                        </a:spcAft>
                        <a:buNone/>
                      </a:pPr>
                      <a:r>
                        <a:rPr lang="en-CA" sz="1800"/>
                        <a:t>Announcer </a:t>
                      </a:r>
                      <a:endParaRPr/>
                    </a:p>
                  </a:txBody>
                  <a:tcPr marT="36575" marB="36575" marR="73150" marL="73150"/>
                </a:tc>
                <a:tc>
                  <a:txBody>
                    <a:bodyPr/>
                    <a:lstStyle/>
                    <a:p>
                      <a:pPr indent="0" lvl="0" marL="0" marR="0" rtl="0" algn="l">
                        <a:spcBef>
                          <a:spcPts val="0"/>
                        </a:spcBef>
                        <a:spcAft>
                          <a:spcPts val="0"/>
                        </a:spcAft>
                        <a:buNone/>
                      </a:pPr>
                      <a:r>
                        <a:rPr lang="en-CA" sz="1800"/>
                        <a:t>{Announcer}</a:t>
                      </a:r>
                      <a:endParaRPr/>
                    </a:p>
                  </a:txBody>
                  <a:tcPr marT="48775" marB="48775" marR="97525" marL="975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
        <p:nvSpPr>
          <p:cNvPr id="296" name="Google Shape;296;p39"/>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
        <p:nvSpPr>
          <p:cNvPr id="302" name="Google Shape;302;p40"/>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
        <p:nvSpPr>
          <p:cNvPr id="308" name="Google Shape;308;p41"/>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
        <p:nvSpPr>
          <p:cNvPr id="314" name="Google Shape;314;p42"/>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idx="1" type="body"/>
          </p:nvPr>
        </p:nvSpPr>
        <p:spPr>
          <a:xfrm>
            <a:off x="475488" y="2340864"/>
            <a:ext cx="6364200" cy="434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500"/>
              <a:buNone/>
            </a:pPr>
            <a:r>
              <a:rPr lang="en-CA" sz="2500"/>
              <a:t>{Text}</a:t>
            </a:r>
            <a:endParaRPr/>
          </a:p>
        </p:txBody>
      </p:sp>
      <p:sp>
        <p:nvSpPr>
          <p:cNvPr id="320" name="Google Shape;320;p43"/>
          <p:cNvSpPr txBox="1"/>
          <p:nvPr>
            <p:ph type="title"/>
          </p:nvPr>
        </p:nvSpPr>
        <p:spPr>
          <a:xfrm>
            <a:off x="475503" y="815325"/>
            <a:ext cx="6364200" cy="137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entury Gothic"/>
              <a:buNone/>
            </a:pPr>
            <a:r>
              <a:rPr lang="en-CA" u="sng"/>
              <a:t>{Title}</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ctrTitle"/>
          </p:nvPr>
        </p:nvSpPr>
        <p:spPr>
          <a:xfrm>
            <a:off x="451200" y="2185350"/>
            <a:ext cx="6412800" cy="16380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5760"/>
              <a:buFont typeface="Century Gothic"/>
              <a:buNone/>
            </a:pPr>
            <a:r>
              <a:rPr b="1" lang="en-CA" sz="5800"/>
              <a:t>{Title}</a:t>
            </a:r>
            <a:endParaRPr b="1" sz="5800"/>
          </a:p>
        </p:txBody>
      </p:sp>
      <p:sp>
        <p:nvSpPr>
          <p:cNvPr id="326" name="Google Shape;326;p44"/>
          <p:cNvSpPr txBox="1"/>
          <p:nvPr>
            <p:ph idx="1" type="subTitle"/>
          </p:nvPr>
        </p:nvSpPr>
        <p:spPr>
          <a:xfrm>
            <a:off x="731520" y="3775832"/>
            <a:ext cx="5852100" cy="5487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200"/>
              <a:buNone/>
            </a:pPr>
            <a:r>
              <a:rPr lang="en-CA" sz="2200"/>
              <a:t>{Text}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204209" y="1108907"/>
            <a:ext cx="4778700" cy="62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840"/>
              <a:buFont typeface="Century Gothic"/>
              <a:buNone/>
            </a:pPr>
            <a:r>
              <a:rPr lang="en-CA" sz="3840" u="sng"/>
              <a:t>{Title}</a:t>
            </a:r>
            <a:endParaRPr/>
          </a:p>
        </p:txBody>
      </p:sp>
      <p:sp>
        <p:nvSpPr>
          <p:cNvPr id="332" name="Google Shape;332;p45"/>
          <p:cNvSpPr txBox="1"/>
          <p:nvPr>
            <p:ph idx="1" type="body"/>
          </p:nvPr>
        </p:nvSpPr>
        <p:spPr>
          <a:xfrm>
            <a:off x="204200" y="1794300"/>
            <a:ext cx="7011300" cy="410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300"/>
              <a:buNone/>
            </a:pPr>
            <a:r>
              <a:rPr lang="en-CA" sz="2300"/>
              <a:t>{Text}</a:t>
            </a:r>
            <a:br>
              <a:rPr b="1" lang="en-CA" sz="2300"/>
            </a:br>
            <a:endParaRPr b="1" sz="2300"/>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