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B7AE0-514F-4514-92F0-DFD04F87C721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D6DF-F334-4EA8-BD34-9AD0F81A9A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00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Befassung mit SORTIERUNG von SCHÜLERN in der BERUFSINFORMATION; Mit EXCEL wobei IMPORT and EXPORT mit </a:t>
            </a:r>
            <a:r>
              <a:rPr lang="de-DE" dirty="0" err="1"/>
              <a:t>windows</a:t>
            </a:r>
            <a:r>
              <a:rPr lang="de-DE" dirty="0"/>
              <a:t> möglich 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97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 </a:t>
            </a:r>
            <a:r>
              <a:rPr lang="en-US" dirty="0" err="1"/>
              <a:t>bedarf</a:t>
            </a:r>
            <a:r>
              <a:rPr lang="en-US" dirty="0"/>
              <a:t> in CODE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VisualCode</a:t>
            </a:r>
            <a:r>
              <a:rPr lang="en-US" dirty="0"/>
              <a:t> – in 10 </a:t>
            </a:r>
            <a:r>
              <a:rPr lang="en-US" dirty="0" err="1"/>
              <a:t>minuten</a:t>
            </a:r>
            <a:r>
              <a:rPr lang="en-US" dirty="0"/>
              <a:t> nicht </a:t>
            </a:r>
            <a:r>
              <a:rPr lang="en-US" dirty="0" err="1"/>
              <a:t>viel</a:t>
            </a:r>
            <a:r>
              <a:rPr lang="en-US" dirty="0"/>
              <a:t> zu </a:t>
            </a:r>
            <a:r>
              <a:rPr lang="en-US" dirty="0" err="1"/>
              <a:t>sagen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14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Laden über die verschiedenen Seiten – zeigen; Sortierung zeigen – wenn </a:t>
            </a:r>
            <a:r>
              <a:rPr lang="de-DE" dirty="0" err="1"/>
              <a:t>clicken</a:t>
            </a:r>
            <a:r>
              <a:rPr lang="de-DE" dirty="0"/>
              <a:t> umsortieren oder </a:t>
            </a:r>
            <a:r>
              <a:rPr lang="de-DE" dirty="0" err="1"/>
              <a:t>str</a:t>
            </a:r>
            <a:r>
              <a:rPr lang="de-DE" dirty="0"/>
              <a:t> + </a:t>
            </a:r>
            <a:r>
              <a:rPr lang="de-DE" dirty="0" err="1"/>
              <a:t>click</a:t>
            </a:r>
            <a:r>
              <a:rPr lang="de-DE" dirty="0"/>
              <a:t> auf </a:t>
            </a:r>
            <a:r>
              <a:rPr lang="de-DE" dirty="0" err="1"/>
              <a:t>kurs</a:t>
            </a:r>
            <a:r>
              <a:rPr lang="de-DE" dirty="0"/>
              <a:t>; Export; Import mit mehreren Seiten -------------------------- Kein APPLE SUPPORT da ich APPLE brauche und NICHT HABE – gerne von jemand anderen </a:t>
            </a:r>
            <a:r>
              <a:rPr lang="de-DE" dirty="0" err="1"/>
              <a:t>exportiren</a:t>
            </a:r>
            <a:r>
              <a:rPr lang="de-DE" dirty="0"/>
              <a:t>;;;;; Verbesserungsvorschlag des Punktesystems für Umverteilungsiterationen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84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Nutze</a:t>
            </a:r>
            <a:r>
              <a:rPr lang="en-US" dirty="0"/>
              <a:t> </a:t>
            </a:r>
            <a:r>
              <a:rPr lang="de-DE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node</a:t>
            </a:r>
            <a:r>
              <a:rPr lang="de-DE" sz="1800" dirty="0">
                <a:solidFill>
                  <a:srgbClr val="2E75B6"/>
                </a:solidFill>
                <a:latin typeface="Consolas" panose="020B0609020204030204" pitchFamily="49" charset="0"/>
              </a:rPr>
              <a:t>-xlsx und </a:t>
            </a:r>
            <a:r>
              <a:rPr lang="de-DE" sz="1800" dirty="0" err="1">
                <a:solidFill>
                  <a:srgbClr val="2E75B6"/>
                </a:solidFill>
                <a:latin typeface="Consolas" panose="020B0609020204030204" pitchFamily="49" charset="0"/>
              </a:rPr>
              <a:t>jquery</a:t>
            </a:r>
            <a:r>
              <a:rPr lang="de-DE" sz="1800" dirty="0">
                <a:solidFill>
                  <a:srgbClr val="2E75B6"/>
                </a:solidFill>
                <a:latin typeface="Consolas" panose="020B0609020204030204" pitchFamily="49" charset="0"/>
              </a:rPr>
              <a:t> (nicht so gut aber ok)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9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UHRZEITEN und KURSEN </a:t>
            </a:r>
            <a:r>
              <a:rPr lang="en-US" dirty="0">
                <a:sym typeface="Wingdings" panose="05000000000000000000" pitchFamily="2" charset="2"/>
              </a:rPr>
              <a:t> SCHÜLER SOLLEN IN GEWÜNSCHTEN KURSEN BLEIBEN; Nehmen GRÖ?TEN AN, welcher nach </a:t>
            </a:r>
            <a:r>
              <a:rPr lang="en-US" dirty="0" err="1">
                <a:sym typeface="Wingdings" panose="05000000000000000000" pitchFamily="2" charset="2"/>
              </a:rPr>
              <a:t>equivalenten</a:t>
            </a:r>
            <a:r>
              <a:rPr lang="en-US" dirty="0">
                <a:sym typeface="Wingdings" panose="05000000000000000000" pitchFamily="2" charset="2"/>
              </a:rPr>
              <a:t> KURSEN </a:t>
            </a:r>
            <a:r>
              <a:rPr lang="en-US" dirty="0" err="1">
                <a:sym typeface="Wingdings" panose="05000000000000000000" pitchFamily="2" charset="2"/>
              </a:rPr>
              <a:t>sucht</a:t>
            </a:r>
            <a:r>
              <a:rPr lang="en-US" dirty="0">
                <a:sym typeface="Wingdings" panose="05000000000000000000" pitchFamily="2" charset="2"/>
              </a:rPr>
              <a:t>; DANACH </a:t>
            </a:r>
            <a:r>
              <a:rPr lang="en-US" dirty="0" err="1">
                <a:sym typeface="Wingdings" panose="05000000000000000000" pitchFamily="2" charset="2"/>
              </a:rPr>
              <a:t>prüfung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</a:t>
            </a:r>
            <a:r>
              <a:rPr lang="en-US" dirty="0">
                <a:sym typeface="Wingdings" panose="05000000000000000000" pitchFamily="2" charset="2"/>
              </a:rPr>
              <a:t> ALLE KURSE VORHANDEN </a:t>
            </a:r>
            <a:r>
              <a:rPr lang="en-US" dirty="0" err="1">
                <a:sym typeface="Wingdings" panose="05000000000000000000" pitchFamily="2" charset="2"/>
              </a:rPr>
              <a:t>ansonsten</a:t>
            </a:r>
            <a:r>
              <a:rPr lang="en-US" dirty="0">
                <a:sym typeface="Wingdings" panose="05000000000000000000" pitchFamily="2" charset="2"/>
              </a:rPr>
              <a:t> IGNORIEREN und KLEINSTEN SUCHEN; DANACH TAUSCHEN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6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en-US" dirty="0" err="1"/>
              <a:t>öffnen</a:t>
            </a:r>
            <a:r>
              <a:rPr lang="en-US" dirty="0"/>
              <a:t> – das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FLOWCHART; Code in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hätte</a:t>
            </a:r>
            <a:r>
              <a:rPr lang="en-US" dirty="0"/>
              <a:t> den </a:t>
            </a:r>
            <a:r>
              <a:rPr lang="en-US" dirty="0" err="1"/>
              <a:t>Rahmen</a:t>
            </a:r>
            <a:r>
              <a:rPr lang="en-US" dirty="0"/>
              <a:t> </a:t>
            </a:r>
            <a:r>
              <a:rPr lang="en-US" dirty="0" err="1"/>
              <a:t>gesprengt</a:t>
            </a:r>
            <a:r>
              <a:rPr lang="en-US" dirty="0"/>
              <a:t> –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zeigen</a:t>
            </a:r>
            <a:r>
              <a:rPr lang="en-US" dirty="0"/>
              <a:t> wie es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aussieht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38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quellen</a:t>
            </a:r>
            <a:r>
              <a:rPr lang="en-US" dirty="0"/>
              <a:t> des </a:t>
            </a:r>
            <a:r>
              <a:rPr lang="en-US" dirty="0" err="1"/>
              <a:t>Programmes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in der </a:t>
            </a:r>
            <a:r>
              <a:rPr lang="en-US" dirty="0" err="1"/>
              <a:t>Facharbeit</a:t>
            </a:r>
            <a:r>
              <a:rPr lang="en-US" dirty="0"/>
              <a:t> </a:t>
            </a:r>
            <a:r>
              <a:rPr lang="en-US" dirty="0" err="1"/>
              <a:t>gegeben</a:t>
            </a:r>
            <a:r>
              <a:rPr lang="en-US" dirty="0"/>
              <a:t> –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D6DF-F334-4EA8-BD34-9AD0F81A9A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25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82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84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7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6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65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36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1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1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9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3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9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3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34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3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E2BC-4EF6-4D64-B8C2-04BE307CBEF3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00CC-4030-4EE8-9F4D-CCEC39B2C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81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-Kopczynski/Facharbeit/releases/tag/v1.0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fif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better-programming/getting-started-with-w3-css-379ff93463d1" TargetMode="External"/><Relationship Id="rId3" Type="http://schemas.openxmlformats.org/officeDocument/2006/relationships/hyperlink" Target="https://app.diagrams.net/" TargetMode="External"/><Relationship Id="rId7" Type="http://schemas.openxmlformats.org/officeDocument/2006/relationships/hyperlink" Target="https://itnext.io/why-are-we-creating-a-javascript-only-world-wide-web-db8c3a340b9?gi=cf680669e5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codecamp.org/news/best-html-html5-tutorial/" TargetMode="External"/><Relationship Id="rId5" Type="http://schemas.openxmlformats.org/officeDocument/2006/relationships/hyperlink" Target="https://en.wikipedia.org/wiki/Electron_(software_framework)" TargetMode="External"/><Relationship Id="rId4" Type="http://schemas.openxmlformats.org/officeDocument/2006/relationships/hyperlink" Target="https://www.stickpng.com/img/icons-logos-emojis/tech-companies/github-l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A036-9832-497B-9157-A3C641A2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7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Implementierung einer technischen Unterstützung der Organisation des Berufsinformationstags.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65611-9162-49F9-A469-AD557003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9401"/>
            <a:ext cx="9144000" cy="1655762"/>
          </a:xfrm>
        </p:spPr>
        <p:txBody>
          <a:bodyPr/>
          <a:lstStyle/>
          <a:p>
            <a:pPr algn="r"/>
            <a:r>
              <a:rPr lang="de-DE" dirty="0"/>
              <a:t>David Kopczynski </a:t>
            </a:r>
          </a:p>
          <a:p>
            <a:pPr algn="r"/>
            <a:r>
              <a:rPr lang="de-DE" dirty="0"/>
              <a:t>Jahrgangsstufe 12 – 2020</a:t>
            </a:r>
          </a:p>
        </p:txBody>
      </p:sp>
    </p:spTree>
    <p:extLst>
      <p:ext uri="{BB962C8B-B14F-4D97-AF65-F5344CB8AC3E}">
        <p14:creationId xmlns:p14="http://schemas.microsoft.com/office/powerpoint/2010/main" val="30518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C2E9-B252-451F-8C1C-5D87FABD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8EBB-D47A-4B2B-98CB-010C7DB4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Benutzung des Programmes</a:t>
            </a:r>
          </a:p>
          <a:p>
            <a:r>
              <a:rPr lang="de-DE" dirty="0"/>
              <a:t>Programmcode</a:t>
            </a:r>
          </a:p>
          <a:p>
            <a:pPr lvl="1"/>
            <a:r>
              <a:rPr lang="de-DE" dirty="0"/>
              <a:t>Grundgerüst </a:t>
            </a:r>
            <a:r>
              <a:rPr lang="de-DE" dirty="0" err="1"/>
              <a:t>Electron</a:t>
            </a:r>
            <a:endParaRPr lang="de-DE" dirty="0"/>
          </a:p>
          <a:p>
            <a:pPr lvl="1"/>
            <a:r>
              <a:rPr lang="de-DE" dirty="0"/>
              <a:t>Der </a:t>
            </a:r>
            <a:r>
              <a:rPr lang="de-DE" dirty="0" err="1"/>
              <a:t>Sortieralgorythmus</a:t>
            </a:r>
            <a:endParaRPr lang="de-DE" dirty="0"/>
          </a:p>
          <a:p>
            <a:pPr lvl="2"/>
            <a:r>
              <a:rPr lang="de-DE" dirty="0"/>
              <a:t>Visualisierung </a:t>
            </a:r>
          </a:p>
          <a:p>
            <a:pPr lvl="2"/>
            <a:r>
              <a:rPr lang="de-DE" dirty="0"/>
              <a:t>(Pseudo)Code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7F831-713E-44DE-A8DE-910F941E9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5129784"/>
            <a:ext cx="1316736" cy="13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BF91-5CB6-4984-A5D0-C1D31802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Benutzung des Programmes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9AC8-CBFD-49C6-9994-BA7652CD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sz="1800" dirty="0">
                <a:hlinkClick r:id="rId3"/>
              </a:rPr>
              <a:t>https://github.com/David-Kopczynski/Facharbeit/releases/tag/v1.0.0</a:t>
            </a:r>
            <a:endParaRPr lang="de-DE" sz="1800" dirty="0"/>
          </a:p>
          <a:p>
            <a:r>
              <a:rPr lang="de-DE" dirty="0"/>
              <a:t>Sammlung aus 9 verschiedenen Versionen</a:t>
            </a:r>
          </a:p>
          <a:p>
            <a:r>
              <a:rPr lang="de-DE" dirty="0"/>
              <a:t>Auf GitHub mit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1C7A1-2098-44F9-8BB9-D3CE83736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85" y="5131325"/>
            <a:ext cx="1351426" cy="13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C249-4AEA-4D55-886E-B6052B63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Grundgerüst </a:t>
            </a:r>
            <a:r>
              <a:rPr lang="de-DE" dirty="0" err="1"/>
              <a:t>electron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F9BF2-7A5A-4F75-9CCA-7F640DE9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2640" y="5129784"/>
            <a:ext cx="1316736" cy="1316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FEAFE-E0A8-4181-89C7-8F0EC0213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33" y="1883004"/>
            <a:ext cx="4582320" cy="3054116"/>
          </a:xfrm>
          <a:prstGeom prst="rect">
            <a:avLst/>
          </a:prstGeom>
          <a:effectLst>
            <a:glow>
              <a:schemeClr val="accent5">
                <a:satMod val="175000"/>
                <a:alpha val="40000"/>
              </a:schemeClr>
            </a:glow>
            <a:softEdge rad="2032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A6872-A551-4A5B-81BF-B3F3CDD58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59" y="2450968"/>
            <a:ext cx="4582320" cy="305488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31BF9-3032-4178-95F6-4DB2766CE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35" y="3157979"/>
            <a:ext cx="4318370" cy="287819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F692D2-B5B8-40D6-901A-72773B6807AA}"/>
              </a:ext>
            </a:extLst>
          </p:cNvPr>
          <p:cNvSpPr txBox="1"/>
          <p:nvPr/>
        </p:nvSpPr>
        <p:spPr>
          <a:xfrm>
            <a:off x="5891753" y="20816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5BB2E-99B8-47F1-A1CE-2FC296473CD4}"/>
              </a:ext>
            </a:extLst>
          </p:cNvPr>
          <p:cNvSpPr txBox="1"/>
          <p:nvPr/>
        </p:nvSpPr>
        <p:spPr>
          <a:xfrm>
            <a:off x="6949145" y="2788647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7EFF1-F11A-4D34-A904-3BE27B4D0610}"/>
              </a:ext>
            </a:extLst>
          </p:cNvPr>
          <p:cNvSpPr txBox="1"/>
          <p:nvPr/>
        </p:nvSpPr>
        <p:spPr>
          <a:xfrm>
            <a:off x="7887293" y="34287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123C-58B1-4F6E-A269-473F7709C28C}"/>
              </a:ext>
            </a:extLst>
          </p:cNvPr>
          <p:cNvSpPr txBox="1"/>
          <p:nvPr/>
        </p:nvSpPr>
        <p:spPr>
          <a:xfrm>
            <a:off x="9181707" y="245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AEFCC-88DC-4FD7-B077-6DF642771C30}"/>
              </a:ext>
            </a:extLst>
          </p:cNvPr>
          <p:cNvSpPr txBox="1"/>
          <p:nvPr/>
        </p:nvSpPr>
        <p:spPr>
          <a:xfrm>
            <a:off x="8896291" y="1896970"/>
            <a:ext cx="1797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NodeJS</a:t>
            </a:r>
            <a:endParaRPr lang="de-DE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Yarn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019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FFF3161E-AA31-48AF-BB66-B5145E6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5" y="2165086"/>
            <a:ext cx="7566734" cy="407439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1495CC0-0F8C-4807-A141-060EEA3E4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C2834A9-6CDB-4404-BAA3-58C2F67C1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3A53E72-81F2-4E2B-80AF-4B1CE29FF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E89B5DD-2CB0-4870-85AE-72DF34521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D645C53-EB31-4CA8-B386-EF0E3C0A0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62931C9-D466-4300-AA20-430306B5F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2157117-A416-4031-B109-8801EE00C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6C195CF-6C2A-45DC-87DC-3D79FB4B56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EBFF9F-E9C1-44A5-8024-5E01978E2E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F591CA4-4206-4555-9B82-7DFFFDDF2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33" y="2165086"/>
            <a:ext cx="7566734" cy="407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354A1-AC32-48FF-B86D-A115923B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Sortieralgorythmus</a:t>
            </a:r>
            <a:r>
              <a:rPr lang="de-DE" dirty="0"/>
              <a:t> – Visualisierung </a:t>
            </a:r>
          </a:p>
        </p:txBody>
      </p:sp>
    </p:spTree>
    <p:extLst>
      <p:ext uri="{BB962C8B-B14F-4D97-AF65-F5344CB8AC3E}">
        <p14:creationId xmlns:p14="http://schemas.microsoft.com/office/powerpoint/2010/main" val="33478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3C6E-859D-47A4-ACB8-28328052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Sortieralgorythmus</a:t>
            </a:r>
            <a:r>
              <a:rPr lang="de-DE" dirty="0"/>
              <a:t> – (Pseudo)Code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F07660-B53F-45D6-813C-EC75C42B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81" y="1986055"/>
            <a:ext cx="4256237" cy="40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AA3C-AE90-451A-81EA-0294D13B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Anhang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17AC-DD52-4256-A620-76125E90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Software</a:t>
            </a:r>
          </a:p>
          <a:p>
            <a:pPr lvl="1"/>
            <a:r>
              <a:rPr lang="de-DE" dirty="0"/>
              <a:t>Flowchart: </a:t>
            </a:r>
            <a:r>
              <a:rPr lang="de-DE" sz="1600" dirty="0">
                <a:hlinkClick r:id="rId3"/>
              </a:rPr>
              <a:t>https://app.diagrams.net/</a:t>
            </a:r>
            <a:r>
              <a:rPr lang="de-DE" sz="1600" dirty="0"/>
              <a:t> (</a:t>
            </a:r>
            <a:r>
              <a:rPr lang="de-DE" sz="1600" dirty="0" err="1"/>
              <a:t>drawio</a:t>
            </a:r>
            <a:r>
              <a:rPr lang="de-DE" sz="1600" dirty="0"/>
              <a:t>, 27.8.2020)</a:t>
            </a:r>
          </a:p>
          <a:p>
            <a:endParaRPr lang="de-DE" sz="2000" dirty="0"/>
          </a:p>
          <a:p>
            <a:r>
              <a:rPr lang="de-DE" dirty="0"/>
              <a:t>Bildmaterial</a:t>
            </a:r>
          </a:p>
          <a:p>
            <a:pPr lvl="1"/>
            <a:r>
              <a:rPr lang="de-DE" sz="1600" dirty="0"/>
              <a:t> </a:t>
            </a:r>
            <a:r>
              <a:rPr lang="de-DE" sz="1600" dirty="0">
                <a:hlinkClick r:id="rId4"/>
              </a:rPr>
              <a:t>https://www.stickpng.com/img/icons-logos-emojis/tech-companies/github-logo</a:t>
            </a:r>
            <a:r>
              <a:rPr lang="de-DE" sz="1600" dirty="0"/>
              <a:t> (GitHub)</a:t>
            </a:r>
          </a:p>
          <a:p>
            <a:pPr lvl="1"/>
            <a:r>
              <a:rPr lang="de-DE" sz="1600" dirty="0">
                <a:hlinkClick r:id="rId5"/>
              </a:rPr>
              <a:t>https://en.wikipedia.org/wiki/Electron_(software_framework)</a:t>
            </a:r>
            <a:r>
              <a:rPr lang="de-DE" sz="1600" dirty="0"/>
              <a:t> (Electron; Wikipedia)</a:t>
            </a:r>
          </a:p>
          <a:p>
            <a:pPr lvl="1"/>
            <a:r>
              <a:rPr lang="de-DE" sz="1600" dirty="0">
                <a:hlinkClick r:id="rId6"/>
              </a:rPr>
              <a:t>https://www.freecodecamp.org/news/best-html-html5-tutorial/</a:t>
            </a:r>
            <a:r>
              <a:rPr lang="de-DE" sz="1600" dirty="0"/>
              <a:t> (HTML)</a:t>
            </a:r>
          </a:p>
          <a:p>
            <a:pPr lvl="1"/>
            <a:r>
              <a:rPr lang="de-DE" sz="1600" dirty="0">
                <a:hlinkClick r:id="rId7"/>
              </a:rPr>
              <a:t>https://itnext.io/why-are-we-creating-a-javascript-only-world-wide-web-db8c3a340b9?gi=cf680669e55</a:t>
            </a:r>
            <a:r>
              <a:rPr lang="de-DE" sz="1600" dirty="0"/>
              <a:t> (JavaScript)</a:t>
            </a:r>
          </a:p>
          <a:p>
            <a:pPr lvl="1"/>
            <a:r>
              <a:rPr lang="de-DE" sz="1600" dirty="0">
                <a:hlinkClick r:id="rId8"/>
              </a:rPr>
              <a:t>https://medium.com/better-programming/getting-started-with-w3-css-379ff93463d1</a:t>
            </a:r>
            <a:r>
              <a:rPr lang="de-DE" sz="1600" dirty="0"/>
              <a:t> (CSS)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5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353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Circuit</vt:lpstr>
      <vt:lpstr>Implementierung einer technischen Unterstützung der Organisation des Berufsinformationstags. </vt:lpstr>
      <vt:lpstr>Inhaltsverzeichnis</vt:lpstr>
      <vt:lpstr>Benutzung des Programmes</vt:lpstr>
      <vt:lpstr>Grundgerüst electron</vt:lpstr>
      <vt:lpstr>Der Sortieralgorythmus – Visualisierung </vt:lpstr>
      <vt:lpstr>Der Sortieralgorythmus – (Pseudo)Code </vt:lpstr>
      <vt:lpstr>Anhang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einer technischen Unterstützung der Organisation des Berufsinformationstags. </dc:title>
  <dc:creator>David Kopczynski</dc:creator>
  <cp:lastModifiedBy>David Kopczynski</cp:lastModifiedBy>
  <cp:revision>112</cp:revision>
  <dcterms:created xsi:type="dcterms:W3CDTF">2020-08-26T18:25:36Z</dcterms:created>
  <dcterms:modified xsi:type="dcterms:W3CDTF">2020-08-27T20:30:53Z</dcterms:modified>
</cp:coreProperties>
</file>