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97F5A-9C99-4C6F-8729-EA2A54E38635}" v="61" dt="2020-11-18T19:06:57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uralt" userId="13dde081a0a3e2b6" providerId="LiveId" clId="{3A697F5A-9C99-4C6F-8729-EA2A54E38635}"/>
    <pc:docChg chg="custSel mod addSld delSld modSld modMainMaster">
      <pc:chgData name="David Kuralt" userId="13dde081a0a3e2b6" providerId="LiveId" clId="{3A697F5A-9C99-4C6F-8729-EA2A54E38635}" dt="2020-11-18T22:58:27.208" v="684" actId="1076"/>
      <pc:docMkLst>
        <pc:docMk/>
      </pc:docMkLst>
      <pc:sldChg chg="modSp mod">
        <pc:chgData name="David Kuralt" userId="13dde081a0a3e2b6" providerId="LiveId" clId="{3A697F5A-9C99-4C6F-8729-EA2A54E38635}" dt="2020-11-18T22:54:56.257" v="683" actId="20577"/>
        <pc:sldMkLst>
          <pc:docMk/>
          <pc:sldMk cId="1858145222" sldId="257"/>
        </pc:sldMkLst>
        <pc:spChg chg="mod">
          <ac:chgData name="David Kuralt" userId="13dde081a0a3e2b6" providerId="LiveId" clId="{3A697F5A-9C99-4C6F-8729-EA2A54E38635}" dt="2020-11-18T22:54:56.257" v="683" actId="20577"/>
          <ac:spMkLst>
            <pc:docMk/>
            <pc:sldMk cId="1858145222" sldId="257"/>
            <ac:spMk id="2" creationId="{C0E0FAF9-85C3-4090-A6EC-123CFF40A51F}"/>
          </ac:spMkLst>
        </pc:spChg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2724928993" sldId="258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4280534011" sldId="260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3208422125" sldId="261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3327677717" sldId="262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1323564131" sldId="263"/>
        </pc:sldMkLst>
      </pc:sldChg>
      <pc:sldChg chg="setBg">
        <pc:chgData name="David Kuralt" userId="13dde081a0a3e2b6" providerId="LiveId" clId="{3A697F5A-9C99-4C6F-8729-EA2A54E38635}" dt="2020-11-18T19:06:57.980" v="663"/>
        <pc:sldMkLst>
          <pc:docMk/>
          <pc:sldMk cId="1967144870" sldId="264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2706044063" sldId="265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2318378221" sldId="266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2942504121" sldId="267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4025961806" sldId="268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4231709552" sldId="269"/>
        </pc:sldMkLst>
      </pc:sldChg>
      <pc:sldChg chg="setBg">
        <pc:chgData name="David Kuralt" userId="13dde081a0a3e2b6" providerId="LiveId" clId="{3A697F5A-9C99-4C6F-8729-EA2A54E38635}" dt="2020-11-18T19:06:27.300" v="657"/>
        <pc:sldMkLst>
          <pc:docMk/>
          <pc:sldMk cId="1567265456" sldId="270"/>
        </pc:sldMkLst>
      </pc:sldChg>
      <pc:sldChg chg="addSp modSp mod setBg setClrOvrMap">
        <pc:chgData name="David Kuralt" userId="13dde081a0a3e2b6" providerId="LiveId" clId="{3A697F5A-9C99-4C6F-8729-EA2A54E38635}" dt="2020-11-18T19:06:27.300" v="657"/>
        <pc:sldMkLst>
          <pc:docMk/>
          <pc:sldMk cId="4095429451" sldId="271"/>
        </pc:sldMkLst>
        <pc:spChg chg="mod">
          <ac:chgData name="David Kuralt" userId="13dde081a0a3e2b6" providerId="LiveId" clId="{3A697F5A-9C99-4C6F-8729-EA2A54E38635}" dt="2020-11-18T18:45:35.510" v="1" actId="26606"/>
          <ac:spMkLst>
            <pc:docMk/>
            <pc:sldMk cId="4095429451" sldId="271"/>
            <ac:spMk id="2" creationId="{AAFA21E3-2C36-47F4-8A6A-64050ABBB37C}"/>
          </ac:spMkLst>
        </pc:spChg>
        <pc:spChg chg="mod">
          <ac:chgData name="David Kuralt" userId="13dde081a0a3e2b6" providerId="LiveId" clId="{3A697F5A-9C99-4C6F-8729-EA2A54E38635}" dt="2020-11-18T18:45:35.510" v="1" actId="26606"/>
          <ac:spMkLst>
            <pc:docMk/>
            <pc:sldMk cId="4095429451" sldId="271"/>
            <ac:spMk id="3" creationId="{FFA27CD2-790C-4133-B147-A0BD9A1F5B08}"/>
          </ac:spMkLst>
        </pc:spChg>
        <pc:spChg chg="add">
          <ac:chgData name="David Kuralt" userId="13dde081a0a3e2b6" providerId="LiveId" clId="{3A697F5A-9C99-4C6F-8729-EA2A54E38635}" dt="2020-11-18T18:45:35.510" v="1" actId="26606"/>
          <ac:spMkLst>
            <pc:docMk/>
            <pc:sldMk cId="4095429451" sldId="271"/>
            <ac:spMk id="10" creationId="{CF62D2A7-8207-488C-9F46-316BA81A16C8}"/>
          </ac:spMkLst>
        </pc:spChg>
        <pc:spChg chg="add">
          <ac:chgData name="David Kuralt" userId="13dde081a0a3e2b6" providerId="LiveId" clId="{3A697F5A-9C99-4C6F-8729-EA2A54E38635}" dt="2020-11-18T18:45:35.510" v="1" actId="26606"/>
          <ac:spMkLst>
            <pc:docMk/>
            <pc:sldMk cId="4095429451" sldId="271"/>
            <ac:spMk id="12" creationId="{52AC6D7F-F068-4E11-BB06-F601D89BB980}"/>
          </ac:spMkLst>
        </pc:spChg>
        <pc:picChg chg="add">
          <ac:chgData name="David Kuralt" userId="13dde081a0a3e2b6" providerId="LiveId" clId="{3A697F5A-9C99-4C6F-8729-EA2A54E38635}" dt="2020-11-18T18:45:35.510" v="1" actId="26606"/>
          <ac:picMkLst>
            <pc:docMk/>
            <pc:sldMk cId="4095429451" sldId="271"/>
            <ac:picMk id="7" creationId="{B388CA7C-67AF-4750-802E-D4D2F29A335B}"/>
          </ac:picMkLst>
        </pc:picChg>
      </pc:sldChg>
      <pc:sldChg chg="addSp delSp modSp new mod setBg">
        <pc:chgData name="David Kuralt" userId="13dde081a0a3e2b6" providerId="LiveId" clId="{3A697F5A-9C99-4C6F-8729-EA2A54E38635}" dt="2020-11-18T19:06:27.300" v="657"/>
        <pc:sldMkLst>
          <pc:docMk/>
          <pc:sldMk cId="2002220216" sldId="272"/>
        </pc:sldMkLst>
        <pc:spChg chg="mod">
          <ac:chgData name="David Kuralt" userId="13dde081a0a3e2b6" providerId="LiveId" clId="{3A697F5A-9C99-4C6F-8729-EA2A54E38635}" dt="2020-11-18T18:47:09.379" v="33" actId="26606"/>
          <ac:spMkLst>
            <pc:docMk/>
            <pc:sldMk cId="2002220216" sldId="272"/>
            <ac:spMk id="2" creationId="{D3A3ECDA-7A51-4614-925C-F205F32D17E0}"/>
          </ac:spMkLst>
        </pc:spChg>
        <pc:spChg chg="del mod">
          <ac:chgData name="David Kuralt" userId="13dde081a0a3e2b6" providerId="LiveId" clId="{3A697F5A-9C99-4C6F-8729-EA2A54E38635}" dt="2020-11-18T18:46:58.763" v="30" actId="931"/>
          <ac:spMkLst>
            <pc:docMk/>
            <pc:sldMk cId="2002220216" sldId="272"/>
            <ac:spMk id="3" creationId="{21EB09BF-DB58-4D46-98B5-EC9A7FC1A9FB}"/>
          </ac:spMkLst>
        </pc:spChg>
        <pc:spChg chg="add del mod">
          <ac:chgData name="David Kuralt" userId="13dde081a0a3e2b6" providerId="LiveId" clId="{3A697F5A-9C99-4C6F-8729-EA2A54E38635}" dt="2020-11-18T18:47:39.014" v="36" actId="931"/>
          <ac:spMkLst>
            <pc:docMk/>
            <pc:sldMk cId="2002220216" sldId="272"/>
            <ac:spMk id="7" creationId="{5C59AB59-8C69-48EF-ADAA-CDBD0AA5C38B}"/>
          </ac:spMkLst>
        </pc:spChg>
        <pc:spChg chg="add">
          <ac:chgData name="David Kuralt" userId="13dde081a0a3e2b6" providerId="LiveId" clId="{3A697F5A-9C99-4C6F-8729-EA2A54E38635}" dt="2020-11-18T18:47:09.379" v="33" actId="26606"/>
          <ac:spMkLst>
            <pc:docMk/>
            <pc:sldMk cId="2002220216" sldId="272"/>
            <ac:spMk id="10" creationId="{BEE73255-8084-4DF9-BB0B-15EAC92E2CB9}"/>
          </ac:spMkLst>
        </pc:spChg>
        <pc:spChg chg="add">
          <ac:chgData name="David Kuralt" userId="13dde081a0a3e2b6" providerId="LiveId" clId="{3A697F5A-9C99-4C6F-8729-EA2A54E38635}" dt="2020-11-18T18:47:09.379" v="33" actId="26606"/>
          <ac:spMkLst>
            <pc:docMk/>
            <pc:sldMk cId="2002220216" sldId="272"/>
            <ac:spMk id="12" creationId="{67048353-8981-459A-9BC6-9711CE462E06}"/>
          </ac:spMkLst>
        </pc:spChg>
        <pc:picChg chg="add del mod">
          <ac:chgData name="David Kuralt" userId="13dde081a0a3e2b6" providerId="LiveId" clId="{3A697F5A-9C99-4C6F-8729-EA2A54E38635}" dt="2020-11-18T18:47:19.599" v="35" actId="478"/>
          <ac:picMkLst>
            <pc:docMk/>
            <pc:sldMk cId="2002220216" sldId="272"/>
            <ac:picMk id="5" creationId="{AE3FA654-A086-4085-BBAF-819289C1B80C}"/>
          </ac:picMkLst>
        </pc:picChg>
        <pc:picChg chg="add mod">
          <ac:chgData name="David Kuralt" userId="13dde081a0a3e2b6" providerId="LiveId" clId="{3A697F5A-9C99-4C6F-8729-EA2A54E38635}" dt="2020-11-18T18:47:57.433" v="43" actId="14100"/>
          <ac:picMkLst>
            <pc:docMk/>
            <pc:sldMk cId="2002220216" sldId="272"/>
            <ac:picMk id="9" creationId="{5F9F5F22-BBAE-4009-8B6B-839839417330}"/>
          </ac:picMkLst>
        </pc:picChg>
      </pc:sldChg>
      <pc:sldChg chg="modSp new del mod">
        <pc:chgData name="David Kuralt" userId="13dde081a0a3e2b6" providerId="LiveId" clId="{3A697F5A-9C99-4C6F-8729-EA2A54E38635}" dt="2020-11-18T18:53:00.991" v="115" actId="2696"/>
        <pc:sldMkLst>
          <pc:docMk/>
          <pc:sldMk cId="1143506980" sldId="273"/>
        </pc:sldMkLst>
        <pc:spChg chg="mod">
          <ac:chgData name="David Kuralt" userId="13dde081a0a3e2b6" providerId="LiveId" clId="{3A697F5A-9C99-4C6F-8729-EA2A54E38635}" dt="2020-11-18T18:49:42.318" v="113" actId="20577"/>
          <ac:spMkLst>
            <pc:docMk/>
            <pc:sldMk cId="1143506980" sldId="273"/>
            <ac:spMk id="2" creationId="{4157B017-EC6C-4F27-A233-2A97225AFD24}"/>
          </ac:spMkLst>
        </pc:spChg>
        <pc:spChg chg="mod">
          <ac:chgData name="David Kuralt" userId="13dde081a0a3e2b6" providerId="LiveId" clId="{3A697F5A-9C99-4C6F-8729-EA2A54E38635}" dt="2020-11-18T18:51:03.962" v="114" actId="5793"/>
          <ac:spMkLst>
            <pc:docMk/>
            <pc:sldMk cId="1143506980" sldId="273"/>
            <ac:spMk id="3" creationId="{56CBD86C-55CA-46B4-954E-724B7738C778}"/>
          </ac:spMkLst>
        </pc:spChg>
      </pc:sldChg>
      <pc:sldChg chg="addSp modSp new mod setBg setClrOvrMap">
        <pc:chgData name="David Kuralt" userId="13dde081a0a3e2b6" providerId="LiveId" clId="{3A697F5A-9C99-4C6F-8729-EA2A54E38635}" dt="2020-11-18T19:06:27.300" v="657"/>
        <pc:sldMkLst>
          <pc:docMk/>
          <pc:sldMk cId="1499254286" sldId="273"/>
        </pc:sldMkLst>
        <pc:spChg chg="mod">
          <ac:chgData name="David Kuralt" userId="13dde081a0a3e2b6" providerId="LiveId" clId="{3A697F5A-9C99-4C6F-8729-EA2A54E38635}" dt="2020-11-18T18:53:25.227" v="146" actId="26606"/>
          <ac:spMkLst>
            <pc:docMk/>
            <pc:sldMk cId="1499254286" sldId="273"/>
            <ac:spMk id="2" creationId="{767098EF-2F1F-4470-BCC8-9F88B4BAC2D2}"/>
          </ac:spMkLst>
        </pc:spChg>
        <pc:spChg chg="add">
          <ac:chgData name="David Kuralt" userId="13dde081a0a3e2b6" providerId="LiveId" clId="{3A697F5A-9C99-4C6F-8729-EA2A54E38635}" dt="2020-11-18T18:53:25.227" v="146" actId="26606"/>
          <ac:spMkLst>
            <pc:docMk/>
            <pc:sldMk cId="1499254286" sldId="273"/>
            <ac:spMk id="7" creationId="{66B332A4-D438-4773-A77F-5ED49A448D9D}"/>
          </ac:spMkLst>
        </pc:spChg>
        <pc:spChg chg="add">
          <ac:chgData name="David Kuralt" userId="13dde081a0a3e2b6" providerId="LiveId" clId="{3A697F5A-9C99-4C6F-8729-EA2A54E38635}" dt="2020-11-18T18:53:25.227" v="146" actId="26606"/>
          <ac:spMkLst>
            <pc:docMk/>
            <pc:sldMk cId="1499254286" sldId="273"/>
            <ac:spMk id="9" creationId="{DF9AD32D-FF05-44F4-BD4D-9CEE89B71EB9}"/>
          </ac:spMkLst>
        </pc:spChg>
      </pc:sldChg>
      <pc:sldChg chg="addSp delSp modSp new mod setBg">
        <pc:chgData name="David Kuralt" userId="13dde081a0a3e2b6" providerId="LiveId" clId="{3A697F5A-9C99-4C6F-8729-EA2A54E38635}" dt="2020-11-18T19:06:27.300" v="657"/>
        <pc:sldMkLst>
          <pc:docMk/>
          <pc:sldMk cId="3855943192" sldId="274"/>
        </pc:sldMkLst>
        <pc:spChg chg="mod">
          <ac:chgData name="David Kuralt" userId="13dde081a0a3e2b6" providerId="LiveId" clId="{3A697F5A-9C99-4C6F-8729-EA2A54E38635}" dt="2020-11-18T18:56:57.214" v="190" actId="26606"/>
          <ac:spMkLst>
            <pc:docMk/>
            <pc:sldMk cId="3855943192" sldId="274"/>
            <ac:spMk id="2" creationId="{C05FE3A7-B4C4-418B-A75C-319F930DBCD2}"/>
          </ac:spMkLst>
        </pc:spChg>
        <pc:spChg chg="del mod">
          <ac:chgData name="David Kuralt" userId="13dde081a0a3e2b6" providerId="LiveId" clId="{3A697F5A-9C99-4C6F-8729-EA2A54E38635}" dt="2020-11-18T18:56:47.673" v="187" actId="931"/>
          <ac:spMkLst>
            <pc:docMk/>
            <pc:sldMk cId="3855943192" sldId="274"/>
            <ac:spMk id="3" creationId="{2DD1484E-567E-42FB-96F0-CA1E174D6E48}"/>
          </ac:spMkLst>
        </pc:spChg>
        <pc:spChg chg="add">
          <ac:chgData name="David Kuralt" userId="13dde081a0a3e2b6" providerId="LiveId" clId="{3A697F5A-9C99-4C6F-8729-EA2A54E38635}" dt="2020-11-18T18:56:57.214" v="190" actId="26606"/>
          <ac:spMkLst>
            <pc:docMk/>
            <pc:sldMk cId="3855943192" sldId="274"/>
            <ac:spMk id="10" creationId="{B34F5AD2-EDBD-4BBD-A55C-EAFFD0C7097A}"/>
          </ac:spMkLst>
        </pc:spChg>
        <pc:spChg chg="add">
          <ac:chgData name="David Kuralt" userId="13dde081a0a3e2b6" providerId="LiveId" clId="{3A697F5A-9C99-4C6F-8729-EA2A54E38635}" dt="2020-11-18T18:56:57.214" v="190" actId="26606"/>
          <ac:spMkLst>
            <pc:docMk/>
            <pc:sldMk cId="3855943192" sldId="274"/>
            <ac:spMk id="12" creationId="{C3896A03-3945-419A-B66B-4EE266EDD152}"/>
          </ac:spMkLst>
        </pc:spChg>
        <pc:spChg chg="add">
          <ac:chgData name="David Kuralt" userId="13dde081a0a3e2b6" providerId="LiveId" clId="{3A697F5A-9C99-4C6F-8729-EA2A54E38635}" dt="2020-11-18T18:56:57.214" v="190" actId="26606"/>
          <ac:spMkLst>
            <pc:docMk/>
            <pc:sldMk cId="3855943192" sldId="274"/>
            <ac:spMk id="14" creationId="{6832F003-FCA6-4CFB-A2EA-308F3AA257D1}"/>
          </ac:spMkLst>
        </pc:spChg>
        <pc:picChg chg="add mod">
          <ac:chgData name="David Kuralt" userId="13dde081a0a3e2b6" providerId="LiveId" clId="{3A697F5A-9C99-4C6F-8729-EA2A54E38635}" dt="2020-11-18T18:56:57.214" v="190" actId="26606"/>
          <ac:picMkLst>
            <pc:docMk/>
            <pc:sldMk cId="3855943192" sldId="274"/>
            <ac:picMk id="5" creationId="{E433323C-283E-4E85-9FAB-BF8A525DAA60}"/>
          </ac:picMkLst>
        </pc:picChg>
      </pc:sldChg>
      <pc:sldChg chg="addSp delSp modSp new mod setBg modClrScheme chgLayout">
        <pc:chgData name="David Kuralt" userId="13dde081a0a3e2b6" providerId="LiveId" clId="{3A697F5A-9C99-4C6F-8729-EA2A54E38635}" dt="2020-11-18T19:06:27.300" v="657"/>
        <pc:sldMkLst>
          <pc:docMk/>
          <pc:sldMk cId="2651245835" sldId="275"/>
        </pc:sldMkLst>
        <pc:spChg chg="del mod ord">
          <ac:chgData name="David Kuralt" userId="13dde081a0a3e2b6" providerId="LiveId" clId="{3A697F5A-9C99-4C6F-8729-EA2A54E38635}" dt="2020-11-18T18:58:07.103" v="192" actId="700"/>
          <ac:spMkLst>
            <pc:docMk/>
            <pc:sldMk cId="2651245835" sldId="275"/>
            <ac:spMk id="2" creationId="{2EF010F7-64BE-4355-9F15-AA9EEE0D7B89}"/>
          </ac:spMkLst>
        </pc:spChg>
        <pc:spChg chg="del">
          <ac:chgData name="David Kuralt" userId="13dde081a0a3e2b6" providerId="LiveId" clId="{3A697F5A-9C99-4C6F-8729-EA2A54E38635}" dt="2020-11-18T18:58:07.103" v="192" actId="700"/>
          <ac:spMkLst>
            <pc:docMk/>
            <pc:sldMk cId="2651245835" sldId="275"/>
            <ac:spMk id="3" creationId="{B3B2F952-B978-49AE-8DC5-83B77DEA20EC}"/>
          </ac:spMkLst>
        </pc:spChg>
        <pc:spChg chg="add mod ord">
          <ac:chgData name="David Kuralt" userId="13dde081a0a3e2b6" providerId="LiveId" clId="{3A697F5A-9C99-4C6F-8729-EA2A54E38635}" dt="2020-11-18T19:00:58.097" v="417" actId="20577"/>
          <ac:spMkLst>
            <pc:docMk/>
            <pc:sldMk cId="2651245835" sldId="275"/>
            <ac:spMk id="4" creationId="{B28DB90A-5101-4EB8-BED2-4AC424435DC1}"/>
          </ac:spMkLst>
        </pc:spChg>
        <pc:spChg chg="add">
          <ac:chgData name="David Kuralt" userId="13dde081a0a3e2b6" providerId="LiveId" clId="{3A697F5A-9C99-4C6F-8729-EA2A54E38635}" dt="2020-11-18T18:59:35.916" v="386" actId="26606"/>
          <ac:spMkLst>
            <pc:docMk/>
            <pc:sldMk cId="2651245835" sldId="275"/>
            <ac:spMk id="9" creationId="{23962611-DFD5-4092-AAFD-559E3DFCE2C9}"/>
          </ac:spMkLst>
        </pc:spChg>
        <pc:picChg chg="add">
          <ac:chgData name="David Kuralt" userId="13dde081a0a3e2b6" providerId="LiveId" clId="{3A697F5A-9C99-4C6F-8729-EA2A54E38635}" dt="2020-11-18T18:59:35.916" v="386" actId="26606"/>
          <ac:picMkLst>
            <pc:docMk/>
            <pc:sldMk cId="2651245835" sldId="275"/>
            <ac:picMk id="11" creationId="{2270F1FA-0425-408F-9861-80BF5AFB276D}"/>
          </ac:picMkLst>
        </pc:picChg>
      </pc:sldChg>
      <pc:sldChg chg="addSp modSp new mod setBg setClrOvrMap">
        <pc:chgData name="David Kuralt" userId="13dde081a0a3e2b6" providerId="LiveId" clId="{3A697F5A-9C99-4C6F-8729-EA2A54E38635}" dt="2020-11-18T22:58:27.208" v="684" actId="1076"/>
        <pc:sldMkLst>
          <pc:docMk/>
          <pc:sldMk cId="1056269246" sldId="276"/>
        </pc:sldMkLst>
        <pc:spChg chg="mod">
          <ac:chgData name="David Kuralt" userId="13dde081a0a3e2b6" providerId="LiveId" clId="{3A697F5A-9C99-4C6F-8729-EA2A54E38635}" dt="2020-11-18T19:04:00.676" v="605" actId="26606"/>
          <ac:spMkLst>
            <pc:docMk/>
            <pc:sldMk cId="1056269246" sldId="276"/>
            <ac:spMk id="2" creationId="{3E12E6C0-9F86-4E95-9F5A-75F08A546DAC}"/>
          </ac:spMkLst>
        </pc:spChg>
        <pc:spChg chg="add">
          <ac:chgData name="David Kuralt" userId="13dde081a0a3e2b6" providerId="LiveId" clId="{3A697F5A-9C99-4C6F-8729-EA2A54E38635}" dt="2020-11-18T19:04:00.676" v="605" actId="26606"/>
          <ac:spMkLst>
            <pc:docMk/>
            <pc:sldMk cId="1056269246" sldId="276"/>
            <ac:spMk id="8" creationId="{E49CC64F-7275-4E33-961B-0C5CDC439875}"/>
          </ac:spMkLst>
        </pc:spChg>
        <pc:picChg chg="add mod">
          <ac:chgData name="David Kuralt" userId="13dde081a0a3e2b6" providerId="LiveId" clId="{3A697F5A-9C99-4C6F-8729-EA2A54E38635}" dt="2020-11-18T22:58:27.208" v="684" actId="1076"/>
          <ac:picMkLst>
            <pc:docMk/>
            <pc:sldMk cId="1056269246" sldId="276"/>
            <ac:picMk id="4" creationId="{7A80349E-CAD9-405D-896D-0C8C5C1BC360}"/>
          </ac:picMkLst>
        </pc:picChg>
      </pc:sldChg>
      <pc:sldMasterChg chg="setBg modSldLayout">
        <pc:chgData name="David Kuralt" userId="13dde081a0a3e2b6" providerId="LiveId" clId="{3A697F5A-9C99-4C6F-8729-EA2A54E38635}" dt="2020-11-18T19:06:27.300" v="657"/>
        <pc:sldMasterMkLst>
          <pc:docMk/>
          <pc:sldMasterMk cId="3221148932" sldId="2147483648"/>
        </pc:sldMasterMkLst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3686874047" sldId="2147483649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1359811940" sldId="2147483650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1088377745" sldId="2147483651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3289256070" sldId="2147483652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1572052202" sldId="2147483653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3235799106" sldId="2147483654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43523294" sldId="2147483655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2560154047" sldId="2147483656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1779524054" sldId="2147483657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2467206907" sldId="2147483658"/>
          </pc:sldLayoutMkLst>
        </pc:sldLayoutChg>
        <pc:sldLayoutChg chg="setBg">
          <pc:chgData name="David Kuralt" userId="13dde081a0a3e2b6" providerId="LiveId" clId="{3A697F5A-9C99-4C6F-8729-EA2A54E38635}" dt="2020-11-18T19:06:27.300" v="657"/>
          <pc:sldLayoutMkLst>
            <pc:docMk/>
            <pc:sldMasterMk cId="3221148932" sldId="2147483648"/>
            <pc:sldLayoutMk cId="819557766" sldId="2147483659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0CA2E-0FC0-46F8-8B13-A1BACFDE00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6AC80F-FE57-4C71-9885-3E5D03761F21}">
      <dgm:prSet custT="1"/>
      <dgm:spPr/>
      <dgm:t>
        <a:bodyPr/>
        <a:lstStyle/>
        <a:p>
          <a:r>
            <a:rPr lang="en-US" sz="3600" dirty="0"/>
            <a:t>18,470 hard drives</a:t>
          </a:r>
        </a:p>
      </dgm:t>
    </dgm:pt>
    <dgm:pt modelId="{5C2E101D-068F-4E62-8738-BBA6EAF2636D}" type="parTrans" cxnId="{83A29123-C090-43F7-B768-91749771873F}">
      <dgm:prSet/>
      <dgm:spPr/>
      <dgm:t>
        <a:bodyPr/>
        <a:lstStyle/>
        <a:p>
          <a:endParaRPr lang="en-US"/>
        </a:p>
      </dgm:t>
    </dgm:pt>
    <dgm:pt modelId="{BEB18723-94C3-448E-8D13-98ED795AEBE9}" type="sibTrans" cxnId="{83A29123-C090-43F7-B768-91749771873F}">
      <dgm:prSet/>
      <dgm:spPr/>
      <dgm:t>
        <a:bodyPr/>
        <a:lstStyle/>
        <a:p>
          <a:endParaRPr lang="en-US"/>
        </a:p>
      </dgm:t>
    </dgm:pt>
    <dgm:pt modelId="{8C0B8B4D-A2C2-4CFF-85AE-A71590EA555B}">
      <dgm:prSet custT="1"/>
      <dgm:spPr/>
      <dgm:t>
        <a:bodyPr/>
        <a:lstStyle/>
        <a:p>
          <a:r>
            <a:rPr lang="en-US" sz="3600" dirty="0"/>
            <a:t>106 failures</a:t>
          </a:r>
        </a:p>
      </dgm:t>
    </dgm:pt>
    <dgm:pt modelId="{5332CB29-A15E-4A18-B546-50BE0AB04437}" type="parTrans" cxnId="{A42C2C37-1FE5-4AC5-A702-63590FD68790}">
      <dgm:prSet/>
      <dgm:spPr/>
      <dgm:t>
        <a:bodyPr/>
        <a:lstStyle/>
        <a:p>
          <a:endParaRPr lang="en-US"/>
        </a:p>
      </dgm:t>
    </dgm:pt>
    <dgm:pt modelId="{61EC093D-7114-4CBC-AB5F-7E9FAFCAF241}" type="sibTrans" cxnId="{A42C2C37-1FE5-4AC5-A702-63590FD68790}">
      <dgm:prSet/>
      <dgm:spPr/>
      <dgm:t>
        <a:bodyPr/>
        <a:lstStyle/>
        <a:p>
          <a:endParaRPr lang="en-US"/>
        </a:p>
      </dgm:t>
    </dgm:pt>
    <dgm:pt modelId="{03B78F26-917D-4561-8AFB-8DF0A84D4DFE}">
      <dgm:prSet/>
      <dgm:spPr/>
      <dgm:t>
        <a:bodyPr/>
        <a:lstStyle/>
        <a:p>
          <a:r>
            <a:rPr lang="en-US" dirty="0"/>
            <a:t>25 removed without failing</a:t>
          </a:r>
        </a:p>
      </dgm:t>
    </dgm:pt>
    <dgm:pt modelId="{B97C91C9-C17D-44D4-8128-21DCE89F229F}" type="parTrans" cxnId="{12C75FC3-7274-422D-A30A-8A096F7E8445}">
      <dgm:prSet/>
      <dgm:spPr/>
      <dgm:t>
        <a:bodyPr/>
        <a:lstStyle/>
        <a:p>
          <a:endParaRPr lang="en-US"/>
        </a:p>
      </dgm:t>
    </dgm:pt>
    <dgm:pt modelId="{6921AD2C-EEF3-4D6C-BCA3-9E971400A721}" type="sibTrans" cxnId="{12C75FC3-7274-422D-A30A-8A096F7E8445}">
      <dgm:prSet/>
      <dgm:spPr/>
      <dgm:t>
        <a:bodyPr/>
        <a:lstStyle/>
        <a:p>
          <a:endParaRPr lang="en-US"/>
        </a:p>
      </dgm:t>
    </dgm:pt>
    <dgm:pt modelId="{3C855DCD-0398-471A-9616-4BF5BDF20D1C}" type="pres">
      <dgm:prSet presAssocID="{F3D0CA2E-0FC0-46F8-8B13-A1BACFDE0059}" presName="linear" presStyleCnt="0">
        <dgm:presLayoutVars>
          <dgm:animLvl val="lvl"/>
          <dgm:resizeHandles val="exact"/>
        </dgm:presLayoutVars>
      </dgm:prSet>
      <dgm:spPr/>
    </dgm:pt>
    <dgm:pt modelId="{1AAD9962-243C-4B1F-ABF8-78E86BA13523}" type="pres">
      <dgm:prSet presAssocID="{7D6AC80F-FE57-4C71-9885-3E5D03761F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236C6E-4A0A-409B-9A2D-C7F20278EDBB}" type="pres">
      <dgm:prSet presAssocID="{BEB18723-94C3-448E-8D13-98ED795AEBE9}" presName="spacer" presStyleCnt="0"/>
      <dgm:spPr/>
    </dgm:pt>
    <dgm:pt modelId="{63EC95C3-BE1B-4051-9D6D-5C06B7ECCF8E}" type="pres">
      <dgm:prSet presAssocID="{8C0B8B4D-A2C2-4CFF-85AE-A71590EA55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756E52-1262-4B91-8E3B-3DA762CBACDB}" type="pres">
      <dgm:prSet presAssocID="{61EC093D-7114-4CBC-AB5F-7E9FAFCAF241}" presName="spacer" presStyleCnt="0"/>
      <dgm:spPr/>
    </dgm:pt>
    <dgm:pt modelId="{C917F82B-0F2F-4FE9-9ACE-2B64D54F1BFF}" type="pres">
      <dgm:prSet presAssocID="{03B78F26-917D-4561-8AFB-8DF0A84D4D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A29123-C090-43F7-B768-91749771873F}" srcId="{F3D0CA2E-0FC0-46F8-8B13-A1BACFDE0059}" destId="{7D6AC80F-FE57-4C71-9885-3E5D03761F21}" srcOrd="0" destOrd="0" parTransId="{5C2E101D-068F-4E62-8738-BBA6EAF2636D}" sibTransId="{BEB18723-94C3-448E-8D13-98ED795AEBE9}"/>
    <dgm:cxn modelId="{A42C2C37-1FE5-4AC5-A702-63590FD68790}" srcId="{F3D0CA2E-0FC0-46F8-8B13-A1BACFDE0059}" destId="{8C0B8B4D-A2C2-4CFF-85AE-A71590EA555B}" srcOrd="1" destOrd="0" parTransId="{5332CB29-A15E-4A18-B546-50BE0AB04437}" sibTransId="{61EC093D-7114-4CBC-AB5F-7E9FAFCAF241}"/>
    <dgm:cxn modelId="{02877065-82FD-4AED-A376-E4E063A4201C}" type="presOf" srcId="{03B78F26-917D-4561-8AFB-8DF0A84D4DFE}" destId="{C917F82B-0F2F-4FE9-9ACE-2B64D54F1BFF}" srcOrd="0" destOrd="0" presId="urn:microsoft.com/office/officeart/2005/8/layout/vList2"/>
    <dgm:cxn modelId="{12C75FC3-7274-422D-A30A-8A096F7E8445}" srcId="{F3D0CA2E-0FC0-46F8-8B13-A1BACFDE0059}" destId="{03B78F26-917D-4561-8AFB-8DF0A84D4DFE}" srcOrd="2" destOrd="0" parTransId="{B97C91C9-C17D-44D4-8128-21DCE89F229F}" sibTransId="{6921AD2C-EEF3-4D6C-BCA3-9E971400A721}"/>
    <dgm:cxn modelId="{FE3934C8-B93C-4EE5-855B-911EC8BF1C07}" type="presOf" srcId="{7D6AC80F-FE57-4C71-9885-3E5D03761F21}" destId="{1AAD9962-243C-4B1F-ABF8-78E86BA13523}" srcOrd="0" destOrd="0" presId="urn:microsoft.com/office/officeart/2005/8/layout/vList2"/>
    <dgm:cxn modelId="{46D429CF-25E2-406C-AEBC-557037D6B870}" type="presOf" srcId="{F3D0CA2E-0FC0-46F8-8B13-A1BACFDE0059}" destId="{3C855DCD-0398-471A-9616-4BF5BDF20D1C}" srcOrd="0" destOrd="0" presId="urn:microsoft.com/office/officeart/2005/8/layout/vList2"/>
    <dgm:cxn modelId="{4CC042ED-FF47-4288-A8F6-90566E142186}" type="presOf" srcId="{8C0B8B4D-A2C2-4CFF-85AE-A71590EA555B}" destId="{63EC95C3-BE1B-4051-9D6D-5C06B7ECCF8E}" srcOrd="0" destOrd="0" presId="urn:microsoft.com/office/officeart/2005/8/layout/vList2"/>
    <dgm:cxn modelId="{A4D92ED2-BD9D-44C6-BA87-349F14DE68DD}" type="presParOf" srcId="{3C855DCD-0398-471A-9616-4BF5BDF20D1C}" destId="{1AAD9962-243C-4B1F-ABF8-78E86BA13523}" srcOrd="0" destOrd="0" presId="urn:microsoft.com/office/officeart/2005/8/layout/vList2"/>
    <dgm:cxn modelId="{30398690-F738-4A5A-8CFA-1183D26A6D7A}" type="presParOf" srcId="{3C855DCD-0398-471A-9616-4BF5BDF20D1C}" destId="{AE236C6E-4A0A-409B-9A2D-C7F20278EDBB}" srcOrd="1" destOrd="0" presId="urn:microsoft.com/office/officeart/2005/8/layout/vList2"/>
    <dgm:cxn modelId="{17476471-5E41-454B-95E1-24101A78A859}" type="presParOf" srcId="{3C855DCD-0398-471A-9616-4BF5BDF20D1C}" destId="{63EC95C3-BE1B-4051-9D6D-5C06B7ECCF8E}" srcOrd="2" destOrd="0" presId="urn:microsoft.com/office/officeart/2005/8/layout/vList2"/>
    <dgm:cxn modelId="{ADCA785F-4ED3-4F37-8835-9566E521C38A}" type="presParOf" srcId="{3C855DCD-0398-471A-9616-4BF5BDF20D1C}" destId="{3B756E52-1262-4B91-8E3B-3DA762CBACDB}" srcOrd="3" destOrd="0" presId="urn:microsoft.com/office/officeart/2005/8/layout/vList2"/>
    <dgm:cxn modelId="{5B6E43B7-B305-455D-AF06-E73F8018F67C}" type="presParOf" srcId="{3C855DCD-0398-471A-9616-4BF5BDF20D1C}" destId="{C917F82B-0F2F-4FE9-9ACE-2B64D54F1B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6F1CBE-2BC9-40FF-AD68-0405D97750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BBF583-32CF-4DBC-B9F3-C96C216E03E9}">
      <dgm:prSet/>
      <dgm:spPr/>
      <dgm:t>
        <a:bodyPr/>
        <a:lstStyle/>
        <a:p>
          <a:r>
            <a:rPr lang="en-US" dirty="0"/>
            <a:t>17,395 hard drives</a:t>
          </a:r>
        </a:p>
      </dgm:t>
    </dgm:pt>
    <dgm:pt modelId="{12B5076B-84FC-4E06-8C85-8AB2120A0F60}" type="parTrans" cxnId="{93E2C3D5-8F75-4A46-B62A-1FFD1C81361C}">
      <dgm:prSet/>
      <dgm:spPr/>
      <dgm:t>
        <a:bodyPr/>
        <a:lstStyle/>
        <a:p>
          <a:endParaRPr lang="en-US"/>
        </a:p>
      </dgm:t>
    </dgm:pt>
    <dgm:pt modelId="{38F0BFC4-4DBE-4313-9204-539FF13A6E5F}" type="sibTrans" cxnId="{93E2C3D5-8F75-4A46-B62A-1FFD1C81361C}">
      <dgm:prSet/>
      <dgm:spPr/>
      <dgm:t>
        <a:bodyPr/>
        <a:lstStyle/>
        <a:p>
          <a:endParaRPr lang="en-US"/>
        </a:p>
      </dgm:t>
    </dgm:pt>
    <dgm:pt modelId="{5E679A29-AFDF-4DB6-8FC3-397394F6D7A6}">
      <dgm:prSet/>
      <dgm:spPr/>
      <dgm:t>
        <a:bodyPr/>
        <a:lstStyle/>
        <a:p>
          <a:r>
            <a:rPr lang="en-US" dirty="0"/>
            <a:t>74 failures</a:t>
          </a:r>
        </a:p>
      </dgm:t>
    </dgm:pt>
    <dgm:pt modelId="{C7CDE6F8-DCC9-4883-8B9C-96930362AECC}" type="parTrans" cxnId="{8A45C302-B6B0-440A-A52D-E97BA78B743D}">
      <dgm:prSet/>
      <dgm:spPr/>
      <dgm:t>
        <a:bodyPr/>
        <a:lstStyle/>
        <a:p>
          <a:endParaRPr lang="en-US"/>
        </a:p>
      </dgm:t>
    </dgm:pt>
    <dgm:pt modelId="{E0A80AD1-9D44-4C74-89A8-1C22AC544C21}" type="sibTrans" cxnId="{8A45C302-B6B0-440A-A52D-E97BA78B743D}">
      <dgm:prSet/>
      <dgm:spPr/>
      <dgm:t>
        <a:bodyPr/>
        <a:lstStyle/>
        <a:p>
          <a:endParaRPr lang="en-US"/>
        </a:p>
      </dgm:t>
    </dgm:pt>
    <dgm:pt modelId="{0DC9E9A7-FFF5-4531-A69E-EF939D2A796F}">
      <dgm:prSet/>
      <dgm:spPr/>
      <dgm:t>
        <a:bodyPr/>
        <a:lstStyle/>
        <a:p>
          <a:r>
            <a:rPr lang="en-US" dirty="0"/>
            <a:t>3 removed without failing</a:t>
          </a:r>
        </a:p>
      </dgm:t>
    </dgm:pt>
    <dgm:pt modelId="{7EB9F676-A64C-4B53-AA4B-39D6EF4253B2}" type="parTrans" cxnId="{C04A9FDF-CEB5-4A81-9865-AE99F408D8C6}">
      <dgm:prSet/>
      <dgm:spPr/>
      <dgm:t>
        <a:bodyPr/>
        <a:lstStyle/>
        <a:p>
          <a:endParaRPr lang="en-US"/>
        </a:p>
      </dgm:t>
    </dgm:pt>
    <dgm:pt modelId="{D1422ACD-F840-4C03-A0B0-7CA53269B85A}" type="sibTrans" cxnId="{C04A9FDF-CEB5-4A81-9865-AE99F408D8C6}">
      <dgm:prSet/>
      <dgm:spPr/>
      <dgm:t>
        <a:bodyPr/>
        <a:lstStyle/>
        <a:p>
          <a:endParaRPr lang="en-US"/>
        </a:p>
      </dgm:t>
    </dgm:pt>
    <dgm:pt modelId="{41E0FDBC-B120-4524-A37B-68D9E63C3671}" type="pres">
      <dgm:prSet presAssocID="{B06F1CBE-2BC9-40FF-AD68-0405D977506B}" presName="linear" presStyleCnt="0">
        <dgm:presLayoutVars>
          <dgm:animLvl val="lvl"/>
          <dgm:resizeHandles val="exact"/>
        </dgm:presLayoutVars>
      </dgm:prSet>
      <dgm:spPr/>
    </dgm:pt>
    <dgm:pt modelId="{34A15850-648A-4B6A-8F4F-48ECEAC973D5}" type="pres">
      <dgm:prSet presAssocID="{DFBBF583-32CF-4DBC-B9F3-C96C216E0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DA82F8-222D-47EB-A3ED-B2D0615C1067}" type="pres">
      <dgm:prSet presAssocID="{38F0BFC4-4DBE-4313-9204-539FF13A6E5F}" presName="spacer" presStyleCnt="0"/>
      <dgm:spPr/>
    </dgm:pt>
    <dgm:pt modelId="{F4F21C7A-C185-4C85-BFA0-C542D3F71E2D}" type="pres">
      <dgm:prSet presAssocID="{5E679A29-AFDF-4DB6-8FC3-397394F6D7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5E781-D9B9-4023-9083-BAD7AEB85B24}" type="pres">
      <dgm:prSet presAssocID="{E0A80AD1-9D44-4C74-89A8-1C22AC544C21}" presName="spacer" presStyleCnt="0"/>
      <dgm:spPr/>
    </dgm:pt>
    <dgm:pt modelId="{BAB164B1-B30B-4AA2-AAA4-0EBEF3D255E3}" type="pres">
      <dgm:prSet presAssocID="{0DC9E9A7-FFF5-4531-A69E-EF939D2A79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45C302-B6B0-440A-A52D-E97BA78B743D}" srcId="{B06F1CBE-2BC9-40FF-AD68-0405D977506B}" destId="{5E679A29-AFDF-4DB6-8FC3-397394F6D7A6}" srcOrd="1" destOrd="0" parTransId="{C7CDE6F8-DCC9-4883-8B9C-96930362AECC}" sibTransId="{E0A80AD1-9D44-4C74-89A8-1C22AC544C21}"/>
    <dgm:cxn modelId="{B267E967-BCEE-435D-88B7-E13CFC03E895}" type="presOf" srcId="{5E679A29-AFDF-4DB6-8FC3-397394F6D7A6}" destId="{F4F21C7A-C185-4C85-BFA0-C542D3F71E2D}" srcOrd="0" destOrd="0" presId="urn:microsoft.com/office/officeart/2005/8/layout/vList2"/>
    <dgm:cxn modelId="{39A99268-E7C2-4F80-863B-0650F63702C0}" type="presOf" srcId="{DFBBF583-32CF-4DBC-B9F3-C96C216E03E9}" destId="{34A15850-648A-4B6A-8F4F-48ECEAC973D5}" srcOrd="0" destOrd="0" presId="urn:microsoft.com/office/officeart/2005/8/layout/vList2"/>
    <dgm:cxn modelId="{93E2C3D5-8F75-4A46-B62A-1FFD1C81361C}" srcId="{B06F1CBE-2BC9-40FF-AD68-0405D977506B}" destId="{DFBBF583-32CF-4DBC-B9F3-C96C216E03E9}" srcOrd="0" destOrd="0" parTransId="{12B5076B-84FC-4E06-8C85-8AB2120A0F60}" sibTransId="{38F0BFC4-4DBE-4313-9204-539FF13A6E5F}"/>
    <dgm:cxn modelId="{C04A9FDF-CEB5-4A81-9865-AE99F408D8C6}" srcId="{B06F1CBE-2BC9-40FF-AD68-0405D977506B}" destId="{0DC9E9A7-FFF5-4531-A69E-EF939D2A796F}" srcOrd="2" destOrd="0" parTransId="{7EB9F676-A64C-4B53-AA4B-39D6EF4253B2}" sibTransId="{D1422ACD-F840-4C03-A0B0-7CA53269B85A}"/>
    <dgm:cxn modelId="{55CF7FF0-E0B4-4026-8178-773A863E2CC4}" type="presOf" srcId="{0DC9E9A7-FFF5-4531-A69E-EF939D2A796F}" destId="{BAB164B1-B30B-4AA2-AAA4-0EBEF3D255E3}" srcOrd="0" destOrd="0" presId="urn:microsoft.com/office/officeart/2005/8/layout/vList2"/>
    <dgm:cxn modelId="{168CA9F3-9B89-4C2B-832E-E2ED33A091DF}" type="presOf" srcId="{B06F1CBE-2BC9-40FF-AD68-0405D977506B}" destId="{41E0FDBC-B120-4524-A37B-68D9E63C3671}" srcOrd="0" destOrd="0" presId="urn:microsoft.com/office/officeart/2005/8/layout/vList2"/>
    <dgm:cxn modelId="{60570329-F3EE-40CE-840B-51CB73E1EC9A}" type="presParOf" srcId="{41E0FDBC-B120-4524-A37B-68D9E63C3671}" destId="{34A15850-648A-4B6A-8F4F-48ECEAC973D5}" srcOrd="0" destOrd="0" presId="urn:microsoft.com/office/officeart/2005/8/layout/vList2"/>
    <dgm:cxn modelId="{FF6EB4FC-10A3-4743-9677-AF2C5F489F34}" type="presParOf" srcId="{41E0FDBC-B120-4524-A37B-68D9E63C3671}" destId="{39DA82F8-222D-47EB-A3ED-B2D0615C1067}" srcOrd="1" destOrd="0" presId="urn:microsoft.com/office/officeart/2005/8/layout/vList2"/>
    <dgm:cxn modelId="{FBF50AD4-D784-4221-9F8F-A94F0B556600}" type="presParOf" srcId="{41E0FDBC-B120-4524-A37B-68D9E63C3671}" destId="{F4F21C7A-C185-4C85-BFA0-C542D3F71E2D}" srcOrd="2" destOrd="0" presId="urn:microsoft.com/office/officeart/2005/8/layout/vList2"/>
    <dgm:cxn modelId="{E7D024CF-99E9-46C2-93EE-AB969FD2FFF3}" type="presParOf" srcId="{41E0FDBC-B120-4524-A37B-68D9E63C3671}" destId="{FB05E781-D9B9-4023-9083-BAD7AEB85B24}" srcOrd="3" destOrd="0" presId="urn:microsoft.com/office/officeart/2005/8/layout/vList2"/>
    <dgm:cxn modelId="{6F920FC3-D1F8-40FD-BCE4-BDBF878AB543}" type="presParOf" srcId="{41E0FDBC-B120-4524-A37B-68D9E63C3671}" destId="{BAB164B1-B30B-4AA2-AAA4-0EBEF3D255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BA2FE-4232-4260-8C09-0BB155F703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C59D7A-44F6-4110-AF8F-98C7B0E6459D}">
      <dgm:prSet/>
      <dgm:spPr/>
      <dgm:t>
        <a:bodyPr/>
        <a:lstStyle/>
        <a:p>
          <a:r>
            <a:rPr lang="en-US"/>
            <a:t>Is called </a:t>
          </a:r>
          <a:r>
            <a:rPr lang="en-US" b="1"/>
            <a:t>Reliability Analysis </a:t>
          </a:r>
          <a:r>
            <a:rPr lang="en-US"/>
            <a:t>when considering performance of technology</a:t>
          </a:r>
        </a:p>
      </dgm:t>
    </dgm:pt>
    <dgm:pt modelId="{DBD0950D-3661-49A5-963C-D4020E92241B}" type="parTrans" cxnId="{59881655-8A7F-484E-87F3-499B5D20E7BF}">
      <dgm:prSet/>
      <dgm:spPr/>
      <dgm:t>
        <a:bodyPr/>
        <a:lstStyle/>
        <a:p>
          <a:endParaRPr lang="en-US"/>
        </a:p>
      </dgm:t>
    </dgm:pt>
    <dgm:pt modelId="{4433D936-6873-4FB7-8A24-27317F140461}" type="sibTrans" cxnId="{59881655-8A7F-484E-87F3-499B5D20E7BF}">
      <dgm:prSet/>
      <dgm:spPr/>
      <dgm:t>
        <a:bodyPr/>
        <a:lstStyle/>
        <a:p>
          <a:endParaRPr lang="en-US"/>
        </a:p>
      </dgm:t>
    </dgm:pt>
    <dgm:pt modelId="{22A0188E-CB31-49F4-89C8-F4D185F3C7E7}">
      <dgm:prSet/>
      <dgm:spPr/>
      <dgm:t>
        <a:bodyPr/>
        <a:lstStyle/>
        <a:p>
          <a:r>
            <a:rPr lang="en-US"/>
            <a:t>Involves an </a:t>
          </a:r>
          <a:r>
            <a:rPr lang="en-US" b="1"/>
            <a:t>Observation Period</a:t>
          </a:r>
          <a:r>
            <a:rPr lang="en-US"/>
            <a:t> which is 10/1/2019 through 9/30/2020</a:t>
          </a:r>
        </a:p>
      </dgm:t>
    </dgm:pt>
    <dgm:pt modelId="{9A25E031-B698-442C-AC01-2F05BD263EEB}" type="parTrans" cxnId="{366906F0-E5A9-4942-9EB1-2E8EBA4D57E4}">
      <dgm:prSet/>
      <dgm:spPr/>
      <dgm:t>
        <a:bodyPr/>
        <a:lstStyle/>
        <a:p>
          <a:endParaRPr lang="en-US"/>
        </a:p>
      </dgm:t>
    </dgm:pt>
    <dgm:pt modelId="{725AD833-FFDA-4944-B3D3-4AAEA6644EEC}" type="sibTrans" cxnId="{366906F0-E5A9-4942-9EB1-2E8EBA4D57E4}">
      <dgm:prSet/>
      <dgm:spPr/>
      <dgm:t>
        <a:bodyPr/>
        <a:lstStyle/>
        <a:p>
          <a:endParaRPr lang="en-US"/>
        </a:p>
      </dgm:t>
    </dgm:pt>
    <dgm:pt modelId="{63295CCC-0EF2-4AD3-9118-3F6A7BC6E7EE}" type="pres">
      <dgm:prSet presAssocID="{858BA2FE-4232-4260-8C09-0BB155F70314}" presName="linear" presStyleCnt="0">
        <dgm:presLayoutVars>
          <dgm:animLvl val="lvl"/>
          <dgm:resizeHandles val="exact"/>
        </dgm:presLayoutVars>
      </dgm:prSet>
      <dgm:spPr/>
    </dgm:pt>
    <dgm:pt modelId="{939845E1-06ED-4EF9-B0F8-2A470B1FC9C7}" type="pres">
      <dgm:prSet presAssocID="{F5C59D7A-44F6-4110-AF8F-98C7B0E645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0BC4F2-D17D-445F-B146-5E2509E9A8D9}" type="pres">
      <dgm:prSet presAssocID="{4433D936-6873-4FB7-8A24-27317F140461}" presName="spacer" presStyleCnt="0"/>
      <dgm:spPr/>
    </dgm:pt>
    <dgm:pt modelId="{06832BBB-2E5E-4546-85F7-8A8ADCD173F1}" type="pres">
      <dgm:prSet presAssocID="{22A0188E-CB31-49F4-89C8-F4D185F3C7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F67A28-45A5-48FB-97F3-B9C0D5B8993B}" type="presOf" srcId="{22A0188E-CB31-49F4-89C8-F4D185F3C7E7}" destId="{06832BBB-2E5E-4546-85F7-8A8ADCD173F1}" srcOrd="0" destOrd="0" presId="urn:microsoft.com/office/officeart/2005/8/layout/vList2"/>
    <dgm:cxn modelId="{4078DD74-0A2E-41E0-8994-128B94BC189A}" type="presOf" srcId="{858BA2FE-4232-4260-8C09-0BB155F70314}" destId="{63295CCC-0EF2-4AD3-9118-3F6A7BC6E7EE}" srcOrd="0" destOrd="0" presId="urn:microsoft.com/office/officeart/2005/8/layout/vList2"/>
    <dgm:cxn modelId="{59881655-8A7F-484E-87F3-499B5D20E7BF}" srcId="{858BA2FE-4232-4260-8C09-0BB155F70314}" destId="{F5C59D7A-44F6-4110-AF8F-98C7B0E6459D}" srcOrd="0" destOrd="0" parTransId="{DBD0950D-3661-49A5-963C-D4020E92241B}" sibTransId="{4433D936-6873-4FB7-8A24-27317F140461}"/>
    <dgm:cxn modelId="{366906F0-E5A9-4942-9EB1-2E8EBA4D57E4}" srcId="{858BA2FE-4232-4260-8C09-0BB155F70314}" destId="{22A0188E-CB31-49F4-89C8-F4D185F3C7E7}" srcOrd="1" destOrd="0" parTransId="{9A25E031-B698-442C-AC01-2F05BD263EEB}" sibTransId="{725AD833-FFDA-4944-B3D3-4AAEA6644EEC}"/>
    <dgm:cxn modelId="{00020AF3-CBD8-498D-BB6F-0E791EEE2FD7}" type="presOf" srcId="{F5C59D7A-44F6-4110-AF8F-98C7B0E6459D}" destId="{939845E1-06ED-4EF9-B0F8-2A470B1FC9C7}" srcOrd="0" destOrd="0" presId="urn:microsoft.com/office/officeart/2005/8/layout/vList2"/>
    <dgm:cxn modelId="{B3F4F0B1-A231-4EF0-BFFF-D1C9CB230C1C}" type="presParOf" srcId="{63295CCC-0EF2-4AD3-9118-3F6A7BC6E7EE}" destId="{939845E1-06ED-4EF9-B0F8-2A470B1FC9C7}" srcOrd="0" destOrd="0" presId="urn:microsoft.com/office/officeart/2005/8/layout/vList2"/>
    <dgm:cxn modelId="{5F16B9E6-0D73-4267-BAA1-A13DD6B704E5}" type="presParOf" srcId="{63295CCC-0EF2-4AD3-9118-3F6A7BC6E7EE}" destId="{A20BC4F2-D17D-445F-B146-5E2509E9A8D9}" srcOrd="1" destOrd="0" presId="urn:microsoft.com/office/officeart/2005/8/layout/vList2"/>
    <dgm:cxn modelId="{07C35BBE-E499-4E1E-913D-5D5B9460B845}" type="presParOf" srcId="{63295CCC-0EF2-4AD3-9118-3F6A7BC6E7EE}" destId="{06832BBB-2E5E-4546-85F7-8A8ADCD173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18E33A-3BAB-454E-B3DC-ED52CA7C25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4FF8BB-65C4-443B-AFC1-C23264440CEA}">
      <dgm:prSet/>
      <dgm:spPr/>
      <dgm:t>
        <a:bodyPr/>
        <a:lstStyle/>
        <a:p>
          <a:r>
            <a:rPr lang="en-US"/>
            <a:t>No reason to reject the null hypothesis of the log rank test</a:t>
          </a:r>
        </a:p>
      </dgm:t>
    </dgm:pt>
    <dgm:pt modelId="{D696E51E-AB08-49A1-BD4D-B62BFA24131A}" type="parTrans" cxnId="{4709F80D-B4BF-450E-91EA-990986EEA271}">
      <dgm:prSet/>
      <dgm:spPr/>
      <dgm:t>
        <a:bodyPr/>
        <a:lstStyle/>
        <a:p>
          <a:endParaRPr lang="en-US"/>
        </a:p>
      </dgm:t>
    </dgm:pt>
    <dgm:pt modelId="{BA9FE3D1-36E1-4AE3-8C5E-60208A631FC8}" type="sibTrans" cxnId="{4709F80D-B4BF-450E-91EA-990986EEA271}">
      <dgm:prSet/>
      <dgm:spPr/>
      <dgm:t>
        <a:bodyPr/>
        <a:lstStyle/>
        <a:p>
          <a:endParaRPr lang="en-US"/>
        </a:p>
      </dgm:t>
    </dgm:pt>
    <dgm:pt modelId="{8B1B4DCB-FB68-4201-B7B9-2D790AAEB0A0}">
      <dgm:prSet/>
      <dgm:spPr/>
      <dgm:t>
        <a:bodyPr/>
        <a:lstStyle/>
        <a:p>
          <a:r>
            <a:rPr lang="en-US"/>
            <a:t>Our only consideration has been the model of hard drives</a:t>
          </a:r>
        </a:p>
      </dgm:t>
    </dgm:pt>
    <dgm:pt modelId="{665F5916-E632-45E8-AFE8-C609E39D27EC}" type="parTrans" cxnId="{B300A1A9-B10F-4C52-B8FD-94A306C96B03}">
      <dgm:prSet/>
      <dgm:spPr/>
      <dgm:t>
        <a:bodyPr/>
        <a:lstStyle/>
        <a:p>
          <a:endParaRPr lang="en-US"/>
        </a:p>
      </dgm:t>
    </dgm:pt>
    <dgm:pt modelId="{D292F0EE-6EF6-440B-AE5A-38B456494580}" type="sibTrans" cxnId="{B300A1A9-B10F-4C52-B8FD-94A306C96B03}">
      <dgm:prSet/>
      <dgm:spPr/>
      <dgm:t>
        <a:bodyPr/>
        <a:lstStyle/>
        <a:p>
          <a:endParaRPr lang="en-US"/>
        </a:p>
      </dgm:t>
    </dgm:pt>
    <dgm:pt modelId="{65B89260-C700-4269-B076-2CF7C4F09596}">
      <dgm:prSet/>
      <dgm:spPr/>
      <dgm:t>
        <a:bodyPr/>
        <a:lstStyle/>
        <a:p>
          <a:r>
            <a:rPr lang="en-US"/>
            <a:t>Other attributes of a hard drive contribute to the probability of failure</a:t>
          </a:r>
        </a:p>
      </dgm:t>
    </dgm:pt>
    <dgm:pt modelId="{D9C66FE6-0C91-424C-8B61-909E1594412C}" type="parTrans" cxnId="{BFE294E3-F4F8-44B6-A4EF-A2E781F8A67A}">
      <dgm:prSet/>
      <dgm:spPr/>
      <dgm:t>
        <a:bodyPr/>
        <a:lstStyle/>
        <a:p>
          <a:endParaRPr lang="en-US"/>
        </a:p>
      </dgm:t>
    </dgm:pt>
    <dgm:pt modelId="{E905FB43-1745-43BD-BE26-E21295B7E9CA}" type="sibTrans" cxnId="{BFE294E3-F4F8-44B6-A4EF-A2E781F8A67A}">
      <dgm:prSet/>
      <dgm:spPr/>
      <dgm:t>
        <a:bodyPr/>
        <a:lstStyle/>
        <a:p>
          <a:endParaRPr lang="en-US"/>
        </a:p>
      </dgm:t>
    </dgm:pt>
    <dgm:pt modelId="{13BA5C97-F350-4C6F-8A72-67313091D1FC}" type="pres">
      <dgm:prSet presAssocID="{C318E33A-3BAB-454E-B3DC-ED52CA7C2583}" presName="root" presStyleCnt="0">
        <dgm:presLayoutVars>
          <dgm:dir/>
          <dgm:resizeHandles val="exact"/>
        </dgm:presLayoutVars>
      </dgm:prSet>
      <dgm:spPr/>
    </dgm:pt>
    <dgm:pt modelId="{DED5FC89-8563-4704-9119-726EB295F39A}" type="pres">
      <dgm:prSet presAssocID="{044FF8BB-65C4-443B-AFC1-C23264440CEA}" presName="compNode" presStyleCnt="0"/>
      <dgm:spPr/>
    </dgm:pt>
    <dgm:pt modelId="{8C506513-B429-41FA-8C6F-BF286018E55B}" type="pres">
      <dgm:prSet presAssocID="{044FF8BB-65C4-443B-AFC1-C23264440CEA}" presName="bgRect" presStyleLbl="bgShp" presStyleIdx="0" presStyleCnt="3"/>
      <dgm:spPr/>
    </dgm:pt>
    <dgm:pt modelId="{38DD083F-B5FA-48AA-90D0-F42D052223CC}" type="pres">
      <dgm:prSet presAssocID="{044FF8BB-65C4-443B-AFC1-C23264440C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DA83767-FF9F-442B-8490-3928D25B7CC1}" type="pres">
      <dgm:prSet presAssocID="{044FF8BB-65C4-443B-AFC1-C23264440CEA}" presName="spaceRect" presStyleCnt="0"/>
      <dgm:spPr/>
    </dgm:pt>
    <dgm:pt modelId="{51B43DD7-61A6-4704-91A0-564655A0C94D}" type="pres">
      <dgm:prSet presAssocID="{044FF8BB-65C4-443B-AFC1-C23264440CEA}" presName="parTx" presStyleLbl="revTx" presStyleIdx="0" presStyleCnt="3">
        <dgm:presLayoutVars>
          <dgm:chMax val="0"/>
          <dgm:chPref val="0"/>
        </dgm:presLayoutVars>
      </dgm:prSet>
      <dgm:spPr/>
    </dgm:pt>
    <dgm:pt modelId="{4DEAC8EA-75A4-49CF-85D8-D5F0C42E8540}" type="pres">
      <dgm:prSet presAssocID="{BA9FE3D1-36E1-4AE3-8C5E-60208A631FC8}" presName="sibTrans" presStyleCnt="0"/>
      <dgm:spPr/>
    </dgm:pt>
    <dgm:pt modelId="{F7F6F752-2091-4E86-8469-8A8D256BBDD8}" type="pres">
      <dgm:prSet presAssocID="{8B1B4DCB-FB68-4201-B7B9-2D790AAEB0A0}" presName="compNode" presStyleCnt="0"/>
      <dgm:spPr/>
    </dgm:pt>
    <dgm:pt modelId="{CD1E9944-BC87-4F9F-BB4C-CDFE421BE8EB}" type="pres">
      <dgm:prSet presAssocID="{8B1B4DCB-FB68-4201-B7B9-2D790AAEB0A0}" presName="bgRect" presStyleLbl="bgShp" presStyleIdx="1" presStyleCnt="3"/>
      <dgm:spPr/>
    </dgm:pt>
    <dgm:pt modelId="{8D91DB3A-7D08-41CA-B736-E0699688BFFC}" type="pres">
      <dgm:prSet presAssocID="{8B1B4DCB-FB68-4201-B7B9-2D790AAEB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4F52A9-EE24-403D-B585-18FC3A5440AF}" type="pres">
      <dgm:prSet presAssocID="{8B1B4DCB-FB68-4201-B7B9-2D790AAEB0A0}" presName="spaceRect" presStyleCnt="0"/>
      <dgm:spPr/>
    </dgm:pt>
    <dgm:pt modelId="{C276DDAB-49C0-4241-A26C-BD3416787717}" type="pres">
      <dgm:prSet presAssocID="{8B1B4DCB-FB68-4201-B7B9-2D790AAEB0A0}" presName="parTx" presStyleLbl="revTx" presStyleIdx="1" presStyleCnt="3">
        <dgm:presLayoutVars>
          <dgm:chMax val="0"/>
          <dgm:chPref val="0"/>
        </dgm:presLayoutVars>
      </dgm:prSet>
      <dgm:spPr/>
    </dgm:pt>
    <dgm:pt modelId="{43519573-B61A-4DF8-94B7-EEC1B0DE5D70}" type="pres">
      <dgm:prSet presAssocID="{D292F0EE-6EF6-440B-AE5A-38B456494580}" presName="sibTrans" presStyleCnt="0"/>
      <dgm:spPr/>
    </dgm:pt>
    <dgm:pt modelId="{A3DB4D9C-B1F3-4BA3-A2CE-E42564503F9A}" type="pres">
      <dgm:prSet presAssocID="{65B89260-C700-4269-B076-2CF7C4F09596}" presName="compNode" presStyleCnt="0"/>
      <dgm:spPr/>
    </dgm:pt>
    <dgm:pt modelId="{87176CB4-1BD2-4475-BB17-8DBE5CE63A51}" type="pres">
      <dgm:prSet presAssocID="{65B89260-C700-4269-B076-2CF7C4F09596}" presName="bgRect" presStyleLbl="bgShp" presStyleIdx="2" presStyleCnt="3"/>
      <dgm:spPr/>
    </dgm:pt>
    <dgm:pt modelId="{08E39C15-2451-4525-916A-E6D2C817A567}" type="pres">
      <dgm:prSet presAssocID="{65B89260-C700-4269-B076-2CF7C4F095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9D764CC-B0DC-49A7-A1A2-C9A91AEBA91F}" type="pres">
      <dgm:prSet presAssocID="{65B89260-C700-4269-B076-2CF7C4F09596}" presName="spaceRect" presStyleCnt="0"/>
      <dgm:spPr/>
    </dgm:pt>
    <dgm:pt modelId="{5912A9E6-FBC2-4CDD-8649-DECAB57DB6B6}" type="pres">
      <dgm:prSet presAssocID="{65B89260-C700-4269-B076-2CF7C4F095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9F80D-B4BF-450E-91EA-990986EEA271}" srcId="{C318E33A-3BAB-454E-B3DC-ED52CA7C2583}" destId="{044FF8BB-65C4-443B-AFC1-C23264440CEA}" srcOrd="0" destOrd="0" parTransId="{D696E51E-AB08-49A1-BD4D-B62BFA24131A}" sibTransId="{BA9FE3D1-36E1-4AE3-8C5E-60208A631FC8}"/>
    <dgm:cxn modelId="{4EA5EE24-407E-42DF-AC17-B03B81FB7365}" type="presOf" srcId="{65B89260-C700-4269-B076-2CF7C4F09596}" destId="{5912A9E6-FBC2-4CDD-8649-DECAB57DB6B6}" srcOrd="0" destOrd="0" presId="urn:microsoft.com/office/officeart/2018/2/layout/IconVerticalSolidList"/>
    <dgm:cxn modelId="{3B4FBF5C-D6EE-4D56-AE47-B7F8E1BFB8B2}" type="presOf" srcId="{8B1B4DCB-FB68-4201-B7B9-2D790AAEB0A0}" destId="{C276DDAB-49C0-4241-A26C-BD3416787717}" srcOrd="0" destOrd="0" presId="urn:microsoft.com/office/officeart/2018/2/layout/IconVerticalSolidList"/>
    <dgm:cxn modelId="{B8323194-E94D-40D8-829F-95143F9EAD56}" type="presOf" srcId="{C318E33A-3BAB-454E-B3DC-ED52CA7C2583}" destId="{13BA5C97-F350-4C6F-8A72-67313091D1FC}" srcOrd="0" destOrd="0" presId="urn:microsoft.com/office/officeart/2018/2/layout/IconVerticalSolidList"/>
    <dgm:cxn modelId="{B300A1A9-B10F-4C52-B8FD-94A306C96B03}" srcId="{C318E33A-3BAB-454E-B3DC-ED52CA7C2583}" destId="{8B1B4DCB-FB68-4201-B7B9-2D790AAEB0A0}" srcOrd="1" destOrd="0" parTransId="{665F5916-E632-45E8-AFE8-C609E39D27EC}" sibTransId="{D292F0EE-6EF6-440B-AE5A-38B456494580}"/>
    <dgm:cxn modelId="{3B95D6D3-6CC6-4915-876F-48B65B0D327E}" type="presOf" srcId="{044FF8BB-65C4-443B-AFC1-C23264440CEA}" destId="{51B43DD7-61A6-4704-91A0-564655A0C94D}" srcOrd="0" destOrd="0" presId="urn:microsoft.com/office/officeart/2018/2/layout/IconVerticalSolidList"/>
    <dgm:cxn modelId="{BFE294E3-F4F8-44B6-A4EF-A2E781F8A67A}" srcId="{C318E33A-3BAB-454E-B3DC-ED52CA7C2583}" destId="{65B89260-C700-4269-B076-2CF7C4F09596}" srcOrd="2" destOrd="0" parTransId="{D9C66FE6-0C91-424C-8B61-909E1594412C}" sibTransId="{E905FB43-1745-43BD-BE26-E21295B7E9CA}"/>
    <dgm:cxn modelId="{0A2B7B2A-87B0-4D21-8D5F-19EC8F57EFCF}" type="presParOf" srcId="{13BA5C97-F350-4C6F-8A72-67313091D1FC}" destId="{DED5FC89-8563-4704-9119-726EB295F39A}" srcOrd="0" destOrd="0" presId="urn:microsoft.com/office/officeart/2018/2/layout/IconVerticalSolidList"/>
    <dgm:cxn modelId="{04792A93-5FE9-49B2-B2FD-F8B934BCF67D}" type="presParOf" srcId="{DED5FC89-8563-4704-9119-726EB295F39A}" destId="{8C506513-B429-41FA-8C6F-BF286018E55B}" srcOrd="0" destOrd="0" presId="urn:microsoft.com/office/officeart/2018/2/layout/IconVerticalSolidList"/>
    <dgm:cxn modelId="{17C5D4D0-8028-4A91-BD48-2EB8F1C51429}" type="presParOf" srcId="{DED5FC89-8563-4704-9119-726EB295F39A}" destId="{38DD083F-B5FA-48AA-90D0-F42D052223CC}" srcOrd="1" destOrd="0" presId="urn:microsoft.com/office/officeart/2018/2/layout/IconVerticalSolidList"/>
    <dgm:cxn modelId="{C28E7DB1-1714-448F-9179-2710494A1E13}" type="presParOf" srcId="{DED5FC89-8563-4704-9119-726EB295F39A}" destId="{2DA83767-FF9F-442B-8490-3928D25B7CC1}" srcOrd="2" destOrd="0" presId="urn:microsoft.com/office/officeart/2018/2/layout/IconVerticalSolidList"/>
    <dgm:cxn modelId="{6BC23B94-1FAF-4E19-A9B6-35D33F82C4B9}" type="presParOf" srcId="{DED5FC89-8563-4704-9119-726EB295F39A}" destId="{51B43DD7-61A6-4704-91A0-564655A0C94D}" srcOrd="3" destOrd="0" presId="urn:microsoft.com/office/officeart/2018/2/layout/IconVerticalSolidList"/>
    <dgm:cxn modelId="{3D5BF217-A5F0-42A8-94A9-3B3D0AB3CC52}" type="presParOf" srcId="{13BA5C97-F350-4C6F-8A72-67313091D1FC}" destId="{4DEAC8EA-75A4-49CF-85D8-D5F0C42E8540}" srcOrd="1" destOrd="0" presId="urn:microsoft.com/office/officeart/2018/2/layout/IconVerticalSolidList"/>
    <dgm:cxn modelId="{D5273C91-2C06-42BF-991A-5850B9F3B118}" type="presParOf" srcId="{13BA5C97-F350-4C6F-8A72-67313091D1FC}" destId="{F7F6F752-2091-4E86-8469-8A8D256BBDD8}" srcOrd="2" destOrd="0" presId="urn:microsoft.com/office/officeart/2018/2/layout/IconVerticalSolidList"/>
    <dgm:cxn modelId="{B1DC5C8E-4EA5-4D0B-A174-00A8AE8EB083}" type="presParOf" srcId="{F7F6F752-2091-4E86-8469-8A8D256BBDD8}" destId="{CD1E9944-BC87-4F9F-BB4C-CDFE421BE8EB}" srcOrd="0" destOrd="0" presId="urn:microsoft.com/office/officeart/2018/2/layout/IconVerticalSolidList"/>
    <dgm:cxn modelId="{4955392F-D20C-433B-AC94-D246C7E232FE}" type="presParOf" srcId="{F7F6F752-2091-4E86-8469-8A8D256BBDD8}" destId="{8D91DB3A-7D08-41CA-B736-E0699688BFFC}" srcOrd="1" destOrd="0" presId="urn:microsoft.com/office/officeart/2018/2/layout/IconVerticalSolidList"/>
    <dgm:cxn modelId="{121C8EC7-665C-451B-A993-4BE8AF72BDE1}" type="presParOf" srcId="{F7F6F752-2091-4E86-8469-8A8D256BBDD8}" destId="{A84F52A9-EE24-403D-B585-18FC3A5440AF}" srcOrd="2" destOrd="0" presId="urn:microsoft.com/office/officeart/2018/2/layout/IconVerticalSolidList"/>
    <dgm:cxn modelId="{DEA96919-D46A-4374-981B-4650DA33EFCD}" type="presParOf" srcId="{F7F6F752-2091-4E86-8469-8A8D256BBDD8}" destId="{C276DDAB-49C0-4241-A26C-BD3416787717}" srcOrd="3" destOrd="0" presId="urn:microsoft.com/office/officeart/2018/2/layout/IconVerticalSolidList"/>
    <dgm:cxn modelId="{9502A240-94D5-4201-9D15-A10E2C991FBD}" type="presParOf" srcId="{13BA5C97-F350-4C6F-8A72-67313091D1FC}" destId="{43519573-B61A-4DF8-94B7-EEC1B0DE5D70}" srcOrd="3" destOrd="0" presId="urn:microsoft.com/office/officeart/2018/2/layout/IconVerticalSolidList"/>
    <dgm:cxn modelId="{9B908B24-4E8A-403C-99DE-4C70FE66EAB6}" type="presParOf" srcId="{13BA5C97-F350-4C6F-8A72-67313091D1FC}" destId="{A3DB4D9C-B1F3-4BA3-A2CE-E42564503F9A}" srcOrd="4" destOrd="0" presId="urn:microsoft.com/office/officeart/2018/2/layout/IconVerticalSolidList"/>
    <dgm:cxn modelId="{C906CB87-FA39-4B78-8FAE-10C782549F76}" type="presParOf" srcId="{A3DB4D9C-B1F3-4BA3-A2CE-E42564503F9A}" destId="{87176CB4-1BD2-4475-BB17-8DBE5CE63A51}" srcOrd="0" destOrd="0" presId="urn:microsoft.com/office/officeart/2018/2/layout/IconVerticalSolidList"/>
    <dgm:cxn modelId="{EFF1652E-D5D4-428F-A991-31AEAFAC4632}" type="presParOf" srcId="{A3DB4D9C-B1F3-4BA3-A2CE-E42564503F9A}" destId="{08E39C15-2451-4525-916A-E6D2C817A567}" srcOrd="1" destOrd="0" presId="urn:microsoft.com/office/officeart/2018/2/layout/IconVerticalSolidList"/>
    <dgm:cxn modelId="{5746A5D6-BE29-471A-ACA5-1DEADB17282E}" type="presParOf" srcId="{A3DB4D9C-B1F3-4BA3-A2CE-E42564503F9A}" destId="{09D764CC-B0DC-49A7-A1A2-C9A91AEBA91F}" srcOrd="2" destOrd="0" presId="urn:microsoft.com/office/officeart/2018/2/layout/IconVerticalSolidList"/>
    <dgm:cxn modelId="{C2C2AA40-5F5D-4F8B-91F3-5806BAEA3E96}" type="presParOf" srcId="{A3DB4D9C-B1F3-4BA3-A2CE-E42564503F9A}" destId="{5912A9E6-FBC2-4CDD-8649-DECAB57DB6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A6B557-F3E9-4402-96AF-3ACC35900A2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E385F464-6AB7-437E-B8EC-CFD8C2B4E904}">
      <dgm:prSet/>
      <dgm:spPr/>
      <dgm:t>
        <a:bodyPr/>
        <a:lstStyle/>
        <a:p>
          <a:pPr>
            <a:defRPr cap="all"/>
          </a:pPr>
          <a:r>
            <a:rPr lang="en-US"/>
            <a:t>SMART 09: Power-on hours</a:t>
          </a:r>
        </a:p>
      </dgm:t>
    </dgm:pt>
    <dgm:pt modelId="{450AD820-0883-45E5-8F8C-BF6FC445EBCC}" type="parTrans" cxnId="{984E424B-7DE4-4B4E-9F3B-A7929C12FCB3}">
      <dgm:prSet/>
      <dgm:spPr/>
      <dgm:t>
        <a:bodyPr/>
        <a:lstStyle/>
        <a:p>
          <a:endParaRPr lang="en-US"/>
        </a:p>
      </dgm:t>
    </dgm:pt>
    <dgm:pt modelId="{56CC0D3A-D135-482E-AAF7-9A1E7E7E319B}" type="sibTrans" cxnId="{984E424B-7DE4-4B4E-9F3B-A7929C12FCB3}">
      <dgm:prSet/>
      <dgm:spPr/>
      <dgm:t>
        <a:bodyPr/>
        <a:lstStyle/>
        <a:p>
          <a:endParaRPr lang="en-US"/>
        </a:p>
      </dgm:t>
    </dgm:pt>
    <dgm:pt modelId="{DC2F1981-560F-4D12-8360-0EB80579DF19}">
      <dgm:prSet/>
      <dgm:spPr/>
      <dgm:t>
        <a:bodyPr/>
        <a:lstStyle/>
        <a:p>
          <a:pPr>
            <a:defRPr cap="all"/>
          </a:pPr>
          <a:r>
            <a:rPr lang="en-US"/>
            <a:t>SMART 05: Reallocated sectors count</a:t>
          </a:r>
        </a:p>
      </dgm:t>
    </dgm:pt>
    <dgm:pt modelId="{3E9B82B8-E335-4E82-BAB8-6C97F687C0EE}" type="parTrans" cxnId="{B07B7E02-D837-4F2E-9F8F-677703F802A7}">
      <dgm:prSet/>
      <dgm:spPr/>
      <dgm:t>
        <a:bodyPr/>
        <a:lstStyle/>
        <a:p>
          <a:endParaRPr lang="en-US"/>
        </a:p>
      </dgm:t>
    </dgm:pt>
    <dgm:pt modelId="{2CFF711B-99DD-47BF-AC1B-036C4FF4F009}" type="sibTrans" cxnId="{B07B7E02-D837-4F2E-9F8F-677703F802A7}">
      <dgm:prSet/>
      <dgm:spPr/>
      <dgm:t>
        <a:bodyPr/>
        <a:lstStyle/>
        <a:p>
          <a:endParaRPr lang="en-US"/>
        </a:p>
      </dgm:t>
    </dgm:pt>
    <dgm:pt modelId="{AA554E71-8BC4-41AB-AB81-A6EBAB2AC731}">
      <dgm:prSet/>
      <dgm:spPr/>
      <dgm:t>
        <a:bodyPr/>
        <a:lstStyle/>
        <a:p>
          <a:pPr>
            <a:defRPr cap="all"/>
          </a:pPr>
          <a:r>
            <a:rPr lang="en-US"/>
            <a:t>SMART 187: Reported uncorrectable errors</a:t>
          </a:r>
        </a:p>
      </dgm:t>
    </dgm:pt>
    <dgm:pt modelId="{C0782E8E-F3C2-4D9A-93D5-41552F0F6230}" type="parTrans" cxnId="{5404ED58-B9D2-44C0-928C-814A80B5C94E}">
      <dgm:prSet/>
      <dgm:spPr/>
      <dgm:t>
        <a:bodyPr/>
        <a:lstStyle/>
        <a:p>
          <a:endParaRPr lang="en-US"/>
        </a:p>
      </dgm:t>
    </dgm:pt>
    <dgm:pt modelId="{97CADCE5-E6DE-4388-A59B-BEF3389A00B6}" type="sibTrans" cxnId="{5404ED58-B9D2-44C0-928C-814A80B5C94E}">
      <dgm:prSet/>
      <dgm:spPr/>
      <dgm:t>
        <a:bodyPr/>
        <a:lstStyle/>
        <a:p>
          <a:endParaRPr lang="en-US"/>
        </a:p>
      </dgm:t>
    </dgm:pt>
    <dgm:pt modelId="{E2AD93BB-2507-4D0C-9331-23B22AF75120}">
      <dgm:prSet/>
      <dgm:spPr/>
      <dgm:t>
        <a:bodyPr/>
        <a:lstStyle/>
        <a:p>
          <a:pPr>
            <a:defRPr cap="all"/>
          </a:pPr>
          <a:r>
            <a:rPr lang="en-US"/>
            <a:t>SMART 188: Command timeout</a:t>
          </a:r>
        </a:p>
      </dgm:t>
    </dgm:pt>
    <dgm:pt modelId="{DAB225A3-9B50-4E11-96E5-9F0BCC602A62}" type="parTrans" cxnId="{B70E6559-BB96-4411-B304-0A980F159FF4}">
      <dgm:prSet/>
      <dgm:spPr/>
      <dgm:t>
        <a:bodyPr/>
        <a:lstStyle/>
        <a:p>
          <a:endParaRPr lang="en-US"/>
        </a:p>
      </dgm:t>
    </dgm:pt>
    <dgm:pt modelId="{E4F1B6E6-DBBB-4878-AB70-5B9B03F7E4A2}" type="sibTrans" cxnId="{B70E6559-BB96-4411-B304-0A980F159FF4}">
      <dgm:prSet/>
      <dgm:spPr/>
      <dgm:t>
        <a:bodyPr/>
        <a:lstStyle/>
        <a:p>
          <a:endParaRPr lang="en-US"/>
        </a:p>
      </dgm:t>
    </dgm:pt>
    <dgm:pt modelId="{304AE1E8-2151-43BB-B5B1-DF4960349698}">
      <dgm:prSet/>
      <dgm:spPr/>
      <dgm:t>
        <a:bodyPr/>
        <a:lstStyle/>
        <a:p>
          <a:pPr>
            <a:defRPr cap="all"/>
          </a:pPr>
          <a:r>
            <a:rPr lang="en-US"/>
            <a:t>SMART 197: Current pending sector count</a:t>
          </a:r>
        </a:p>
      </dgm:t>
    </dgm:pt>
    <dgm:pt modelId="{93E63594-E76C-427D-AA51-788689832BCD}" type="parTrans" cxnId="{1DCD0956-806F-4482-9C7D-647E5A8CFB81}">
      <dgm:prSet/>
      <dgm:spPr/>
      <dgm:t>
        <a:bodyPr/>
        <a:lstStyle/>
        <a:p>
          <a:endParaRPr lang="en-US"/>
        </a:p>
      </dgm:t>
    </dgm:pt>
    <dgm:pt modelId="{F9E8077E-486E-4179-A0E8-0708513E5BD1}" type="sibTrans" cxnId="{1DCD0956-806F-4482-9C7D-647E5A8CFB81}">
      <dgm:prSet/>
      <dgm:spPr/>
      <dgm:t>
        <a:bodyPr/>
        <a:lstStyle/>
        <a:p>
          <a:endParaRPr lang="en-US"/>
        </a:p>
      </dgm:t>
    </dgm:pt>
    <dgm:pt modelId="{3550BE94-8E1B-4F69-8A4B-294E71A70295}">
      <dgm:prSet/>
      <dgm:spPr/>
      <dgm:t>
        <a:bodyPr/>
        <a:lstStyle/>
        <a:p>
          <a:pPr>
            <a:defRPr cap="all"/>
          </a:pPr>
          <a:r>
            <a:rPr lang="en-US"/>
            <a:t>SMART 198: Uncorrectable sector count</a:t>
          </a:r>
        </a:p>
      </dgm:t>
    </dgm:pt>
    <dgm:pt modelId="{5E032D2D-5694-4E73-BE45-FD6D6A03ED70}" type="parTrans" cxnId="{5EF39328-C58E-4DA8-BF91-B880840108C5}">
      <dgm:prSet/>
      <dgm:spPr/>
      <dgm:t>
        <a:bodyPr/>
        <a:lstStyle/>
        <a:p>
          <a:endParaRPr lang="en-US"/>
        </a:p>
      </dgm:t>
    </dgm:pt>
    <dgm:pt modelId="{00154384-7456-4084-AD0E-E081A7E7666F}" type="sibTrans" cxnId="{5EF39328-C58E-4DA8-BF91-B880840108C5}">
      <dgm:prSet/>
      <dgm:spPr/>
      <dgm:t>
        <a:bodyPr/>
        <a:lstStyle/>
        <a:p>
          <a:endParaRPr lang="en-US"/>
        </a:p>
      </dgm:t>
    </dgm:pt>
    <dgm:pt modelId="{496DD1FC-72A5-461F-A589-D4CBA544DB01}" type="pres">
      <dgm:prSet presAssocID="{A1A6B557-F3E9-4402-96AF-3ACC35900A20}" presName="root" presStyleCnt="0">
        <dgm:presLayoutVars>
          <dgm:dir/>
          <dgm:resizeHandles val="exact"/>
        </dgm:presLayoutVars>
      </dgm:prSet>
      <dgm:spPr/>
    </dgm:pt>
    <dgm:pt modelId="{94E789E4-D74D-4247-B8BC-263AE9A69140}" type="pres">
      <dgm:prSet presAssocID="{E385F464-6AB7-437E-B8EC-CFD8C2B4E904}" presName="compNode" presStyleCnt="0"/>
      <dgm:spPr/>
    </dgm:pt>
    <dgm:pt modelId="{AD12294C-435C-43B5-B1C8-6C7FF785E527}" type="pres">
      <dgm:prSet presAssocID="{E385F464-6AB7-437E-B8EC-CFD8C2B4E90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046D29E-54B7-4553-A110-7E9E3283CC24}" type="pres">
      <dgm:prSet presAssocID="{E385F464-6AB7-437E-B8EC-CFD8C2B4E90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8E5A036-ED92-47D3-AFD3-73F48E90ABB0}" type="pres">
      <dgm:prSet presAssocID="{E385F464-6AB7-437E-B8EC-CFD8C2B4E904}" presName="spaceRect" presStyleCnt="0"/>
      <dgm:spPr/>
    </dgm:pt>
    <dgm:pt modelId="{F15CE872-AF55-4520-BDAA-15E33D255245}" type="pres">
      <dgm:prSet presAssocID="{E385F464-6AB7-437E-B8EC-CFD8C2B4E904}" presName="textRect" presStyleLbl="revTx" presStyleIdx="0" presStyleCnt="6">
        <dgm:presLayoutVars>
          <dgm:chMax val="1"/>
          <dgm:chPref val="1"/>
        </dgm:presLayoutVars>
      </dgm:prSet>
      <dgm:spPr/>
    </dgm:pt>
    <dgm:pt modelId="{D09ED235-CAF3-4E9F-A297-3D74902B6D48}" type="pres">
      <dgm:prSet presAssocID="{56CC0D3A-D135-482E-AAF7-9A1E7E7E319B}" presName="sibTrans" presStyleCnt="0"/>
      <dgm:spPr/>
    </dgm:pt>
    <dgm:pt modelId="{4972E8A8-9490-4AC7-80F7-24E148FA97EB}" type="pres">
      <dgm:prSet presAssocID="{DC2F1981-560F-4D12-8360-0EB80579DF19}" presName="compNode" presStyleCnt="0"/>
      <dgm:spPr/>
    </dgm:pt>
    <dgm:pt modelId="{E558541B-80F4-410C-ADD5-C44ED66CAF69}" type="pres">
      <dgm:prSet presAssocID="{DC2F1981-560F-4D12-8360-0EB80579DF1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DF52408-EED1-4C9E-B87D-B8471FCE5005}" type="pres">
      <dgm:prSet presAssocID="{DC2F1981-560F-4D12-8360-0EB80579DF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69E9012-2D59-4781-A54B-37BFC925E3D1}" type="pres">
      <dgm:prSet presAssocID="{DC2F1981-560F-4D12-8360-0EB80579DF19}" presName="spaceRect" presStyleCnt="0"/>
      <dgm:spPr/>
    </dgm:pt>
    <dgm:pt modelId="{F4FA8A3A-462B-4BEE-A71A-AD6C60371245}" type="pres">
      <dgm:prSet presAssocID="{DC2F1981-560F-4D12-8360-0EB80579DF19}" presName="textRect" presStyleLbl="revTx" presStyleIdx="1" presStyleCnt="6">
        <dgm:presLayoutVars>
          <dgm:chMax val="1"/>
          <dgm:chPref val="1"/>
        </dgm:presLayoutVars>
      </dgm:prSet>
      <dgm:spPr/>
    </dgm:pt>
    <dgm:pt modelId="{4170ADBA-FDFE-4731-BF84-50C7AFD4C2FE}" type="pres">
      <dgm:prSet presAssocID="{2CFF711B-99DD-47BF-AC1B-036C4FF4F009}" presName="sibTrans" presStyleCnt="0"/>
      <dgm:spPr/>
    </dgm:pt>
    <dgm:pt modelId="{5D27CE80-A8EF-45DB-B484-8C2841126921}" type="pres">
      <dgm:prSet presAssocID="{AA554E71-8BC4-41AB-AB81-A6EBAB2AC731}" presName="compNode" presStyleCnt="0"/>
      <dgm:spPr/>
    </dgm:pt>
    <dgm:pt modelId="{C0DCE7D9-90F4-4A94-82FD-DC1C988D3FE9}" type="pres">
      <dgm:prSet presAssocID="{AA554E71-8BC4-41AB-AB81-A6EBAB2AC73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40C7607-BEE4-457E-B715-52B1B9F1069E}" type="pres">
      <dgm:prSet presAssocID="{AA554E71-8BC4-41AB-AB81-A6EBAB2AC73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064C67-CB17-4A0A-AF09-B33B45A0178A}" type="pres">
      <dgm:prSet presAssocID="{AA554E71-8BC4-41AB-AB81-A6EBAB2AC731}" presName="spaceRect" presStyleCnt="0"/>
      <dgm:spPr/>
    </dgm:pt>
    <dgm:pt modelId="{E9F7735C-F83F-4B52-9209-5FDB91DEB2DD}" type="pres">
      <dgm:prSet presAssocID="{AA554E71-8BC4-41AB-AB81-A6EBAB2AC731}" presName="textRect" presStyleLbl="revTx" presStyleIdx="2" presStyleCnt="6">
        <dgm:presLayoutVars>
          <dgm:chMax val="1"/>
          <dgm:chPref val="1"/>
        </dgm:presLayoutVars>
      </dgm:prSet>
      <dgm:spPr/>
    </dgm:pt>
    <dgm:pt modelId="{01C5C4E4-E9FF-4528-A5D3-57D02F047E2C}" type="pres">
      <dgm:prSet presAssocID="{97CADCE5-E6DE-4388-A59B-BEF3389A00B6}" presName="sibTrans" presStyleCnt="0"/>
      <dgm:spPr/>
    </dgm:pt>
    <dgm:pt modelId="{AB9D8DDE-17BE-4DEE-8937-900448B91EA4}" type="pres">
      <dgm:prSet presAssocID="{E2AD93BB-2507-4D0C-9331-23B22AF75120}" presName="compNode" presStyleCnt="0"/>
      <dgm:spPr/>
    </dgm:pt>
    <dgm:pt modelId="{B83D5FEA-795E-4140-B944-7FD0B022DDE9}" type="pres">
      <dgm:prSet presAssocID="{E2AD93BB-2507-4D0C-9331-23B22AF7512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DB5CC0A-4A71-40BD-8977-74AF967D2D96}" type="pres">
      <dgm:prSet presAssocID="{E2AD93BB-2507-4D0C-9331-23B22AF751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7C15478-1C2A-4337-B2E0-713FD6C12C17}" type="pres">
      <dgm:prSet presAssocID="{E2AD93BB-2507-4D0C-9331-23B22AF75120}" presName="spaceRect" presStyleCnt="0"/>
      <dgm:spPr/>
    </dgm:pt>
    <dgm:pt modelId="{194A4769-DFDA-4C26-872D-6CF580337716}" type="pres">
      <dgm:prSet presAssocID="{E2AD93BB-2507-4D0C-9331-23B22AF75120}" presName="textRect" presStyleLbl="revTx" presStyleIdx="3" presStyleCnt="6">
        <dgm:presLayoutVars>
          <dgm:chMax val="1"/>
          <dgm:chPref val="1"/>
        </dgm:presLayoutVars>
      </dgm:prSet>
      <dgm:spPr/>
    </dgm:pt>
    <dgm:pt modelId="{AE0286E4-242B-40C4-B351-9CA0BBA3C966}" type="pres">
      <dgm:prSet presAssocID="{E4F1B6E6-DBBB-4878-AB70-5B9B03F7E4A2}" presName="sibTrans" presStyleCnt="0"/>
      <dgm:spPr/>
    </dgm:pt>
    <dgm:pt modelId="{EAC9C106-402C-4349-80CB-0E3EE19C9B7D}" type="pres">
      <dgm:prSet presAssocID="{304AE1E8-2151-43BB-B5B1-DF4960349698}" presName="compNode" presStyleCnt="0"/>
      <dgm:spPr/>
    </dgm:pt>
    <dgm:pt modelId="{03D793FF-B1C0-445B-BF9F-6C37A6CAEF95}" type="pres">
      <dgm:prSet presAssocID="{304AE1E8-2151-43BB-B5B1-DF496034969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469158D-B4DB-4FA1-A1D9-329C0C3D6D54}" type="pres">
      <dgm:prSet presAssocID="{304AE1E8-2151-43BB-B5B1-DF49603496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9F8C917-C3AF-4E38-B32F-8047A9EA78CE}" type="pres">
      <dgm:prSet presAssocID="{304AE1E8-2151-43BB-B5B1-DF4960349698}" presName="spaceRect" presStyleCnt="0"/>
      <dgm:spPr/>
    </dgm:pt>
    <dgm:pt modelId="{2C33C5CF-34A1-4782-B935-932C65FE0A07}" type="pres">
      <dgm:prSet presAssocID="{304AE1E8-2151-43BB-B5B1-DF4960349698}" presName="textRect" presStyleLbl="revTx" presStyleIdx="4" presStyleCnt="6">
        <dgm:presLayoutVars>
          <dgm:chMax val="1"/>
          <dgm:chPref val="1"/>
        </dgm:presLayoutVars>
      </dgm:prSet>
      <dgm:spPr/>
    </dgm:pt>
    <dgm:pt modelId="{F239F49D-73C2-4BA2-9CF3-781832AF5B05}" type="pres">
      <dgm:prSet presAssocID="{F9E8077E-486E-4179-A0E8-0708513E5BD1}" presName="sibTrans" presStyleCnt="0"/>
      <dgm:spPr/>
    </dgm:pt>
    <dgm:pt modelId="{5D89847E-7A19-47D9-AF05-436B9B362EC0}" type="pres">
      <dgm:prSet presAssocID="{3550BE94-8E1B-4F69-8A4B-294E71A70295}" presName="compNode" presStyleCnt="0"/>
      <dgm:spPr/>
    </dgm:pt>
    <dgm:pt modelId="{D6ED692F-2C21-4112-85E1-2801D8E254C2}" type="pres">
      <dgm:prSet presAssocID="{3550BE94-8E1B-4F69-8A4B-294E71A7029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B85FB0F-8D25-4DA0-BF04-ACB139F2D3E1}" type="pres">
      <dgm:prSet presAssocID="{3550BE94-8E1B-4F69-8A4B-294E71A702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37F65D0-F735-4EB2-90CA-FDC5671D814F}" type="pres">
      <dgm:prSet presAssocID="{3550BE94-8E1B-4F69-8A4B-294E71A70295}" presName="spaceRect" presStyleCnt="0"/>
      <dgm:spPr/>
    </dgm:pt>
    <dgm:pt modelId="{F593B988-5E61-4E0D-8A58-8CDBA00E3EC4}" type="pres">
      <dgm:prSet presAssocID="{3550BE94-8E1B-4F69-8A4B-294E71A7029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07B7E02-D837-4F2E-9F8F-677703F802A7}" srcId="{A1A6B557-F3E9-4402-96AF-3ACC35900A20}" destId="{DC2F1981-560F-4D12-8360-0EB80579DF19}" srcOrd="1" destOrd="0" parTransId="{3E9B82B8-E335-4E82-BAB8-6C97F687C0EE}" sibTransId="{2CFF711B-99DD-47BF-AC1B-036C4FF4F009}"/>
    <dgm:cxn modelId="{5EF39328-C58E-4DA8-BF91-B880840108C5}" srcId="{A1A6B557-F3E9-4402-96AF-3ACC35900A20}" destId="{3550BE94-8E1B-4F69-8A4B-294E71A70295}" srcOrd="5" destOrd="0" parTransId="{5E032D2D-5694-4E73-BE45-FD6D6A03ED70}" sibTransId="{00154384-7456-4084-AD0E-E081A7E7666F}"/>
    <dgm:cxn modelId="{75D3A32A-D344-4F95-B6F2-0DA75FC2D57E}" type="presOf" srcId="{A1A6B557-F3E9-4402-96AF-3ACC35900A20}" destId="{496DD1FC-72A5-461F-A589-D4CBA544DB01}" srcOrd="0" destOrd="0" presId="urn:microsoft.com/office/officeart/2018/5/layout/IconLeafLabelList"/>
    <dgm:cxn modelId="{28542632-3184-4DAF-AAA7-44B51E750EC6}" type="presOf" srcId="{DC2F1981-560F-4D12-8360-0EB80579DF19}" destId="{F4FA8A3A-462B-4BEE-A71A-AD6C60371245}" srcOrd="0" destOrd="0" presId="urn:microsoft.com/office/officeart/2018/5/layout/IconLeafLabelList"/>
    <dgm:cxn modelId="{F420CC5C-F5AF-4831-8E5D-3C5A67A8A18A}" type="presOf" srcId="{E385F464-6AB7-437E-B8EC-CFD8C2B4E904}" destId="{F15CE872-AF55-4520-BDAA-15E33D255245}" srcOrd="0" destOrd="0" presId="urn:microsoft.com/office/officeart/2018/5/layout/IconLeafLabelList"/>
    <dgm:cxn modelId="{0383E26A-7DC6-4903-A383-A27291D57FED}" type="presOf" srcId="{E2AD93BB-2507-4D0C-9331-23B22AF75120}" destId="{194A4769-DFDA-4C26-872D-6CF580337716}" srcOrd="0" destOrd="0" presId="urn:microsoft.com/office/officeart/2018/5/layout/IconLeafLabelList"/>
    <dgm:cxn modelId="{984E424B-7DE4-4B4E-9F3B-A7929C12FCB3}" srcId="{A1A6B557-F3E9-4402-96AF-3ACC35900A20}" destId="{E385F464-6AB7-437E-B8EC-CFD8C2B4E904}" srcOrd="0" destOrd="0" parTransId="{450AD820-0883-45E5-8F8C-BF6FC445EBCC}" sibTransId="{56CC0D3A-D135-482E-AAF7-9A1E7E7E319B}"/>
    <dgm:cxn modelId="{1DCD0956-806F-4482-9C7D-647E5A8CFB81}" srcId="{A1A6B557-F3E9-4402-96AF-3ACC35900A20}" destId="{304AE1E8-2151-43BB-B5B1-DF4960349698}" srcOrd="4" destOrd="0" parTransId="{93E63594-E76C-427D-AA51-788689832BCD}" sibTransId="{F9E8077E-486E-4179-A0E8-0708513E5BD1}"/>
    <dgm:cxn modelId="{5404ED58-B9D2-44C0-928C-814A80B5C94E}" srcId="{A1A6B557-F3E9-4402-96AF-3ACC35900A20}" destId="{AA554E71-8BC4-41AB-AB81-A6EBAB2AC731}" srcOrd="2" destOrd="0" parTransId="{C0782E8E-F3C2-4D9A-93D5-41552F0F6230}" sibTransId="{97CADCE5-E6DE-4388-A59B-BEF3389A00B6}"/>
    <dgm:cxn modelId="{B70E6559-BB96-4411-B304-0A980F159FF4}" srcId="{A1A6B557-F3E9-4402-96AF-3ACC35900A20}" destId="{E2AD93BB-2507-4D0C-9331-23B22AF75120}" srcOrd="3" destOrd="0" parTransId="{DAB225A3-9B50-4E11-96E5-9F0BCC602A62}" sibTransId="{E4F1B6E6-DBBB-4878-AB70-5B9B03F7E4A2}"/>
    <dgm:cxn modelId="{5D028AAD-0372-4F42-A16C-9049F31777D0}" type="presOf" srcId="{304AE1E8-2151-43BB-B5B1-DF4960349698}" destId="{2C33C5CF-34A1-4782-B935-932C65FE0A07}" srcOrd="0" destOrd="0" presId="urn:microsoft.com/office/officeart/2018/5/layout/IconLeafLabelList"/>
    <dgm:cxn modelId="{F922EAC7-3F28-41B9-8361-B7B46B9B4B59}" type="presOf" srcId="{AA554E71-8BC4-41AB-AB81-A6EBAB2AC731}" destId="{E9F7735C-F83F-4B52-9209-5FDB91DEB2DD}" srcOrd="0" destOrd="0" presId="urn:microsoft.com/office/officeart/2018/5/layout/IconLeafLabelList"/>
    <dgm:cxn modelId="{435DD5E7-BF39-4653-88A3-501604CBDDC0}" type="presOf" srcId="{3550BE94-8E1B-4F69-8A4B-294E71A70295}" destId="{F593B988-5E61-4E0D-8A58-8CDBA00E3EC4}" srcOrd="0" destOrd="0" presId="urn:microsoft.com/office/officeart/2018/5/layout/IconLeafLabelList"/>
    <dgm:cxn modelId="{94B8F181-DC14-468E-9C67-59527162F2EE}" type="presParOf" srcId="{496DD1FC-72A5-461F-A589-D4CBA544DB01}" destId="{94E789E4-D74D-4247-B8BC-263AE9A69140}" srcOrd="0" destOrd="0" presId="urn:microsoft.com/office/officeart/2018/5/layout/IconLeafLabelList"/>
    <dgm:cxn modelId="{4DEFB996-62C2-4A37-ADC9-B8D6632B0470}" type="presParOf" srcId="{94E789E4-D74D-4247-B8BC-263AE9A69140}" destId="{AD12294C-435C-43B5-B1C8-6C7FF785E527}" srcOrd="0" destOrd="0" presId="urn:microsoft.com/office/officeart/2018/5/layout/IconLeafLabelList"/>
    <dgm:cxn modelId="{5412E659-8A25-4615-953E-041F235AB9F8}" type="presParOf" srcId="{94E789E4-D74D-4247-B8BC-263AE9A69140}" destId="{9046D29E-54B7-4553-A110-7E9E3283CC24}" srcOrd="1" destOrd="0" presId="urn:microsoft.com/office/officeart/2018/5/layout/IconLeafLabelList"/>
    <dgm:cxn modelId="{5DEE3BDE-1AC5-4411-8FBE-EA50E86E44A3}" type="presParOf" srcId="{94E789E4-D74D-4247-B8BC-263AE9A69140}" destId="{08E5A036-ED92-47D3-AFD3-73F48E90ABB0}" srcOrd="2" destOrd="0" presId="urn:microsoft.com/office/officeart/2018/5/layout/IconLeafLabelList"/>
    <dgm:cxn modelId="{DF458D75-59C4-4037-97B2-CEAAA94079FB}" type="presParOf" srcId="{94E789E4-D74D-4247-B8BC-263AE9A69140}" destId="{F15CE872-AF55-4520-BDAA-15E33D255245}" srcOrd="3" destOrd="0" presId="urn:microsoft.com/office/officeart/2018/5/layout/IconLeafLabelList"/>
    <dgm:cxn modelId="{4B3C8FDD-1F70-43D9-AD03-BD4AB5A5FD6F}" type="presParOf" srcId="{496DD1FC-72A5-461F-A589-D4CBA544DB01}" destId="{D09ED235-CAF3-4E9F-A297-3D74902B6D48}" srcOrd="1" destOrd="0" presId="urn:microsoft.com/office/officeart/2018/5/layout/IconLeafLabelList"/>
    <dgm:cxn modelId="{1B6327C6-817B-4A3E-91F7-AAFA8D31F048}" type="presParOf" srcId="{496DD1FC-72A5-461F-A589-D4CBA544DB01}" destId="{4972E8A8-9490-4AC7-80F7-24E148FA97EB}" srcOrd="2" destOrd="0" presId="urn:microsoft.com/office/officeart/2018/5/layout/IconLeafLabelList"/>
    <dgm:cxn modelId="{5EE5B586-5E19-41FB-A400-E927F18B9792}" type="presParOf" srcId="{4972E8A8-9490-4AC7-80F7-24E148FA97EB}" destId="{E558541B-80F4-410C-ADD5-C44ED66CAF69}" srcOrd="0" destOrd="0" presId="urn:microsoft.com/office/officeart/2018/5/layout/IconLeafLabelList"/>
    <dgm:cxn modelId="{D254652D-5112-426B-9C8A-60B30F56CB64}" type="presParOf" srcId="{4972E8A8-9490-4AC7-80F7-24E148FA97EB}" destId="{DDF52408-EED1-4C9E-B87D-B8471FCE5005}" srcOrd="1" destOrd="0" presId="urn:microsoft.com/office/officeart/2018/5/layout/IconLeafLabelList"/>
    <dgm:cxn modelId="{2B95A80E-59AC-46CB-81FB-4F6686909FA9}" type="presParOf" srcId="{4972E8A8-9490-4AC7-80F7-24E148FA97EB}" destId="{469E9012-2D59-4781-A54B-37BFC925E3D1}" srcOrd="2" destOrd="0" presId="urn:microsoft.com/office/officeart/2018/5/layout/IconLeafLabelList"/>
    <dgm:cxn modelId="{9064DC23-CFA1-4F28-944C-0ADCE8735D10}" type="presParOf" srcId="{4972E8A8-9490-4AC7-80F7-24E148FA97EB}" destId="{F4FA8A3A-462B-4BEE-A71A-AD6C60371245}" srcOrd="3" destOrd="0" presId="urn:microsoft.com/office/officeart/2018/5/layout/IconLeafLabelList"/>
    <dgm:cxn modelId="{67C697E8-07C7-4F27-82D2-69D0AAD079EF}" type="presParOf" srcId="{496DD1FC-72A5-461F-A589-D4CBA544DB01}" destId="{4170ADBA-FDFE-4731-BF84-50C7AFD4C2FE}" srcOrd="3" destOrd="0" presId="urn:microsoft.com/office/officeart/2018/5/layout/IconLeafLabelList"/>
    <dgm:cxn modelId="{687D8CBB-FC37-4F0F-9CE3-287C0D706F1D}" type="presParOf" srcId="{496DD1FC-72A5-461F-A589-D4CBA544DB01}" destId="{5D27CE80-A8EF-45DB-B484-8C2841126921}" srcOrd="4" destOrd="0" presId="urn:microsoft.com/office/officeart/2018/5/layout/IconLeafLabelList"/>
    <dgm:cxn modelId="{2141DA89-5281-4D6E-81FB-92D5B404254D}" type="presParOf" srcId="{5D27CE80-A8EF-45DB-B484-8C2841126921}" destId="{C0DCE7D9-90F4-4A94-82FD-DC1C988D3FE9}" srcOrd="0" destOrd="0" presId="urn:microsoft.com/office/officeart/2018/5/layout/IconLeafLabelList"/>
    <dgm:cxn modelId="{B88263B3-A557-413A-9771-B21FB4CDB216}" type="presParOf" srcId="{5D27CE80-A8EF-45DB-B484-8C2841126921}" destId="{C40C7607-BEE4-457E-B715-52B1B9F1069E}" srcOrd="1" destOrd="0" presId="urn:microsoft.com/office/officeart/2018/5/layout/IconLeafLabelList"/>
    <dgm:cxn modelId="{2DF4BAC0-4DC5-479B-8F4A-DD81F4CFF3CF}" type="presParOf" srcId="{5D27CE80-A8EF-45DB-B484-8C2841126921}" destId="{7D064C67-CB17-4A0A-AF09-B33B45A0178A}" srcOrd="2" destOrd="0" presId="urn:microsoft.com/office/officeart/2018/5/layout/IconLeafLabelList"/>
    <dgm:cxn modelId="{144A3D85-82BF-4FDB-82B9-090344D58118}" type="presParOf" srcId="{5D27CE80-A8EF-45DB-B484-8C2841126921}" destId="{E9F7735C-F83F-4B52-9209-5FDB91DEB2DD}" srcOrd="3" destOrd="0" presId="urn:microsoft.com/office/officeart/2018/5/layout/IconLeafLabelList"/>
    <dgm:cxn modelId="{0C524D5F-2F07-4889-AC98-2D03580C437E}" type="presParOf" srcId="{496DD1FC-72A5-461F-A589-D4CBA544DB01}" destId="{01C5C4E4-E9FF-4528-A5D3-57D02F047E2C}" srcOrd="5" destOrd="0" presId="urn:microsoft.com/office/officeart/2018/5/layout/IconLeafLabelList"/>
    <dgm:cxn modelId="{0132FC64-3097-4FC3-BA4B-6A1597D85BE4}" type="presParOf" srcId="{496DD1FC-72A5-461F-A589-D4CBA544DB01}" destId="{AB9D8DDE-17BE-4DEE-8937-900448B91EA4}" srcOrd="6" destOrd="0" presId="urn:microsoft.com/office/officeart/2018/5/layout/IconLeafLabelList"/>
    <dgm:cxn modelId="{B675D96D-A415-4956-915F-21717C05C0BE}" type="presParOf" srcId="{AB9D8DDE-17BE-4DEE-8937-900448B91EA4}" destId="{B83D5FEA-795E-4140-B944-7FD0B022DDE9}" srcOrd="0" destOrd="0" presId="urn:microsoft.com/office/officeart/2018/5/layout/IconLeafLabelList"/>
    <dgm:cxn modelId="{6BF9CAFB-8880-4FB5-98D2-870432674D2D}" type="presParOf" srcId="{AB9D8DDE-17BE-4DEE-8937-900448B91EA4}" destId="{EDB5CC0A-4A71-40BD-8977-74AF967D2D96}" srcOrd="1" destOrd="0" presId="urn:microsoft.com/office/officeart/2018/5/layout/IconLeafLabelList"/>
    <dgm:cxn modelId="{78767555-E166-4218-AC58-5D81C2EC62D9}" type="presParOf" srcId="{AB9D8DDE-17BE-4DEE-8937-900448B91EA4}" destId="{B7C15478-1C2A-4337-B2E0-713FD6C12C17}" srcOrd="2" destOrd="0" presId="urn:microsoft.com/office/officeart/2018/5/layout/IconLeafLabelList"/>
    <dgm:cxn modelId="{E2C938A2-A38B-48F4-A077-BA0DDB2CC670}" type="presParOf" srcId="{AB9D8DDE-17BE-4DEE-8937-900448B91EA4}" destId="{194A4769-DFDA-4C26-872D-6CF580337716}" srcOrd="3" destOrd="0" presId="urn:microsoft.com/office/officeart/2018/5/layout/IconLeafLabelList"/>
    <dgm:cxn modelId="{BD264E71-2C4B-4D83-B6B7-257CBC91C40B}" type="presParOf" srcId="{496DD1FC-72A5-461F-A589-D4CBA544DB01}" destId="{AE0286E4-242B-40C4-B351-9CA0BBA3C966}" srcOrd="7" destOrd="0" presId="urn:microsoft.com/office/officeart/2018/5/layout/IconLeafLabelList"/>
    <dgm:cxn modelId="{172ED395-08BB-449A-9F6F-0F852BAA5FAA}" type="presParOf" srcId="{496DD1FC-72A5-461F-A589-D4CBA544DB01}" destId="{EAC9C106-402C-4349-80CB-0E3EE19C9B7D}" srcOrd="8" destOrd="0" presId="urn:microsoft.com/office/officeart/2018/5/layout/IconLeafLabelList"/>
    <dgm:cxn modelId="{B6200A94-1E3D-4474-9849-35B1AE9AAB63}" type="presParOf" srcId="{EAC9C106-402C-4349-80CB-0E3EE19C9B7D}" destId="{03D793FF-B1C0-445B-BF9F-6C37A6CAEF95}" srcOrd="0" destOrd="0" presId="urn:microsoft.com/office/officeart/2018/5/layout/IconLeafLabelList"/>
    <dgm:cxn modelId="{E35935F9-D120-4A27-9CB8-BC3819342F9D}" type="presParOf" srcId="{EAC9C106-402C-4349-80CB-0E3EE19C9B7D}" destId="{2469158D-B4DB-4FA1-A1D9-329C0C3D6D54}" srcOrd="1" destOrd="0" presId="urn:microsoft.com/office/officeart/2018/5/layout/IconLeafLabelList"/>
    <dgm:cxn modelId="{215A4ECF-A2C2-42F8-B98B-096487811A00}" type="presParOf" srcId="{EAC9C106-402C-4349-80CB-0E3EE19C9B7D}" destId="{B9F8C917-C3AF-4E38-B32F-8047A9EA78CE}" srcOrd="2" destOrd="0" presId="urn:microsoft.com/office/officeart/2018/5/layout/IconLeafLabelList"/>
    <dgm:cxn modelId="{2D7EA461-9FC5-40B1-BFBD-492D6B9898AF}" type="presParOf" srcId="{EAC9C106-402C-4349-80CB-0E3EE19C9B7D}" destId="{2C33C5CF-34A1-4782-B935-932C65FE0A07}" srcOrd="3" destOrd="0" presId="urn:microsoft.com/office/officeart/2018/5/layout/IconLeafLabelList"/>
    <dgm:cxn modelId="{76F68FD7-DBB1-4A63-AF06-13B67F68A49F}" type="presParOf" srcId="{496DD1FC-72A5-461F-A589-D4CBA544DB01}" destId="{F239F49D-73C2-4BA2-9CF3-781832AF5B05}" srcOrd="9" destOrd="0" presId="urn:microsoft.com/office/officeart/2018/5/layout/IconLeafLabelList"/>
    <dgm:cxn modelId="{8B10A98B-0E94-4877-B596-AD852A670CF1}" type="presParOf" srcId="{496DD1FC-72A5-461F-A589-D4CBA544DB01}" destId="{5D89847E-7A19-47D9-AF05-436B9B362EC0}" srcOrd="10" destOrd="0" presId="urn:microsoft.com/office/officeart/2018/5/layout/IconLeafLabelList"/>
    <dgm:cxn modelId="{EDFEA099-A583-4287-8343-6F3DF2115A7B}" type="presParOf" srcId="{5D89847E-7A19-47D9-AF05-436B9B362EC0}" destId="{D6ED692F-2C21-4112-85E1-2801D8E254C2}" srcOrd="0" destOrd="0" presId="urn:microsoft.com/office/officeart/2018/5/layout/IconLeafLabelList"/>
    <dgm:cxn modelId="{6466C11D-40FB-49DA-90E8-23F4D9CCC903}" type="presParOf" srcId="{5D89847E-7A19-47D9-AF05-436B9B362EC0}" destId="{4B85FB0F-8D25-4DA0-BF04-ACB139F2D3E1}" srcOrd="1" destOrd="0" presId="urn:microsoft.com/office/officeart/2018/5/layout/IconLeafLabelList"/>
    <dgm:cxn modelId="{3ED1C656-C0FB-4554-AFA0-201AB940C46D}" type="presParOf" srcId="{5D89847E-7A19-47D9-AF05-436B9B362EC0}" destId="{E37F65D0-F735-4EB2-90CA-FDC5671D814F}" srcOrd="2" destOrd="0" presId="urn:microsoft.com/office/officeart/2018/5/layout/IconLeafLabelList"/>
    <dgm:cxn modelId="{288351C0-B68C-4832-B203-41C293E97407}" type="presParOf" srcId="{5D89847E-7A19-47D9-AF05-436B9B362EC0}" destId="{F593B988-5E61-4E0D-8A58-8CDBA00E3E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41BCA-DE11-45DD-918D-503EADBE83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DC6ACD-3B21-49A8-9E6F-36FEA269E2E8}">
      <dgm:prSet/>
      <dgm:spPr/>
      <dgm:t>
        <a:bodyPr/>
        <a:lstStyle/>
        <a:p>
          <a:r>
            <a:rPr lang="en-US"/>
            <a:t>Model: either Seagate or Toshiba</a:t>
          </a:r>
        </a:p>
      </dgm:t>
    </dgm:pt>
    <dgm:pt modelId="{03CEEC8B-54BD-490D-88BB-268FE02E4D25}" type="parTrans" cxnId="{5B07A8F7-5E4E-406D-9663-12A0565CDD80}">
      <dgm:prSet/>
      <dgm:spPr/>
      <dgm:t>
        <a:bodyPr/>
        <a:lstStyle/>
        <a:p>
          <a:endParaRPr lang="en-US"/>
        </a:p>
      </dgm:t>
    </dgm:pt>
    <dgm:pt modelId="{05D76162-B8C1-417B-8C6D-143387F2C014}" type="sibTrans" cxnId="{5B07A8F7-5E4E-406D-9663-12A0565CDD80}">
      <dgm:prSet/>
      <dgm:spPr/>
      <dgm:t>
        <a:bodyPr/>
        <a:lstStyle/>
        <a:p>
          <a:endParaRPr lang="en-US"/>
        </a:p>
      </dgm:t>
    </dgm:pt>
    <dgm:pt modelId="{13A2F587-4975-46A0-AA1A-27DCB007C3F7}">
      <dgm:prSet/>
      <dgm:spPr/>
      <dgm:t>
        <a:bodyPr/>
        <a:lstStyle/>
        <a:p>
          <a:r>
            <a:rPr lang="en-US"/>
            <a:t>Power-on hours: either “long” or “short”</a:t>
          </a:r>
        </a:p>
      </dgm:t>
    </dgm:pt>
    <dgm:pt modelId="{4DA42979-9EEC-4081-8A47-AA045419D996}" type="parTrans" cxnId="{614BF6C7-ACCC-407E-8699-8C5DC5250E94}">
      <dgm:prSet/>
      <dgm:spPr/>
      <dgm:t>
        <a:bodyPr/>
        <a:lstStyle/>
        <a:p>
          <a:endParaRPr lang="en-US"/>
        </a:p>
      </dgm:t>
    </dgm:pt>
    <dgm:pt modelId="{4AB3D696-F944-4607-89DF-3CE8D7A0DED3}" type="sibTrans" cxnId="{614BF6C7-ACCC-407E-8699-8C5DC5250E94}">
      <dgm:prSet/>
      <dgm:spPr/>
      <dgm:t>
        <a:bodyPr/>
        <a:lstStyle/>
        <a:p>
          <a:endParaRPr lang="en-US"/>
        </a:p>
      </dgm:t>
    </dgm:pt>
    <dgm:pt modelId="{144EB111-B105-4009-9022-D54BB365AB27}">
      <dgm:prSet/>
      <dgm:spPr/>
      <dgm:t>
        <a:bodyPr/>
        <a:lstStyle/>
        <a:p>
          <a:r>
            <a:rPr lang="en-US" dirty="0"/>
            <a:t>5 errors: either “some” or “none”</a:t>
          </a:r>
        </a:p>
      </dgm:t>
    </dgm:pt>
    <dgm:pt modelId="{988C8613-2A68-496F-BBEA-9D8F6096CF45}" type="parTrans" cxnId="{11BAA70C-E75E-4DF9-9D76-ECB887B01ECC}">
      <dgm:prSet/>
      <dgm:spPr/>
      <dgm:t>
        <a:bodyPr/>
        <a:lstStyle/>
        <a:p>
          <a:endParaRPr lang="en-US"/>
        </a:p>
      </dgm:t>
    </dgm:pt>
    <dgm:pt modelId="{7ADF68DE-C8FB-4E93-B881-DA669B0CF349}" type="sibTrans" cxnId="{11BAA70C-E75E-4DF9-9D76-ECB887B01ECC}">
      <dgm:prSet/>
      <dgm:spPr/>
      <dgm:t>
        <a:bodyPr/>
        <a:lstStyle/>
        <a:p>
          <a:endParaRPr lang="en-US"/>
        </a:p>
      </dgm:t>
    </dgm:pt>
    <dgm:pt modelId="{102ABCCB-4055-4FAA-8D7B-50842D74F529}" type="pres">
      <dgm:prSet presAssocID="{8AD41BCA-DE11-45DD-918D-503EADBE83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25EAF-F62F-44E1-B9C5-76C4CC44FBE3}" type="pres">
      <dgm:prSet presAssocID="{F6DC6ACD-3B21-49A8-9E6F-36FEA269E2E8}" presName="hierRoot1" presStyleCnt="0"/>
      <dgm:spPr/>
    </dgm:pt>
    <dgm:pt modelId="{E27C247C-4B2E-4518-88A0-706070636CBF}" type="pres">
      <dgm:prSet presAssocID="{F6DC6ACD-3B21-49A8-9E6F-36FEA269E2E8}" presName="composite" presStyleCnt="0"/>
      <dgm:spPr/>
    </dgm:pt>
    <dgm:pt modelId="{0085C272-DEC9-4982-B4C0-C132D417EFAB}" type="pres">
      <dgm:prSet presAssocID="{F6DC6ACD-3B21-49A8-9E6F-36FEA269E2E8}" presName="background" presStyleLbl="node0" presStyleIdx="0" presStyleCnt="3"/>
      <dgm:spPr/>
    </dgm:pt>
    <dgm:pt modelId="{2E0C5798-3AD6-45F7-A92E-25AC51ED8264}" type="pres">
      <dgm:prSet presAssocID="{F6DC6ACD-3B21-49A8-9E6F-36FEA269E2E8}" presName="text" presStyleLbl="fgAcc0" presStyleIdx="0" presStyleCnt="3">
        <dgm:presLayoutVars>
          <dgm:chPref val="3"/>
        </dgm:presLayoutVars>
      </dgm:prSet>
      <dgm:spPr/>
    </dgm:pt>
    <dgm:pt modelId="{434A1898-2E13-4B5A-A04C-220793D071BC}" type="pres">
      <dgm:prSet presAssocID="{F6DC6ACD-3B21-49A8-9E6F-36FEA269E2E8}" presName="hierChild2" presStyleCnt="0"/>
      <dgm:spPr/>
    </dgm:pt>
    <dgm:pt modelId="{5D3D1EB9-7C8A-4794-A629-F0583836EB85}" type="pres">
      <dgm:prSet presAssocID="{13A2F587-4975-46A0-AA1A-27DCB007C3F7}" presName="hierRoot1" presStyleCnt="0"/>
      <dgm:spPr/>
    </dgm:pt>
    <dgm:pt modelId="{469918D8-6A34-42C6-973C-874018F07CA3}" type="pres">
      <dgm:prSet presAssocID="{13A2F587-4975-46A0-AA1A-27DCB007C3F7}" presName="composite" presStyleCnt="0"/>
      <dgm:spPr/>
    </dgm:pt>
    <dgm:pt modelId="{651DBC96-AD22-42B6-8260-B6E89DC0B449}" type="pres">
      <dgm:prSet presAssocID="{13A2F587-4975-46A0-AA1A-27DCB007C3F7}" presName="background" presStyleLbl="node0" presStyleIdx="1" presStyleCnt="3"/>
      <dgm:spPr/>
    </dgm:pt>
    <dgm:pt modelId="{8CCD6803-3B32-4298-8CED-292BC9275C90}" type="pres">
      <dgm:prSet presAssocID="{13A2F587-4975-46A0-AA1A-27DCB007C3F7}" presName="text" presStyleLbl="fgAcc0" presStyleIdx="1" presStyleCnt="3">
        <dgm:presLayoutVars>
          <dgm:chPref val="3"/>
        </dgm:presLayoutVars>
      </dgm:prSet>
      <dgm:spPr/>
    </dgm:pt>
    <dgm:pt modelId="{9A0FD45D-F952-4A22-966D-FB544C4A08C2}" type="pres">
      <dgm:prSet presAssocID="{13A2F587-4975-46A0-AA1A-27DCB007C3F7}" presName="hierChild2" presStyleCnt="0"/>
      <dgm:spPr/>
    </dgm:pt>
    <dgm:pt modelId="{FAF3D743-E8FD-4DC1-88B7-051A7B92DFE4}" type="pres">
      <dgm:prSet presAssocID="{144EB111-B105-4009-9022-D54BB365AB27}" presName="hierRoot1" presStyleCnt="0"/>
      <dgm:spPr/>
    </dgm:pt>
    <dgm:pt modelId="{9B2DDCE5-E26B-4B24-B912-7ECF428514FB}" type="pres">
      <dgm:prSet presAssocID="{144EB111-B105-4009-9022-D54BB365AB27}" presName="composite" presStyleCnt="0"/>
      <dgm:spPr/>
    </dgm:pt>
    <dgm:pt modelId="{9418C531-0EE3-4104-9DBA-2255BFAA7CBA}" type="pres">
      <dgm:prSet presAssocID="{144EB111-B105-4009-9022-D54BB365AB27}" presName="background" presStyleLbl="node0" presStyleIdx="2" presStyleCnt="3"/>
      <dgm:spPr/>
    </dgm:pt>
    <dgm:pt modelId="{06BAB73E-DD90-492C-BD01-DA0544429C72}" type="pres">
      <dgm:prSet presAssocID="{144EB111-B105-4009-9022-D54BB365AB27}" presName="text" presStyleLbl="fgAcc0" presStyleIdx="2" presStyleCnt="3">
        <dgm:presLayoutVars>
          <dgm:chPref val="3"/>
        </dgm:presLayoutVars>
      </dgm:prSet>
      <dgm:spPr/>
    </dgm:pt>
    <dgm:pt modelId="{BB0407E0-BF1F-4366-9E17-A23ED43A11A8}" type="pres">
      <dgm:prSet presAssocID="{144EB111-B105-4009-9022-D54BB365AB27}" presName="hierChild2" presStyleCnt="0"/>
      <dgm:spPr/>
    </dgm:pt>
  </dgm:ptLst>
  <dgm:cxnLst>
    <dgm:cxn modelId="{11BAA70C-E75E-4DF9-9D76-ECB887B01ECC}" srcId="{8AD41BCA-DE11-45DD-918D-503EADBE835A}" destId="{144EB111-B105-4009-9022-D54BB365AB27}" srcOrd="2" destOrd="0" parTransId="{988C8613-2A68-496F-BBEA-9D8F6096CF45}" sibTransId="{7ADF68DE-C8FB-4E93-B881-DA669B0CF349}"/>
    <dgm:cxn modelId="{8E1BA42A-9934-4AC5-AF3C-5C7743F6BC91}" type="presOf" srcId="{8AD41BCA-DE11-45DD-918D-503EADBE835A}" destId="{102ABCCB-4055-4FAA-8D7B-50842D74F529}" srcOrd="0" destOrd="0" presId="urn:microsoft.com/office/officeart/2005/8/layout/hierarchy1"/>
    <dgm:cxn modelId="{E5D0428F-AF5B-4151-BAA5-21DA91535D44}" type="presOf" srcId="{13A2F587-4975-46A0-AA1A-27DCB007C3F7}" destId="{8CCD6803-3B32-4298-8CED-292BC9275C90}" srcOrd="0" destOrd="0" presId="urn:microsoft.com/office/officeart/2005/8/layout/hierarchy1"/>
    <dgm:cxn modelId="{0674FA90-3520-49FB-940D-AB8E82BC8D2F}" type="presOf" srcId="{F6DC6ACD-3B21-49A8-9E6F-36FEA269E2E8}" destId="{2E0C5798-3AD6-45F7-A92E-25AC51ED8264}" srcOrd="0" destOrd="0" presId="urn:microsoft.com/office/officeart/2005/8/layout/hierarchy1"/>
    <dgm:cxn modelId="{614BF6C7-ACCC-407E-8699-8C5DC5250E94}" srcId="{8AD41BCA-DE11-45DD-918D-503EADBE835A}" destId="{13A2F587-4975-46A0-AA1A-27DCB007C3F7}" srcOrd="1" destOrd="0" parTransId="{4DA42979-9EEC-4081-8A47-AA045419D996}" sibTransId="{4AB3D696-F944-4607-89DF-3CE8D7A0DED3}"/>
    <dgm:cxn modelId="{F2A452CF-FAA2-4A6A-B58A-8F6907332913}" type="presOf" srcId="{144EB111-B105-4009-9022-D54BB365AB27}" destId="{06BAB73E-DD90-492C-BD01-DA0544429C72}" srcOrd="0" destOrd="0" presId="urn:microsoft.com/office/officeart/2005/8/layout/hierarchy1"/>
    <dgm:cxn modelId="{5B07A8F7-5E4E-406D-9663-12A0565CDD80}" srcId="{8AD41BCA-DE11-45DD-918D-503EADBE835A}" destId="{F6DC6ACD-3B21-49A8-9E6F-36FEA269E2E8}" srcOrd="0" destOrd="0" parTransId="{03CEEC8B-54BD-490D-88BB-268FE02E4D25}" sibTransId="{05D76162-B8C1-417B-8C6D-143387F2C014}"/>
    <dgm:cxn modelId="{9F36BA0A-9754-4DEA-8E73-A2325D2F06A4}" type="presParOf" srcId="{102ABCCB-4055-4FAA-8D7B-50842D74F529}" destId="{C1425EAF-F62F-44E1-B9C5-76C4CC44FBE3}" srcOrd="0" destOrd="0" presId="urn:microsoft.com/office/officeart/2005/8/layout/hierarchy1"/>
    <dgm:cxn modelId="{2B7A8662-3C1F-46F1-B653-D8400E41167D}" type="presParOf" srcId="{C1425EAF-F62F-44E1-B9C5-76C4CC44FBE3}" destId="{E27C247C-4B2E-4518-88A0-706070636CBF}" srcOrd="0" destOrd="0" presId="urn:microsoft.com/office/officeart/2005/8/layout/hierarchy1"/>
    <dgm:cxn modelId="{EC2FA71A-3A2F-4526-B521-12C371A30774}" type="presParOf" srcId="{E27C247C-4B2E-4518-88A0-706070636CBF}" destId="{0085C272-DEC9-4982-B4C0-C132D417EFAB}" srcOrd="0" destOrd="0" presId="urn:microsoft.com/office/officeart/2005/8/layout/hierarchy1"/>
    <dgm:cxn modelId="{54672728-8499-4261-A57D-337FEBE0FF76}" type="presParOf" srcId="{E27C247C-4B2E-4518-88A0-706070636CBF}" destId="{2E0C5798-3AD6-45F7-A92E-25AC51ED8264}" srcOrd="1" destOrd="0" presId="urn:microsoft.com/office/officeart/2005/8/layout/hierarchy1"/>
    <dgm:cxn modelId="{F4DA1F4C-ADDD-41B8-AA96-E0E28F37F5A6}" type="presParOf" srcId="{C1425EAF-F62F-44E1-B9C5-76C4CC44FBE3}" destId="{434A1898-2E13-4B5A-A04C-220793D071BC}" srcOrd="1" destOrd="0" presId="urn:microsoft.com/office/officeart/2005/8/layout/hierarchy1"/>
    <dgm:cxn modelId="{F75069FD-3F86-463B-B838-B3FE7E88D1DE}" type="presParOf" srcId="{102ABCCB-4055-4FAA-8D7B-50842D74F529}" destId="{5D3D1EB9-7C8A-4794-A629-F0583836EB85}" srcOrd="1" destOrd="0" presId="urn:microsoft.com/office/officeart/2005/8/layout/hierarchy1"/>
    <dgm:cxn modelId="{58ADC575-7376-446C-8ABA-0A350ECC44BE}" type="presParOf" srcId="{5D3D1EB9-7C8A-4794-A629-F0583836EB85}" destId="{469918D8-6A34-42C6-973C-874018F07CA3}" srcOrd="0" destOrd="0" presId="urn:microsoft.com/office/officeart/2005/8/layout/hierarchy1"/>
    <dgm:cxn modelId="{AE4834BA-EB8F-4CC6-925A-2CFB03FD3A8E}" type="presParOf" srcId="{469918D8-6A34-42C6-973C-874018F07CA3}" destId="{651DBC96-AD22-42B6-8260-B6E89DC0B449}" srcOrd="0" destOrd="0" presId="urn:microsoft.com/office/officeart/2005/8/layout/hierarchy1"/>
    <dgm:cxn modelId="{D4649CA2-FA38-4DCC-B8EC-0C706C344077}" type="presParOf" srcId="{469918D8-6A34-42C6-973C-874018F07CA3}" destId="{8CCD6803-3B32-4298-8CED-292BC9275C90}" srcOrd="1" destOrd="0" presId="urn:microsoft.com/office/officeart/2005/8/layout/hierarchy1"/>
    <dgm:cxn modelId="{FE5BDF76-3F42-40C2-BD2C-E91CAF3E98DC}" type="presParOf" srcId="{5D3D1EB9-7C8A-4794-A629-F0583836EB85}" destId="{9A0FD45D-F952-4A22-966D-FB544C4A08C2}" srcOrd="1" destOrd="0" presId="urn:microsoft.com/office/officeart/2005/8/layout/hierarchy1"/>
    <dgm:cxn modelId="{F87CF270-ED41-4235-8E4D-FAC71FA04399}" type="presParOf" srcId="{102ABCCB-4055-4FAA-8D7B-50842D74F529}" destId="{FAF3D743-E8FD-4DC1-88B7-051A7B92DFE4}" srcOrd="2" destOrd="0" presId="urn:microsoft.com/office/officeart/2005/8/layout/hierarchy1"/>
    <dgm:cxn modelId="{FFA6FEE7-B3CE-4832-B5C2-04446EBEFB07}" type="presParOf" srcId="{FAF3D743-E8FD-4DC1-88B7-051A7B92DFE4}" destId="{9B2DDCE5-E26B-4B24-B912-7ECF428514FB}" srcOrd="0" destOrd="0" presId="urn:microsoft.com/office/officeart/2005/8/layout/hierarchy1"/>
    <dgm:cxn modelId="{83597EF3-0DB3-4CAA-AE59-AFB932E60A09}" type="presParOf" srcId="{9B2DDCE5-E26B-4B24-B912-7ECF428514FB}" destId="{9418C531-0EE3-4104-9DBA-2255BFAA7CBA}" srcOrd="0" destOrd="0" presId="urn:microsoft.com/office/officeart/2005/8/layout/hierarchy1"/>
    <dgm:cxn modelId="{487341AC-A5F8-432B-BAB5-C2872693D013}" type="presParOf" srcId="{9B2DDCE5-E26B-4B24-B912-7ECF428514FB}" destId="{06BAB73E-DD90-492C-BD01-DA0544429C72}" srcOrd="1" destOrd="0" presId="urn:microsoft.com/office/officeart/2005/8/layout/hierarchy1"/>
    <dgm:cxn modelId="{0743859E-A188-4786-A310-51D5EDCFBAFB}" type="presParOf" srcId="{FAF3D743-E8FD-4DC1-88B7-051A7B92DFE4}" destId="{BB0407E0-BF1F-4366-9E17-A23ED43A11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D9962-243C-4B1F-ABF8-78E86BA13523}">
      <dsp:nvSpPr>
        <dsp:cNvPr id="0" name=""/>
        <dsp:cNvSpPr/>
      </dsp:nvSpPr>
      <dsp:spPr>
        <a:xfrm>
          <a:off x="0" y="431633"/>
          <a:ext cx="515778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18,470 hard drives</a:t>
          </a:r>
        </a:p>
      </dsp:txBody>
      <dsp:txXfrm>
        <a:off x="42722" y="474355"/>
        <a:ext cx="5072343" cy="789716"/>
      </dsp:txXfrm>
    </dsp:sp>
    <dsp:sp modelId="{63EC95C3-BE1B-4051-9D6D-5C06B7ECCF8E}">
      <dsp:nvSpPr>
        <dsp:cNvPr id="0" name=""/>
        <dsp:cNvSpPr/>
      </dsp:nvSpPr>
      <dsp:spPr>
        <a:xfrm>
          <a:off x="0" y="1404714"/>
          <a:ext cx="515778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106 failures</a:t>
          </a:r>
        </a:p>
      </dsp:txBody>
      <dsp:txXfrm>
        <a:off x="42722" y="1447436"/>
        <a:ext cx="5072343" cy="789716"/>
      </dsp:txXfrm>
    </dsp:sp>
    <dsp:sp modelId="{C917F82B-0F2F-4FE9-9ACE-2B64D54F1BFF}">
      <dsp:nvSpPr>
        <dsp:cNvPr id="0" name=""/>
        <dsp:cNvSpPr/>
      </dsp:nvSpPr>
      <dsp:spPr>
        <a:xfrm>
          <a:off x="0" y="2377794"/>
          <a:ext cx="515778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25 removed without failing</a:t>
          </a:r>
        </a:p>
      </dsp:txBody>
      <dsp:txXfrm>
        <a:off x="42722" y="2420516"/>
        <a:ext cx="5072343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5850-648A-4B6A-8F4F-48ECEAC973D5}">
      <dsp:nvSpPr>
        <dsp:cNvPr id="0" name=""/>
        <dsp:cNvSpPr/>
      </dsp:nvSpPr>
      <dsp:spPr>
        <a:xfrm>
          <a:off x="0" y="443423"/>
          <a:ext cx="518318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17,395 hard drives</a:t>
          </a:r>
        </a:p>
      </dsp:txBody>
      <dsp:txXfrm>
        <a:off x="42151" y="485574"/>
        <a:ext cx="5098886" cy="779158"/>
      </dsp:txXfrm>
    </dsp:sp>
    <dsp:sp modelId="{F4F21C7A-C185-4C85-BFA0-C542D3F71E2D}">
      <dsp:nvSpPr>
        <dsp:cNvPr id="0" name=""/>
        <dsp:cNvSpPr/>
      </dsp:nvSpPr>
      <dsp:spPr>
        <a:xfrm>
          <a:off x="0" y="1410564"/>
          <a:ext cx="518318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74 failures</a:t>
          </a:r>
        </a:p>
      </dsp:txBody>
      <dsp:txXfrm>
        <a:off x="42151" y="1452715"/>
        <a:ext cx="5098886" cy="779158"/>
      </dsp:txXfrm>
    </dsp:sp>
    <dsp:sp modelId="{BAB164B1-B30B-4AA2-AAA4-0EBEF3D255E3}">
      <dsp:nvSpPr>
        <dsp:cNvPr id="0" name=""/>
        <dsp:cNvSpPr/>
      </dsp:nvSpPr>
      <dsp:spPr>
        <a:xfrm>
          <a:off x="0" y="2377704"/>
          <a:ext cx="518318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 removed without failing</a:t>
          </a:r>
        </a:p>
      </dsp:txBody>
      <dsp:txXfrm>
        <a:off x="42151" y="2419855"/>
        <a:ext cx="5098886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845E1-06ED-4EF9-B0F8-2A470B1FC9C7}">
      <dsp:nvSpPr>
        <dsp:cNvPr id="0" name=""/>
        <dsp:cNvSpPr/>
      </dsp:nvSpPr>
      <dsp:spPr>
        <a:xfrm>
          <a:off x="0" y="71178"/>
          <a:ext cx="5029199" cy="2355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Is called </a:t>
          </a:r>
          <a:r>
            <a:rPr lang="en-US" sz="3300" b="1" kern="1200"/>
            <a:t>Reliability Analysis </a:t>
          </a:r>
          <a:r>
            <a:rPr lang="en-US" sz="3300" kern="1200"/>
            <a:t>when considering performance of technology</a:t>
          </a:r>
        </a:p>
      </dsp:txBody>
      <dsp:txXfrm>
        <a:off x="114972" y="186150"/>
        <a:ext cx="4799255" cy="2125266"/>
      </dsp:txXfrm>
    </dsp:sp>
    <dsp:sp modelId="{06832BBB-2E5E-4546-85F7-8A8ADCD173F1}">
      <dsp:nvSpPr>
        <dsp:cNvPr id="0" name=""/>
        <dsp:cNvSpPr/>
      </dsp:nvSpPr>
      <dsp:spPr>
        <a:xfrm>
          <a:off x="0" y="2521428"/>
          <a:ext cx="5029199" cy="23552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Involves an </a:t>
          </a:r>
          <a:r>
            <a:rPr lang="en-US" sz="3300" b="1" kern="1200"/>
            <a:t>Observation Period</a:t>
          </a:r>
          <a:r>
            <a:rPr lang="en-US" sz="3300" kern="1200"/>
            <a:t> which is 10/1/2019 through 9/30/2020</a:t>
          </a:r>
        </a:p>
      </dsp:txBody>
      <dsp:txXfrm>
        <a:off x="114972" y="2636400"/>
        <a:ext cx="4799255" cy="2125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06513-B429-41FA-8C6F-BF286018E55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083F-B5FA-48AA-90D0-F42D052223C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3DD7-61A6-4704-91A0-564655A0C94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reason to reject the null hypothesis of the log rank test</a:t>
          </a:r>
        </a:p>
      </dsp:txBody>
      <dsp:txXfrm>
        <a:off x="1941716" y="718"/>
        <a:ext cx="4571887" cy="1681139"/>
      </dsp:txXfrm>
    </dsp:sp>
    <dsp:sp modelId="{CD1E9944-BC87-4F9F-BB4C-CDFE421BE8E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1DB3A-7D08-41CA-B736-E0699688BFF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6DDAB-49C0-4241-A26C-BD341678771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only consideration has been the model of hard drives</a:t>
          </a:r>
        </a:p>
      </dsp:txBody>
      <dsp:txXfrm>
        <a:off x="1941716" y="2102143"/>
        <a:ext cx="4571887" cy="1681139"/>
      </dsp:txXfrm>
    </dsp:sp>
    <dsp:sp modelId="{87176CB4-1BD2-4475-BB17-8DBE5CE63A5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39C15-2451-4525-916A-E6D2C817A5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A9E6-FBC2-4CDD-8649-DECAB57DB6B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 attributes of a hard drive contribute to the probability of failure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2294C-435C-43B5-B1C8-6C7FF785E527}">
      <dsp:nvSpPr>
        <dsp:cNvPr id="0" name=""/>
        <dsp:cNvSpPr/>
      </dsp:nvSpPr>
      <dsp:spPr>
        <a:xfrm>
          <a:off x="328919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6D29E-54B7-4553-A110-7E9E3283CC24}">
      <dsp:nvSpPr>
        <dsp:cNvPr id="0" name=""/>
        <dsp:cNvSpPr/>
      </dsp:nvSpPr>
      <dsp:spPr>
        <a:xfrm>
          <a:off x="5444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E872-AF55-4520-BDAA-15E33D255245}">
      <dsp:nvSpPr>
        <dsp:cNvPr id="0" name=""/>
        <dsp:cNvSpPr/>
      </dsp:nvSpPr>
      <dsp:spPr>
        <a:xfrm>
          <a:off x="56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09: Power-on hours</a:t>
          </a:r>
        </a:p>
      </dsp:txBody>
      <dsp:txXfrm>
        <a:off x="5684" y="2507192"/>
        <a:ext cx="1657617" cy="663046"/>
      </dsp:txXfrm>
    </dsp:sp>
    <dsp:sp modelId="{E558541B-80F4-410C-ADD5-C44ED66CAF69}">
      <dsp:nvSpPr>
        <dsp:cNvPr id="0" name=""/>
        <dsp:cNvSpPr/>
      </dsp:nvSpPr>
      <dsp:spPr>
        <a:xfrm>
          <a:off x="2276619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2408-EED1-4C9E-B87D-B8471FCE5005}">
      <dsp:nvSpPr>
        <dsp:cNvPr id="0" name=""/>
        <dsp:cNvSpPr/>
      </dsp:nvSpPr>
      <dsp:spPr>
        <a:xfrm>
          <a:off x="24921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8A3A-462B-4BEE-A71A-AD6C60371245}">
      <dsp:nvSpPr>
        <dsp:cNvPr id="0" name=""/>
        <dsp:cNvSpPr/>
      </dsp:nvSpPr>
      <dsp:spPr>
        <a:xfrm>
          <a:off x="19533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05: Reallocated sectors count</a:t>
          </a:r>
        </a:p>
      </dsp:txBody>
      <dsp:txXfrm>
        <a:off x="1953384" y="2507192"/>
        <a:ext cx="1657617" cy="663046"/>
      </dsp:txXfrm>
    </dsp:sp>
    <dsp:sp modelId="{C0DCE7D9-90F4-4A94-82FD-DC1C988D3FE9}">
      <dsp:nvSpPr>
        <dsp:cNvPr id="0" name=""/>
        <dsp:cNvSpPr/>
      </dsp:nvSpPr>
      <dsp:spPr>
        <a:xfrm>
          <a:off x="42243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C7607-BEE4-457E-B715-52B1B9F1069E}">
      <dsp:nvSpPr>
        <dsp:cNvPr id="0" name=""/>
        <dsp:cNvSpPr/>
      </dsp:nvSpPr>
      <dsp:spPr>
        <a:xfrm>
          <a:off x="44398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7735C-F83F-4B52-9209-5FDB91DEB2DD}">
      <dsp:nvSpPr>
        <dsp:cNvPr id="0" name=""/>
        <dsp:cNvSpPr/>
      </dsp:nvSpPr>
      <dsp:spPr>
        <a:xfrm>
          <a:off x="39010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187: Reported uncorrectable errors</a:t>
          </a:r>
        </a:p>
      </dsp:txBody>
      <dsp:txXfrm>
        <a:off x="3901084" y="2507192"/>
        <a:ext cx="1657617" cy="663046"/>
      </dsp:txXfrm>
    </dsp:sp>
    <dsp:sp modelId="{B83D5FEA-795E-4140-B944-7FD0B022DDE9}">
      <dsp:nvSpPr>
        <dsp:cNvPr id="0" name=""/>
        <dsp:cNvSpPr/>
      </dsp:nvSpPr>
      <dsp:spPr>
        <a:xfrm>
          <a:off x="61720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CC0A-4A71-40BD-8977-74AF967D2D96}">
      <dsp:nvSpPr>
        <dsp:cNvPr id="0" name=""/>
        <dsp:cNvSpPr/>
      </dsp:nvSpPr>
      <dsp:spPr>
        <a:xfrm>
          <a:off x="63875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4769-DFDA-4C26-872D-6CF580337716}">
      <dsp:nvSpPr>
        <dsp:cNvPr id="0" name=""/>
        <dsp:cNvSpPr/>
      </dsp:nvSpPr>
      <dsp:spPr>
        <a:xfrm>
          <a:off x="58487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188: Command timeout</a:t>
          </a:r>
        </a:p>
      </dsp:txBody>
      <dsp:txXfrm>
        <a:off x="5848785" y="2507192"/>
        <a:ext cx="1657617" cy="663046"/>
      </dsp:txXfrm>
    </dsp:sp>
    <dsp:sp modelId="{03D793FF-B1C0-445B-BF9F-6C37A6CAEF95}">
      <dsp:nvSpPr>
        <dsp:cNvPr id="0" name=""/>
        <dsp:cNvSpPr/>
      </dsp:nvSpPr>
      <dsp:spPr>
        <a:xfrm>
          <a:off x="81197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9158D-B4DB-4FA1-A1D9-329C0C3D6D54}">
      <dsp:nvSpPr>
        <dsp:cNvPr id="0" name=""/>
        <dsp:cNvSpPr/>
      </dsp:nvSpPr>
      <dsp:spPr>
        <a:xfrm>
          <a:off x="83352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3C5CF-34A1-4782-B935-932C65FE0A07}">
      <dsp:nvSpPr>
        <dsp:cNvPr id="0" name=""/>
        <dsp:cNvSpPr/>
      </dsp:nvSpPr>
      <dsp:spPr>
        <a:xfrm>
          <a:off x="77964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197: Current pending sector count</a:t>
          </a:r>
        </a:p>
      </dsp:txBody>
      <dsp:txXfrm>
        <a:off x="7796485" y="2507192"/>
        <a:ext cx="1657617" cy="663046"/>
      </dsp:txXfrm>
    </dsp:sp>
    <dsp:sp modelId="{D6ED692F-2C21-4112-85E1-2801D8E254C2}">
      <dsp:nvSpPr>
        <dsp:cNvPr id="0" name=""/>
        <dsp:cNvSpPr/>
      </dsp:nvSpPr>
      <dsp:spPr>
        <a:xfrm>
          <a:off x="100674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5FB0F-8D25-4DA0-BF04-ACB139F2D3E1}">
      <dsp:nvSpPr>
        <dsp:cNvPr id="0" name=""/>
        <dsp:cNvSpPr/>
      </dsp:nvSpPr>
      <dsp:spPr>
        <a:xfrm>
          <a:off x="102829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B988-5E61-4E0D-8A58-8CDBA00E3EC4}">
      <dsp:nvSpPr>
        <dsp:cNvPr id="0" name=""/>
        <dsp:cNvSpPr/>
      </dsp:nvSpPr>
      <dsp:spPr>
        <a:xfrm>
          <a:off x="97441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198: Uncorrectable sector count</a:t>
          </a:r>
        </a:p>
      </dsp:txBody>
      <dsp:txXfrm>
        <a:off x="9744185" y="2507192"/>
        <a:ext cx="1657617" cy="6630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5C272-DEC9-4982-B4C0-C132D417EFA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C5798-3AD6-45F7-A92E-25AC51ED82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Model: either Seagate or Toshiba</a:t>
          </a:r>
        </a:p>
      </dsp:txBody>
      <dsp:txXfrm>
        <a:off x="369163" y="865197"/>
        <a:ext cx="2740203" cy="1701388"/>
      </dsp:txXfrm>
    </dsp:sp>
    <dsp:sp modelId="{651DBC96-AD22-42B6-8260-B6E89DC0B449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D6803-3B32-4298-8CED-292BC9275C90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Power-on hours: either “long” or “short”</a:t>
          </a:r>
        </a:p>
      </dsp:txBody>
      <dsp:txXfrm>
        <a:off x="3847692" y="865197"/>
        <a:ext cx="2740203" cy="1701388"/>
      </dsp:txXfrm>
    </dsp:sp>
    <dsp:sp modelId="{9418C531-0EE3-4104-9DBA-2255BFAA7CBA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AB73E-DD90-492C-BD01-DA0544429C72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 errors: either “some” or “none”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33F3-32CD-4817-9E60-96A34F3C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43D88-CD34-481C-BFD3-C021B864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A1D9-CF6F-4C37-9340-A7FC413B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1A81-17CF-4483-A9F5-2F4877D1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3229-8979-4B7D-A6F1-27F6C4EE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8122-D951-474B-83F4-DFEB12A5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02DC-B8BA-4E15-8F1E-7B2C2F4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7083-4010-4933-ACAB-F4EE716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10FD-FEA5-4834-8251-86C7E68C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A7F9-A576-4C70-BDDB-CEE051FF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9B681-E93E-4E30-902F-E8F63ED8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D500-49D8-4C3F-9044-D4D6DFEB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12A2-4018-4BD0-9087-2537E260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2873-B1E0-443F-B6E0-93285C97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AFEB-F086-4DB1-8FE8-B5CF3A2D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E8BD-3966-487C-940D-4006FF4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A195-B81C-43D3-9816-91D14845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1334-559E-46A2-A5AB-8D22F09C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FF88-BFBE-4C5E-A73D-3AB2F5B0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D551-7B6C-4997-B918-172FE03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3CDC-C870-41A0-993E-1A1DC6E5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7B3B-A65B-4F67-B193-9229E099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3BE8-4A2B-4B03-82A2-7767EB37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F651-A787-46D4-A680-0F87ED4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F4C8-4A2D-4974-A02A-8D134AC1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AB3-FBE4-49EC-941E-0E30C57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40B-38DC-477E-A096-5EDFDFCD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A7113-C958-45BF-8B8B-9F2B82623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83EB0-9E5D-49BE-BFD0-70FB50BA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6E5D-5A39-4B94-8411-46EF7ACB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143C-7A9B-4E1C-B550-2D539951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5F25-99A4-4E04-9AC2-994F1009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74A6-FA2E-4E7D-8586-F155E7CE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096F-3BAF-4F86-8ABD-D2078BF2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A433-02D1-4D40-83BA-C6B1B46A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66927-AC50-4489-AFB7-7FBD7E26F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4C63-5D87-4AEB-83F3-02797B8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0DDB0-367B-45D4-8F23-70A35B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055C1-8131-4B69-AED1-609A6F1E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71D-B7FC-46A5-840F-9FE6CD0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CA14-285C-49AA-95ED-F54C7F88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A98A7-A480-4732-A963-08AB8F99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CA55D-A9F1-4685-AC60-EEF27706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8F9FD-4921-411A-A6DD-EDC500A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0023-5E52-4F76-846C-5FA41B35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FF06-FFE7-4F01-9016-BB9F6DCB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73F-8DC8-4EA7-B064-4480C67A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7BF3-3167-44DD-A158-A7B84091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9B87-DA17-44B1-8C57-51B6D18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2A74C-24CC-4385-B87F-30DCB91A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CA1B0-FB3F-46DC-94D1-A65DAF3D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60B3-3F2E-4E87-8AD4-4F4BC23D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1735-0EC6-46CB-A31E-8495946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CE81E-09D1-4C61-A1AD-B2ED824AD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F7F8C-8D8E-4977-8D7D-744CBEF7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7AC1-2A83-4467-B6C2-6BE4DD9F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2E655-E8ED-4749-BE91-7DCA28B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12DD-FCD1-4E1C-94EA-4CA82CE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FEA1-5E09-4D9D-8CC0-F9C0A67C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6628-0A7D-4F65-A4CD-B8B31553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D96F-1E3C-4107-AE92-FD91A74C1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0B54-A24F-4314-BDA4-939D114F7C8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F1F7-DCCF-4957-92A7-8C53E6902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F894-1CE8-4ECF-993C-08391FF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F39A-CF3A-4EA3-996F-169B57D15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FAF9-85C3-4090-A6EC-123CFF40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Survival Analysis of Hard Drives</a:t>
            </a:r>
            <a:br>
              <a:rPr lang="en-US" dirty="0"/>
            </a:br>
            <a:r>
              <a:rPr lang="en-US" sz="2400" dirty="0"/>
              <a:t>by David Kuralt</a:t>
            </a:r>
            <a:endParaRPr lang="en-US" dirty="0"/>
          </a:p>
        </p:txBody>
      </p:sp>
      <p:pic>
        <p:nvPicPr>
          <p:cNvPr id="5" name="Content Placeholder 4" descr="A picture containing electronics, monitor, screen, computer&#10;&#10;Description automatically generated">
            <a:extLst>
              <a:ext uri="{FF2B5EF4-FFF2-40B4-BE49-F238E27FC236}">
                <a16:creationId xmlns:a16="http://schemas.microsoft.com/office/drawing/2014/main" id="{F78C83C9-2AFA-4691-9E7F-4B438F83D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158"/>
            <a:ext cx="10515600" cy="4142272"/>
          </a:xfrm>
        </p:spPr>
      </p:pic>
    </p:spTree>
    <p:extLst>
      <p:ext uri="{BB962C8B-B14F-4D97-AF65-F5344CB8AC3E}">
        <p14:creationId xmlns:p14="http://schemas.microsoft.com/office/powerpoint/2010/main" val="185814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C581F-D6F2-4DE7-B704-EDFE69F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Log Rank Test results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F714CA6-9084-40F0-A962-7BEEA0DA5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95450"/>
            <a:ext cx="7981950" cy="2724150"/>
          </a:xfrm>
        </p:spPr>
      </p:pic>
    </p:spTree>
    <p:extLst>
      <p:ext uri="{BB962C8B-B14F-4D97-AF65-F5344CB8AC3E}">
        <p14:creationId xmlns:p14="http://schemas.microsoft.com/office/powerpoint/2010/main" val="231837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7010F-E78E-4791-845C-EDE46C1C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need to consider covariates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F2D03-7BCC-40D6-9FCE-2F0E76A73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0808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50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93EF-68F3-4DF7-A425-5FB9A223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Self-Monitoring Analysis Reporting Technology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027787-8B87-471E-8F44-2C5B0286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4222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96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FA185-825C-4473-BC4A-B8F996B8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Our covariates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D5966-1F33-498A-A75E-44C5865C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728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70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E31B7-C302-4C50-983D-2DB420E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221E3-1A5F-4D5D-96F9-DC7D5774E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4952" y="3012928"/>
                <a:ext cx="7422096" cy="210944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Based on a hazard function which is estimated by the formula     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The function estimates the probability of failure at time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The model assumes that the “effect size” of each covariate in the hazard function remains constant throughout the observation period.</a:t>
                </a: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221E3-1A5F-4D5D-96F9-DC7D5774E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4952" y="3012928"/>
                <a:ext cx="7422096" cy="2109445"/>
              </a:xfrm>
              <a:blipFill>
                <a:blip r:embed="rId2"/>
                <a:stretch>
                  <a:fillRect l="-493" t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6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21E3-2C36-47F4-8A6A-64050ABB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hazard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27CD2-790C-4133-B147-A0BD9A1F5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0 if Seagate and 1 if Toshiba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0 if none of the five errors and 1 if some of the five errors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0 if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greater</a:t>
                </a:r>
                <a:r>
                  <a:rPr lang="en-US" sz="1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 4,603 hours and 1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otherwise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the 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ize effects, or proportion of risk of failure, associated with each covariate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performs multiple linear regression on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e>
                        </m:func>
                      </m:e>
                    </m:func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27CD2-790C-4133-B147-A0BD9A1F5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  <a:blipFill>
                <a:blip r:embed="rId2"/>
                <a:stretch>
                  <a:fillRect l="-688" t="-1805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B388CA7C-67AF-4750-802E-D4D2F29A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2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3ECDA-7A51-4614-925C-F205F32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Results of the analysis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F9F5F22-BBAE-4009-8B6B-83983941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800100"/>
            <a:ext cx="7143750" cy="5097780"/>
          </a:xfrm>
        </p:spPr>
      </p:pic>
    </p:spTree>
    <p:extLst>
      <p:ext uri="{BB962C8B-B14F-4D97-AF65-F5344CB8AC3E}">
        <p14:creationId xmlns:p14="http://schemas.microsoft.com/office/powerpoint/2010/main" val="200222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098EF-2F1F-4470-BCC8-9F88B4BA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Reasons to be skeptical</a:t>
            </a:r>
          </a:p>
        </p:txBody>
      </p:sp>
    </p:spTree>
    <p:extLst>
      <p:ext uri="{BB962C8B-B14F-4D97-AF65-F5344CB8AC3E}">
        <p14:creationId xmlns:p14="http://schemas.microsoft.com/office/powerpoint/2010/main" val="149925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E3A7-B4C4-418B-A75C-319F930D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lot of NA values for the five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person&#10;&#10;Description automatically generated">
            <a:extLst>
              <a:ext uri="{FF2B5EF4-FFF2-40B4-BE49-F238E27FC236}">
                <a16:creationId xmlns:a16="http://schemas.microsoft.com/office/drawing/2014/main" id="{E433323C-283E-4E85-9FAB-BF8A525DA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7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8DB90A-5101-4EB8-BED2-4AC42443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Standards for defining when a particular error occurs, and criteria for reporting these errors, differ from </a:t>
            </a:r>
            <a:r>
              <a:rPr lang="en-US" sz="2900" dirty="0">
                <a:solidFill>
                  <a:srgbClr val="FFFFFF"/>
                </a:solidFill>
              </a:rPr>
              <a:t>one </a:t>
            </a: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 drive manufacturer to the next</a:t>
            </a:r>
          </a:p>
        </p:txBody>
      </p:sp>
    </p:spTree>
    <p:extLst>
      <p:ext uri="{BB962C8B-B14F-4D97-AF65-F5344CB8AC3E}">
        <p14:creationId xmlns:p14="http://schemas.microsoft.com/office/powerpoint/2010/main" val="2651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E5D4C-B6DC-4E1E-AA72-1749B276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Here’s the Data!</a:t>
            </a:r>
            <a:endParaRPr lang="en-US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40140E-9908-4757-BFF8-177824482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8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492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6C0-9F86-4E95-9F5A-75F08A54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The most compelling evidence supporting the conclusion that both hard drive models are of excellent quality is the tiny proportion of each model that failed during the year.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349E-CAD9-405D-896D-0C8C5C1BC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8" r="20374"/>
          <a:stretch/>
        </p:blipFill>
        <p:spPr>
          <a:xfrm>
            <a:off x="159557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626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D3E-5C4F-4DE5-96EC-08FFDD4B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1, 2019 through September 30,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17D0-CF36-4DBD-97D5-E1523B097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Seagate </a:t>
            </a:r>
            <a:r>
              <a:rPr lang="en-US" dirty="0" err="1"/>
              <a:t>Exos</a:t>
            </a:r>
            <a:r>
              <a:rPr lang="en-US" dirty="0"/>
              <a:t> X14 12 TB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FDDFAC-37A6-48BD-B896-78C794DC01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228344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2BDB6-3507-4022-820D-1D0E4E834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Toshiba MG Series Enterprise 14 TB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92008F-B7D1-4793-AE68-6A67238344E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8205541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3564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E37EF85-B1AF-4979-9523-CBEBD1A0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Survival Analysis</a:t>
            </a:r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A1FA0A7B-BAE9-4C58-8B1E-4DA2075BE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32664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053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0FC5F-5A7D-4FC9-97C0-3BDB504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Participants in the study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Disconnected">
            <a:extLst>
              <a:ext uri="{FF2B5EF4-FFF2-40B4-BE49-F238E27FC236}">
                <a16:creationId xmlns:a16="http://schemas.microsoft.com/office/drawing/2014/main" id="{604821CE-9795-450F-944F-ABD0958D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C637-245A-4747-9D36-65AD39E2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Are the hard drives, themselves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Enter and leave the study throughout the observation period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Experience an </a:t>
            </a:r>
            <a:r>
              <a:rPr lang="en-US" sz="2000" b="1" dirty="0">
                <a:solidFill>
                  <a:srgbClr val="000000"/>
                </a:solidFill>
              </a:rPr>
              <a:t>event</a:t>
            </a:r>
            <a:r>
              <a:rPr lang="en-US" sz="2000" dirty="0">
                <a:solidFill>
                  <a:srgbClr val="000000"/>
                </a:solidFill>
              </a:rPr>
              <a:t> when a malfunction is severe enough to replace the hard drive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be pulled from the study for reasons other than malfunction</a:t>
            </a:r>
          </a:p>
        </p:txBody>
      </p:sp>
    </p:spTree>
    <p:extLst>
      <p:ext uri="{BB962C8B-B14F-4D97-AF65-F5344CB8AC3E}">
        <p14:creationId xmlns:p14="http://schemas.microsoft.com/office/powerpoint/2010/main" val="32084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1E1EB-D368-4AA0-B495-7D71B867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Censoring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93F2-DF2F-4A56-A1F9-4627D102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Occurs when a hard drive does not experience an event during the observation period</a:t>
            </a:r>
          </a:p>
          <a:p>
            <a:r>
              <a:rPr lang="en-US" sz="2400">
                <a:solidFill>
                  <a:srgbClr val="FEFFFF"/>
                </a:solidFill>
              </a:rPr>
              <a:t>Occurs when a hard drive is pulled from service during the observation period without having experienced an event</a:t>
            </a:r>
          </a:p>
          <a:p>
            <a:r>
              <a:rPr lang="en-US" sz="2400">
                <a:solidFill>
                  <a:srgbClr val="FEFFFF"/>
                </a:solidFill>
              </a:rPr>
              <a:t>These are examples of “right censoring”</a:t>
            </a:r>
          </a:p>
        </p:txBody>
      </p:sp>
    </p:spTree>
    <p:extLst>
      <p:ext uri="{BB962C8B-B14F-4D97-AF65-F5344CB8AC3E}">
        <p14:creationId xmlns:p14="http://schemas.microsoft.com/office/powerpoint/2010/main" val="332767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0818-AB1D-4EA5-A628-320634E0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Survival function and Kaplan Meier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4209-C4AC-427D-9D67-5E4BCF02F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Survival is a function of time and is the probability that an event has not occurred before time </a:t>
                </a:r>
                <a:r>
                  <a:rPr lang="en-US" sz="2000" i="1"/>
                  <a:t>t</a:t>
                </a:r>
                <a:endParaRPr lang="en-US" sz="2000"/>
              </a:p>
              <a:p>
                <a:r>
                  <a:rPr lang="en-US" sz="2000"/>
                  <a:t>Is approximated in this instance by Kaplan Meier curves for each model of hard drive we are observing</a:t>
                </a:r>
              </a:p>
              <a:p>
                <a:r>
                  <a:rPr lang="en-US" sz="2000"/>
                  <a:t>Has value 1 at time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/>
                  <a:t> and decreases throughout the observation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4209-C4AC-427D-9D67-5E4BCF02F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833" t="-161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FF4FCE-5EA5-400D-B5C4-F5C007D04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80" r="3050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1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16EA7-F723-481D-B25A-A76742BE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Kaplan Meier Curves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CEB8281E-A2FB-4217-9E6A-8C760C084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4" y="1153566"/>
            <a:ext cx="7561540" cy="4259682"/>
          </a:xfrm>
        </p:spPr>
      </p:pic>
    </p:spTree>
    <p:extLst>
      <p:ext uri="{BB962C8B-B14F-4D97-AF65-F5344CB8AC3E}">
        <p14:creationId xmlns:p14="http://schemas.microsoft.com/office/powerpoint/2010/main" val="19671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2D78-CD76-476B-B029-09570270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Log rank test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242337-0E77-4251-B88B-395A4721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Is a test comparing the Kaplan Meier curves for each hard drive model</a:t>
            </a:r>
          </a:p>
          <a:p>
            <a:r>
              <a:rPr lang="en-US" sz="2400"/>
              <a:t>Tests the null hypothesis that there is no difference in the survival functions of the two hard drive models</a:t>
            </a:r>
          </a:p>
          <a:p>
            <a:r>
              <a:rPr lang="en-US" sz="2400"/>
              <a:t>Is based on the chi-square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ABF22ED-BDCE-4C00-8FEE-E68A5EB7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592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Survival Analysis of Hard Drives by David Kuralt</vt:lpstr>
      <vt:lpstr>Here’s the Data!</vt:lpstr>
      <vt:lpstr>October 1, 2019 through September 30, 2020</vt:lpstr>
      <vt:lpstr>Survival Analysis</vt:lpstr>
      <vt:lpstr>Participants in the study</vt:lpstr>
      <vt:lpstr>Censoring</vt:lpstr>
      <vt:lpstr>Survival function and Kaplan Meier curves</vt:lpstr>
      <vt:lpstr>Kaplan Meier Curves</vt:lpstr>
      <vt:lpstr>Log rank test</vt:lpstr>
      <vt:lpstr>Log Rank Test results</vt:lpstr>
      <vt:lpstr>The need to consider covariates</vt:lpstr>
      <vt:lpstr>Self-Monitoring Analysis Reporting Technology</vt:lpstr>
      <vt:lpstr>Our covariates</vt:lpstr>
      <vt:lpstr>Cox Proportional Hazards model</vt:lpstr>
      <vt:lpstr>The hazard function:</vt:lpstr>
      <vt:lpstr>Results of the analysis</vt:lpstr>
      <vt:lpstr>Reasons to be skeptical</vt:lpstr>
      <vt:lpstr>A lot of NA values for the five errors</vt:lpstr>
      <vt:lpstr>Standards for defining when a particular error occurs, and criteria for reporting these errors, differ from one hard drive manufacturer to the next</vt:lpstr>
      <vt:lpstr>The most compelling evidence supporting the conclusion that both hard drive models are of excellent quality is the tiny proportion of each model that failed during the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of Hard Drives</dc:title>
  <dc:creator>David Kuralt</dc:creator>
  <cp:lastModifiedBy>David Kuralt</cp:lastModifiedBy>
  <cp:revision>1</cp:revision>
  <dcterms:created xsi:type="dcterms:W3CDTF">2020-11-18T19:04:00Z</dcterms:created>
  <dcterms:modified xsi:type="dcterms:W3CDTF">2020-11-18T22:58:41Z</dcterms:modified>
</cp:coreProperties>
</file>