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9A"/>
    <a:srgbClr val="EAC69A"/>
    <a:srgbClr val="C554A1"/>
    <a:srgbClr val="EA9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BBC6-EE04-4EA7-96AF-0F4EC7CEB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E8A6-FEC7-4840-9F56-F6DBBCAD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F77B-6E03-4245-A7F0-F5236173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6D3E-B418-4882-B52B-A5D843DA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C35F-DF98-4A69-8CCD-55B3A33C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73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B8A1-A861-4B33-9607-2611CF47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E2C2-C5F2-4E2B-A15D-7510C29A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2C4B-46EE-4F8E-8575-0506A9AF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14DC-62BA-4B90-B730-F2F83CA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5077-7DE1-4C6F-8261-F5E9F520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3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065-86DE-461C-8CA8-75E230256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A9144-2E2A-439C-A4C5-EE1EBF53D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A0B9-5BAA-4095-9B3C-14EB0F7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A85A-250D-4C08-B298-41AA656A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92C28-72F5-4AE9-80DC-FE746FF7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49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DA3A-81A0-412A-A4AD-9877842B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4051-40C2-4FC9-B868-A00C527F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10D6-5DE9-4A17-855F-8EF8C314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B3D1-6EED-47AE-B067-83FB89E3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AE0A-2CAC-4C12-8EC4-DDEF9668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40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BDC9-EB25-43CF-B18E-DFA1D6D4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D0804-6392-4D38-837F-DC7ACCB0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DEF0-9BEE-4FE0-B7E7-BDC5B081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FCD4-F58E-492B-9278-2138A57C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4917-9175-4B16-8A69-BC60BDA4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8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DD8-A33D-427F-B543-5ADF13DD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2FBF-3001-410E-8F97-866047DD7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ADA3B-9225-4C17-89A7-0EE204EA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C4C5-5692-4156-A172-E4D76FD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EF3F3-6E4D-428F-B806-EEF424D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1D536-BCDC-4D8E-BC6D-B31E61B6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05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94D0-6498-4FFE-AB4A-3D9BC931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E355-4F26-4F8F-917C-94162229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920DA-5B32-4821-807F-CBE0AF20E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1FB17-5476-4B33-A6B8-B6749CF7C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70441-7606-47A9-8515-BE803B5B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758C1-0302-4DB6-A251-708F605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55D8D-6439-422E-90FA-A099164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FE361-5DDC-4438-8851-D0C406F2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02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F397-DFD7-4847-8AE5-5C73C53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618C6-AA72-4169-A86E-DBE9F915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9F921-FCCB-4142-815A-E472F710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10CC2-488D-4FB9-AAEF-6271DA86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96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32E0E-7414-4FDD-80E8-2DA2C098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F190A-F15A-49C7-A63B-773BBA7E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17406-FC37-43D7-8340-DAEFAE5C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2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6544-CA72-4560-B396-B0867AC5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F6-2FC5-4C8A-9D41-96A34CE1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87BC8-1C40-48E0-8FC3-ABE54C8E3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A79A-B52F-48BA-B145-94AFB53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B0E7-DF68-4179-A5F4-25BB05FA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FEFE7-5F18-4DDE-84D0-A53EE52C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2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C779-EC04-444B-BE7F-D3AF8614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5AFA7-B4A7-4998-B85A-7F173888D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F1B95-91B0-4846-863A-AFB5C34C3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9B084-D902-4D29-ACF7-2EDA6F5D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6F317-09E2-4DC6-9303-01D8A04F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5699-A21A-49F4-8011-763B3363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0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BC1D7-81F7-4B39-A92A-2C637707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ACFB-C5D4-4A58-9A41-E894A479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E321-5A6C-4B5F-BF44-30924BC12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5793-8CBE-46A7-BA6B-F9240E1E000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2167-262F-4D3E-A4CA-1226EFDA7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C007-0899-4479-897A-DBF7AA8D4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FF70-A244-4255-89BF-D0D824B63E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08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8E139-4EB0-45D9-920D-115DEF223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28" y="0"/>
            <a:ext cx="456914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CD1A6-7BF2-4D07-B92C-9AEC68950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71" b="93606" l="3046" r="90102">
                        <a14:foregroundMark x1="9137" y1="21483" x2="8122" y2="21483"/>
                        <a14:foregroundMark x1="7360" y1="15601" x2="7360" y2="15601"/>
                        <a14:foregroundMark x1="51015" y1="5371" x2="51015" y2="5371"/>
                        <a14:foregroundMark x1="3299" y1="10742" x2="3299" y2="10742"/>
                        <a14:foregroundMark x1="10660" y1="65985" x2="10660" y2="65985"/>
                        <a14:foregroundMark x1="15228" y1="83887" x2="15228" y2="83887"/>
                        <a14:foregroundMark x1="18528" y1="92072" x2="18528" y2="92072"/>
                        <a14:foregroundMark x1="72589" y1="77238" x2="72589" y2="77238"/>
                        <a14:foregroundMark x1="90355" y1="67008" x2="90355" y2="67008"/>
                        <a14:foregroundMark x1="41624" y1="93606" x2="41624" y2="93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>
            <a:off x="4462943" y="419233"/>
            <a:ext cx="3649182" cy="351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21039C-AE64-47F0-9D94-0EB499089469}"/>
              </a:ext>
            </a:extLst>
          </p:cNvPr>
          <p:cNvSpPr/>
          <p:nvPr/>
        </p:nvSpPr>
        <p:spPr>
          <a:xfrm>
            <a:off x="3811428" y="3828146"/>
            <a:ext cx="456914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rgbClr val="C554A1"/>
                  </a:solidFill>
                  <a:prstDash val="solid"/>
                </a:ln>
                <a:solidFill>
                  <a:srgbClr val="C554A1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LIBRO DE</a:t>
            </a:r>
          </a:p>
          <a:p>
            <a:pPr algn="ctr"/>
            <a:r>
              <a:rPr lang="en-US" sz="8000" b="1" dirty="0">
                <a:ln w="12700">
                  <a:solidFill>
                    <a:srgbClr val="C554A1"/>
                  </a:solidFill>
                  <a:prstDash val="solid"/>
                </a:ln>
                <a:solidFill>
                  <a:srgbClr val="C554A1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ORO</a:t>
            </a:r>
          </a:p>
        </p:txBody>
      </p:sp>
    </p:spTree>
    <p:extLst>
      <p:ext uri="{BB962C8B-B14F-4D97-AF65-F5344CB8AC3E}">
        <p14:creationId xmlns:p14="http://schemas.microsoft.com/office/powerpoint/2010/main" val="40605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DEC18-C297-46FC-B30C-5CBC190B0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28" y="0"/>
            <a:ext cx="45691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50CFB-8CBA-4332-B111-0891E44ADD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71" b="93606" l="3046" r="90102">
                        <a14:foregroundMark x1="9137" y1="21483" x2="8122" y2="21483"/>
                        <a14:foregroundMark x1="7360" y1="15601" x2="7360" y2="15601"/>
                        <a14:foregroundMark x1="51015" y1="5371" x2="51015" y2="5371"/>
                        <a14:foregroundMark x1="3299" y1="10742" x2="3299" y2="10742"/>
                        <a14:foregroundMark x1="10660" y1="65985" x2="10660" y2="65985"/>
                        <a14:foregroundMark x1="15228" y1="83887" x2="15228" y2="83887"/>
                        <a14:foregroundMark x1="18528" y1="92072" x2="18528" y2="92072"/>
                        <a14:foregroundMark x1="72589" y1="77238" x2="72589" y2="77238"/>
                        <a14:foregroundMark x1="90355" y1="67008" x2="90355" y2="67008"/>
                        <a14:foregroundMark x1="41624" y1="93606" x2="41624" y2="93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>
            <a:off x="4462943" y="419233"/>
            <a:ext cx="3649182" cy="351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72372F-CB89-4BB1-B00E-8E0111608F0E}"/>
              </a:ext>
            </a:extLst>
          </p:cNvPr>
          <p:cNvSpPr/>
          <p:nvPr/>
        </p:nvSpPr>
        <p:spPr>
          <a:xfrm>
            <a:off x="3811428" y="3828146"/>
            <a:ext cx="456914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rgbClr val="EAB29A"/>
                  </a:solidFill>
                  <a:prstDash val="solid"/>
                </a:ln>
                <a:solidFill>
                  <a:srgbClr val="EAB29A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LIBRO DE</a:t>
            </a:r>
          </a:p>
          <a:p>
            <a:pPr algn="ctr"/>
            <a:r>
              <a:rPr lang="en-US" sz="8000" b="1" dirty="0">
                <a:ln w="12700">
                  <a:solidFill>
                    <a:srgbClr val="EAB29A"/>
                  </a:solidFill>
                  <a:prstDash val="solid"/>
                </a:ln>
                <a:solidFill>
                  <a:srgbClr val="EAB29A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ORO</a:t>
            </a:r>
          </a:p>
        </p:txBody>
      </p:sp>
    </p:spTree>
    <p:extLst>
      <p:ext uri="{BB962C8B-B14F-4D97-AF65-F5344CB8AC3E}">
        <p14:creationId xmlns:p14="http://schemas.microsoft.com/office/powerpoint/2010/main" val="213408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Marquez de Silva</dc:creator>
  <cp:lastModifiedBy>Sergio Marquez de Silva</cp:lastModifiedBy>
  <cp:revision>5</cp:revision>
  <dcterms:created xsi:type="dcterms:W3CDTF">2019-04-14T10:34:40Z</dcterms:created>
  <dcterms:modified xsi:type="dcterms:W3CDTF">2019-04-14T15:46:04Z</dcterms:modified>
</cp:coreProperties>
</file>