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2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F4B5-F7E0-AD4B-8C39-4723C2058BD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2462" y="13372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8450" y="885861"/>
            <a:ext cx="8130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59860" y="13372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3528" y="885861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brother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09612" y="13372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7"/>
            <a:endCxn id="5" idx="1"/>
          </p:cNvCxnSpPr>
          <p:nvPr/>
        </p:nvCxnSpPr>
        <p:spPr>
          <a:xfrm flipV="1">
            <a:off x="2427702" y="1070527"/>
            <a:ext cx="240748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3481493" y="1070527"/>
            <a:ext cx="570200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7" idx="1"/>
          </p:cNvCxnSpPr>
          <p:nvPr/>
        </p:nvCxnSpPr>
        <p:spPr>
          <a:xfrm flipV="1">
            <a:off x="4495100" y="1070527"/>
            <a:ext cx="518428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>
            <a:off x="5916339" y="1070527"/>
            <a:ext cx="485106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52089" y="603623"/>
            <a:ext cx="5785060" cy="18031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800629" y="3442382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8450" y="3060969"/>
            <a:ext cx="991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husband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181563" y="3512317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85912" y="3073050"/>
            <a:ext cx="620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aunt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09612" y="3512317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9" name="Straight Connector 28"/>
          <p:cNvCxnSpPr>
            <a:stCxn id="24" idx="7"/>
            <a:endCxn id="25" idx="1"/>
          </p:cNvCxnSpPr>
          <p:nvPr/>
        </p:nvCxnSpPr>
        <p:spPr>
          <a:xfrm flipV="1">
            <a:off x="2335869" y="3245635"/>
            <a:ext cx="332581" cy="288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3"/>
            <a:endCxn id="26" idx="1"/>
          </p:cNvCxnSpPr>
          <p:nvPr/>
        </p:nvCxnSpPr>
        <p:spPr>
          <a:xfrm>
            <a:off x="3660353" y="3245635"/>
            <a:ext cx="613043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7"/>
            <a:endCxn id="27" idx="1"/>
          </p:cNvCxnSpPr>
          <p:nvPr/>
        </p:nvCxnSpPr>
        <p:spPr>
          <a:xfrm flipV="1">
            <a:off x="4716803" y="3257716"/>
            <a:ext cx="469109" cy="346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5806595" y="3257716"/>
            <a:ext cx="594850" cy="346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52089" y="2778731"/>
            <a:ext cx="5785060" cy="18031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1660" y="2236480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856903" y="22411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1099" y="168932"/>
            <a:ext cx="8607040" cy="483295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53" idx="0"/>
            <a:endCxn id="4" idx="3"/>
          </p:cNvCxnSpPr>
          <p:nvPr/>
        </p:nvCxnSpPr>
        <p:spPr>
          <a:xfrm flipV="1">
            <a:off x="1183650" y="1872449"/>
            <a:ext cx="800645" cy="581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3" idx="2"/>
            <a:endCxn id="24" idx="1"/>
          </p:cNvCxnSpPr>
          <p:nvPr/>
        </p:nvCxnSpPr>
        <p:spPr>
          <a:xfrm>
            <a:off x="1183650" y="2657691"/>
            <a:ext cx="708812" cy="876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5"/>
            <a:endCxn id="69" idx="0"/>
          </p:cNvCxnSpPr>
          <p:nvPr/>
        </p:nvCxnSpPr>
        <p:spPr>
          <a:xfrm>
            <a:off x="6844852" y="1872449"/>
            <a:ext cx="719638" cy="581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8" idx="7"/>
            <a:endCxn id="69" idx="2"/>
          </p:cNvCxnSpPr>
          <p:nvPr/>
        </p:nvCxnSpPr>
        <p:spPr>
          <a:xfrm flipV="1">
            <a:off x="6844852" y="2657691"/>
            <a:ext cx="719638" cy="946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81730" y="2453852"/>
            <a:ext cx="203839" cy="203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36" idx="6"/>
            <a:endCxn id="53" idx="1"/>
          </p:cNvCxnSpPr>
          <p:nvPr/>
        </p:nvCxnSpPr>
        <p:spPr>
          <a:xfrm>
            <a:off x="978733" y="2550017"/>
            <a:ext cx="102997" cy="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62570" y="2453852"/>
            <a:ext cx="203839" cy="203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37" idx="2"/>
            <a:endCxn id="69" idx="3"/>
          </p:cNvCxnSpPr>
          <p:nvPr/>
        </p:nvCxnSpPr>
        <p:spPr>
          <a:xfrm flipH="1">
            <a:off x="7666409" y="2554646"/>
            <a:ext cx="190494" cy="1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61441" y="4817225"/>
            <a:ext cx="112253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42795" y="4403921"/>
            <a:ext cx="3393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uncle(X,Y):-husband(X,Z),aunt(Z,Y)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5464" y="2180685"/>
            <a:ext cx="34993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uncle(X,Y):-parent(X,Z),brother(Z,Y)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6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Cohen</dc:creator>
  <cp:lastModifiedBy>William Cohen</cp:lastModifiedBy>
  <cp:revision>2</cp:revision>
  <dcterms:created xsi:type="dcterms:W3CDTF">2016-02-11T03:03:26Z</dcterms:created>
  <dcterms:modified xsi:type="dcterms:W3CDTF">2016-02-18T09:53:30Z</dcterms:modified>
</cp:coreProperties>
</file>