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6" d="100"/>
          <a:sy n="146" d="100"/>
        </p:scale>
        <p:origin x="-15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F4B5-F7E0-AD4B-8C39-4723C2058BDB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B825-B55F-A64D-A697-BEC3A16C4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31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F4B5-F7E0-AD4B-8C39-4723C2058BDB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B825-B55F-A64D-A697-BEC3A16C4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4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F4B5-F7E0-AD4B-8C39-4723C2058BDB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B825-B55F-A64D-A697-BEC3A16C4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5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F4B5-F7E0-AD4B-8C39-4723C2058BDB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B825-B55F-A64D-A697-BEC3A16C4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9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F4B5-F7E0-AD4B-8C39-4723C2058BDB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B825-B55F-A64D-A697-BEC3A16C4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51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F4B5-F7E0-AD4B-8C39-4723C2058BDB}" type="datetimeFigureOut">
              <a:rPr lang="en-US" smtClean="0"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B825-B55F-A64D-A697-BEC3A16C4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41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F4B5-F7E0-AD4B-8C39-4723C2058BDB}" type="datetimeFigureOut">
              <a:rPr lang="en-US" smtClean="0"/>
              <a:t>4/25/16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B825-B55F-A64D-A697-BEC3A16C4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4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F4B5-F7E0-AD4B-8C39-4723C2058BDB}" type="datetimeFigureOut">
              <a:rPr lang="en-US" smtClean="0"/>
              <a:t>4/25/16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B825-B55F-A64D-A697-BEC3A16C4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8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F4B5-F7E0-AD4B-8C39-4723C2058BDB}" type="datetimeFigureOut">
              <a:rPr lang="en-US" smtClean="0"/>
              <a:t>4/25/16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B825-B55F-A64D-A697-BEC3A16C4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05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F4B5-F7E0-AD4B-8C39-4723C2058BDB}" type="datetimeFigureOut">
              <a:rPr lang="en-US" smtClean="0"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B825-B55F-A64D-A697-BEC3A16C4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2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F4B5-F7E0-AD4B-8C39-4723C2058BDB}" type="datetimeFigureOut">
              <a:rPr lang="en-US" smtClean="0"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B825-B55F-A64D-A697-BEC3A16C4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2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9F4B5-F7E0-AD4B-8C39-4723C2058BDB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1B825-B55F-A64D-A697-BEC3A16C4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1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14178" y="1337209"/>
            <a:ext cx="627073" cy="6270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25018" y="1466388"/>
            <a:ext cx="8130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parent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959860" y="1337209"/>
            <a:ext cx="627073" cy="6270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96131" y="1466080"/>
            <a:ext cx="90281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brother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283115" y="1337209"/>
            <a:ext cx="627073" cy="6270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10" name="Straight Connector 9"/>
          <p:cNvCxnSpPr>
            <a:stCxn id="4" idx="6"/>
            <a:endCxn id="5" idx="1"/>
          </p:cNvCxnSpPr>
          <p:nvPr/>
        </p:nvCxnSpPr>
        <p:spPr>
          <a:xfrm>
            <a:off x="2441251" y="1650746"/>
            <a:ext cx="383767" cy="3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3"/>
            <a:endCxn id="6" idx="2"/>
          </p:cNvCxnSpPr>
          <p:nvPr/>
        </p:nvCxnSpPr>
        <p:spPr>
          <a:xfrm flipV="1">
            <a:off x="3638061" y="1650746"/>
            <a:ext cx="321799" cy="3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6"/>
            <a:endCxn id="7" idx="1"/>
          </p:cNvCxnSpPr>
          <p:nvPr/>
        </p:nvCxnSpPr>
        <p:spPr>
          <a:xfrm>
            <a:off x="4586933" y="1650746"/>
            <a:ext cx="4091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3"/>
            <a:endCxn id="8" idx="2"/>
          </p:cNvCxnSpPr>
          <p:nvPr/>
        </p:nvCxnSpPr>
        <p:spPr>
          <a:xfrm>
            <a:off x="5898942" y="1650746"/>
            <a:ext cx="3841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41099" y="168932"/>
            <a:ext cx="8607040" cy="4832959"/>
          </a:xfrm>
          <a:prstGeom prst="rect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60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92462" y="1337209"/>
            <a:ext cx="627073" cy="6270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8450" y="885861"/>
            <a:ext cx="8130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parent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959860" y="1337209"/>
            <a:ext cx="627073" cy="6270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13528" y="885861"/>
            <a:ext cx="90281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brother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309612" y="1337209"/>
            <a:ext cx="627073" cy="6270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10" name="Straight Connector 9"/>
          <p:cNvCxnSpPr>
            <a:stCxn id="4" idx="7"/>
            <a:endCxn id="5" idx="1"/>
          </p:cNvCxnSpPr>
          <p:nvPr/>
        </p:nvCxnSpPr>
        <p:spPr>
          <a:xfrm flipV="1">
            <a:off x="2427702" y="1070527"/>
            <a:ext cx="240748" cy="358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3"/>
            <a:endCxn id="6" idx="1"/>
          </p:cNvCxnSpPr>
          <p:nvPr/>
        </p:nvCxnSpPr>
        <p:spPr>
          <a:xfrm>
            <a:off x="3481493" y="1070527"/>
            <a:ext cx="570200" cy="358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7"/>
            <a:endCxn id="7" idx="1"/>
          </p:cNvCxnSpPr>
          <p:nvPr/>
        </p:nvCxnSpPr>
        <p:spPr>
          <a:xfrm flipV="1">
            <a:off x="4495100" y="1070527"/>
            <a:ext cx="518428" cy="358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3"/>
            <a:endCxn id="8" idx="1"/>
          </p:cNvCxnSpPr>
          <p:nvPr/>
        </p:nvCxnSpPr>
        <p:spPr>
          <a:xfrm>
            <a:off x="5916339" y="1070527"/>
            <a:ext cx="485106" cy="358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552089" y="603623"/>
            <a:ext cx="5785060" cy="1803189"/>
          </a:xfrm>
          <a:prstGeom prst="rect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1800629" y="3442382"/>
            <a:ext cx="627073" cy="6270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668450" y="3060969"/>
            <a:ext cx="99190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husband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4181563" y="3512317"/>
            <a:ext cx="627073" cy="6270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185912" y="3073050"/>
            <a:ext cx="62068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aunt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6309612" y="3512317"/>
            <a:ext cx="627073" cy="6270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29" name="Straight Connector 28"/>
          <p:cNvCxnSpPr>
            <a:stCxn id="24" idx="7"/>
            <a:endCxn id="25" idx="1"/>
          </p:cNvCxnSpPr>
          <p:nvPr/>
        </p:nvCxnSpPr>
        <p:spPr>
          <a:xfrm flipV="1">
            <a:off x="2335869" y="3245635"/>
            <a:ext cx="332581" cy="2885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3"/>
            <a:endCxn id="26" idx="1"/>
          </p:cNvCxnSpPr>
          <p:nvPr/>
        </p:nvCxnSpPr>
        <p:spPr>
          <a:xfrm>
            <a:off x="3660353" y="3245635"/>
            <a:ext cx="613043" cy="358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6" idx="7"/>
            <a:endCxn id="27" idx="1"/>
          </p:cNvCxnSpPr>
          <p:nvPr/>
        </p:nvCxnSpPr>
        <p:spPr>
          <a:xfrm flipV="1">
            <a:off x="4716803" y="3257716"/>
            <a:ext cx="469109" cy="346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3"/>
            <a:endCxn id="28" idx="1"/>
          </p:cNvCxnSpPr>
          <p:nvPr/>
        </p:nvCxnSpPr>
        <p:spPr>
          <a:xfrm>
            <a:off x="5806595" y="3257716"/>
            <a:ext cx="594850" cy="346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552089" y="2778731"/>
            <a:ext cx="5785060" cy="1803189"/>
          </a:xfrm>
          <a:prstGeom prst="rect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51660" y="2236480"/>
            <a:ext cx="627073" cy="6270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7856903" y="2241109"/>
            <a:ext cx="627073" cy="6270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41099" y="168932"/>
            <a:ext cx="8607040" cy="4832959"/>
          </a:xfrm>
          <a:prstGeom prst="rect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53" idx="0"/>
            <a:endCxn id="4" idx="3"/>
          </p:cNvCxnSpPr>
          <p:nvPr/>
        </p:nvCxnSpPr>
        <p:spPr>
          <a:xfrm flipV="1">
            <a:off x="1183650" y="1872449"/>
            <a:ext cx="800645" cy="5814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53" idx="2"/>
            <a:endCxn id="24" idx="1"/>
          </p:cNvCxnSpPr>
          <p:nvPr/>
        </p:nvCxnSpPr>
        <p:spPr>
          <a:xfrm>
            <a:off x="1183650" y="2657691"/>
            <a:ext cx="708812" cy="8765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8" idx="5"/>
            <a:endCxn id="69" idx="0"/>
          </p:cNvCxnSpPr>
          <p:nvPr/>
        </p:nvCxnSpPr>
        <p:spPr>
          <a:xfrm>
            <a:off x="6844852" y="1872449"/>
            <a:ext cx="719638" cy="5814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28" idx="7"/>
            <a:endCxn id="69" idx="2"/>
          </p:cNvCxnSpPr>
          <p:nvPr/>
        </p:nvCxnSpPr>
        <p:spPr>
          <a:xfrm flipV="1">
            <a:off x="6844852" y="2657691"/>
            <a:ext cx="719638" cy="9464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081730" y="2453852"/>
            <a:ext cx="203839" cy="2038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36" idx="6"/>
            <a:endCxn id="53" idx="1"/>
          </p:cNvCxnSpPr>
          <p:nvPr/>
        </p:nvCxnSpPr>
        <p:spPr>
          <a:xfrm>
            <a:off x="978733" y="2550017"/>
            <a:ext cx="102997" cy="57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7462570" y="2453852"/>
            <a:ext cx="203839" cy="2038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>
            <a:stCxn id="37" idx="2"/>
            <a:endCxn id="69" idx="3"/>
          </p:cNvCxnSpPr>
          <p:nvPr/>
        </p:nvCxnSpPr>
        <p:spPr>
          <a:xfrm flipH="1">
            <a:off x="7666409" y="2554646"/>
            <a:ext cx="190494" cy="11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361441" y="4817225"/>
            <a:ext cx="1122535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uncle(X,Y)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3542795" y="4403921"/>
            <a:ext cx="339389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uncle(X,Y):-husband(X,Z),aunt(Z,Y)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345464" y="2180685"/>
            <a:ext cx="34993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uncle(X,Y):-parent(X,Z),brother(Z,Y)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481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65</Words>
  <Application>Microsoft Macintosh PowerPoint</Application>
  <PresentationFormat>On-screen Show (4:3)</PresentationFormat>
  <Paragraphs>20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Cohen</dc:creator>
  <cp:lastModifiedBy>William Cohen</cp:lastModifiedBy>
  <cp:revision>3</cp:revision>
  <dcterms:created xsi:type="dcterms:W3CDTF">2016-02-11T03:03:26Z</dcterms:created>
  <dcterms:modified xsi:type="dcterms:W3CDTF">2016-04-25T21:05:53Z</dcterms:modified>
</cp:coreProperties>
</file>