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4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2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F4B5-F7E0-AD4B-8C39-4723C2058BDB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0726" y="761401"/>
            <a:ext cx="627073" cy="62707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0744" y="905963"/>
            <a:ext cx="8130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95602" y="768270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0778" y="897141"/>
            <a:ext cx="902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brother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63536" y="768270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Y*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6"/>
            <a:endCxn id="5" idx="1"/>
          </p:cNvCxnSpPr>
          <p:nvPr/>
        </p:nvCxnSpPr>
        <p:spPr>
          <a:xfrm>
            <a:off x="937799" y="1074938"/>
            <a:ext cx="322945" cy="11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6" idx="2"/>
          </p:cNvCxnSpPr>
          <p:nvPr/>
        </p:nvCxnSpPr>
        <p:spPr>
          <a:xfrm flipV="1">
            <a:off x="2073787" y="1081807"/>
            <a:ext cx="221815" cy="4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7" idx="1"/>
          </p:cNvCxnSpPr>
          <p:nvPr/>
        </p:nvCxnSpPr>
        <p:spPr>
          <a:xfrm>
            <a:off x="2922675" y="1081807"/>
            <a:ext cx="2481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2"/>
          </p:cNvCxnSpPr>
          <p:nvPr/>
        </p:nvCxnSpPr>
        <p:spPr>
          <a:xfrm>
            <a:off x="4073589" y="1081807"/>
            <a:ext cx="289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15514" y="204638"/>
            <a:ext cx="3693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uncle(X,Y):-parent(X,W),brother(W,Y)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46773" y="2085888"/>
            <a:ext cx="627073" cy="62707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X*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60744" y="2214759"/>
            <a:ext cx="620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aunt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122304" y="2095457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81686" y="2214759"/>
            <a:ext cx="991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husband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363536" y="2085888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Y*</a:t>
            </a:r>
            <a:endParaRPr lang="en-US" dirty="0"/>
          </a:p>
        </p:txBody>
      </p:sp>
      <p:cxnSp>
        <p:nvCxnSpPr>
          <p:cNvPr id="57" name="Straight Connector 56"/>
          <p:cNvCxnSpPr>
            <a:stCxn id="49" idx="6"/>
            <a:endCxn id="51" idx="1"/>
          </p:cNvCxnSpPr>
          <p:nvPr/>
        </p:nvCxnSpPr>
        <p:spPr>
          <a:xfrm>
            <a:off x="973846" y="2399425"/>
            <a:ext cx="2868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3"/>
            <a:endCxn id="52" idx="2"/>
          </p:cNvCxnSpPr>
          <p:nvPr/>
        </p:nvCxnSpPr>
        <p:spPr>
          <a:xfrm>
            <a:off x="1881427" y="2399425"/>
            <a:ext cx="240877" cy="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6"/>
            <a:endCxn id="54" idx="1"/>
          </p:cNvCxnSpPr>
          <p:nvPr/>
        </p:nvCxnSpPr>
        <p:spPr>
          <a:xfrm flipV="1">
            <a:off x="2749377" y="2399425"/>
            <a:ext cx="332309" cy="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3"/>
            <a:endCxn id="55" idx="2"/>
          </p:cNvCxnSpPr>
          <p:nvPr/>
        </p:nvCxnSpPr>
        <p:spPr>
          <a:xfrm>
            <a:off x="4073589" y="2399425"/>
            <a:ext cx="289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5514" y="2980271"/>
            <a:ext cx="35884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uncle(X,Y):-aunt(X,W),husband(W,Y)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86256" y="22915"/>
            <a:ext cx="341801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status(X,T):</a:t>
            </a:r>
            <a:r>
              <a:rPr lang="en-US" dirty="0" smtClean="0"/>
              <a:t>-</a:t>
            </a:r>
          </a:p>
          <a:p>
            <a:r>
              <a:rPr lang="en-US" dirty="0"/>
              <a:t>	</a:t>
            </a:r>
            <a:r>
              <a:rPr lang="en-US" dirty="0" err="1" smtClean="0"/>
              <a:t>assign_tired</a:t>
            </a:r>
            <a:r>
              <a:rPr lang="en-US" dirty="0" smtClean="0"/>
              <a:t>(T),parent</a:t>
            </a:r>
            <a:r>
              <a:rPr lang="en-US" dirty="0"/>
              <a:t>(X</a:t>
            </a:r>
            <a:r>
              <a:rPr lang="en-US" dirty="0" smtClean="0"/>
              <a:t>,W),</a:t>
            </a:r>
          </a:p>
          <a:p>
            <a:r>
              <a:rPr lang="en-US" dirty="0"/>
              <a:t>	</a:t>
            </a:r>
            <a:r>
              <a:rPr lang="en-US" dirty="0" smtClean="0"/>
              <a:t>infant(</a:t>
            </a:r>
            <a:r>
              <a:rPr lang="en-US" dirty="0" smtClean="0"/>
              <a:t>W)</a:t>
            </a:r>
            <a:r>
              <a:rPr lang="en-US" dirty="0" smtClean="0"/>
              <a:t>,</a:t>
            </a:r>
            <a:r>
              <a:rPr lang="en-US" u="sng" dirty="0" smtClean="0"/>
              <a:t>any(T,W).</a:t>
            </a:r>
            <a:endParaRPr lang="en-US" u="sng" dirty="0"/>
          </a:p>
        </p:txBody>
      </p:sp>
      <p:sp>
        <p:nvSpPr>
          <p:cNvPr id="116" name="Oval 115"/>
          <p:cNvSpPr/>
          <p:nvPr/>
        </p:nvSpPr>
        <p:spPr>
          <a:xfrm>
            <a:off x="5811154" y="1132510"/>
            <a:ext cx="627073" cy="62707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X*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718169" y="2048799"/>
            <a:ext cx="8130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5811154" y="2722530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487244" y="1275295"/>
            <a:ext cx="1318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assign_tired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7870522" y="1866074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T*</a:t>
            </a:r>
            <a:endParaRPr lang="en-US" dirty="0"/>
          </a:p>
        </p:txBody>
      </p:sp>
      <p:cxnSp>
        <p:nvCxnSpPr>
          <p:cNvPr id="121" name="Straight Connector 120"/>
          <p:cNvCxnSpPr>
            <a:stCxn id="116" idx="4"/>
          </p:cNvCxnSpPr>
          <p:nvPr/>
        </p:nvCxnSpPr>
        <p:spPr>
          <a:xfrm>
            <a:off x="6124691" y="1759583"/>
            <a:ext cx="0" cy="280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159193" y="1644627"/>
            <a:ext cx="1" cy="221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124691" y="2442468"/>
            <a:ext cx="0" cy="280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97007" y="2816643"/>
            <a:ext cx="7385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infant</a:t>
            </a:r>
            <a:endParaRPr lang="en-US" dirty="0"/>
          </a:p>
        </p:txBody>
      </p:sp>
      <p:cxnSp>
        <p:nvCxnSpPr>
          <p:cNvPr id="130" name="Straight Connector 129"/>
          <p:cNvCxnSpPr>
            <a:endCxn id="129" idx="1"/>
          </p:cNvCxnSpPr>
          <p:nvPr/>
        </p:nvCxnSpPr>
        <p:spPr>
          <a:xfrm>
            <a:off x="6437762" y="3001309"/>
            <a:ext cx="3592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316417" y="0"/>
            <a:ext cx="0" cy="3510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0" y="351034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0" y="1775359"/>
            <a:ext cx="53164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-20706" y="22915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66248" y="1994945"/>
            <a:ext cx="520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u="sng" dirty="0" smtClean="0"/>
              <a:t>any</a:t>
            </a:r>
            <a:endParaRPr lang="en-US" u="sng" dirty="0"/>
          </a:p>
        </p:txBody>
      </p:sp>
      <p:cxnSp>
        <p:nvCxnSpPr>
          <p:cNvPr id="3" name="Straight Connector 2"/>
          <p:cNvCxnSpPr>
            <a:stCxn id="120" idx="2"/>
            <a:endCxn id="47" idx="3"/>
          </p:cNvCxnSpPr>
          <p:nvPr/>
        </p:nvCxnSpPr>
        <p:spPr>
          <a:xfrm flipH="1">
            <a:off x="7487244" y="2179611"/>
            <a:ext cx="3832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18" idx="7"/>
          </p:cNvCxnSpPr>
          <p:nvPr/>
        </p:nvCxnSpPr>
        <p:spPr>
          <a:xfrm flipH="1">
            <a:off x="6346394" y="2364277"/>
            <a:ext cx="619854" cy="450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7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73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Cohen</dc:creator>
  <cp:lastModifiedBy>William Cohen</cp:lastModifiedBy>
  <cp:revision>15</cp:revision>
  <dcterms:created xsi:type="dcterms:W3CDTF">2016-02-11T03:03:26Z</dcterms:created>
  <dcterms:modified xsi:type="dcterms:W3CDTF">2016-05-07T20:32:53Z</dcterms:modified>
</cp:coreProperties>
</file>