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40" y="807085"/>
            <a:ext cx="10789285" cy="827405"/>
          </a:xfrm>
        </p:spPr>
        <p:txBody>
          <a:bodyPr>
            <a:noAutofit/>
          </a:bodyPr>
          <a:p>
            <a:pPr algn="l"/>
            <a:r>
              <a:rPr lang="en-US" sz="2800" b="1"/>
              <a:t>Hypothesis 1:</a:t>
            </a:r>
            <a:br>
              <a:rPr lang="en-US" sz="2800" b="1"/>
            </a:br>
            <a:r>
              <a:rPr lang="en-US" sz="2800" b="1"/>
              <a:t>It is possible to predict customers likely to churn using a predictive model</a:t>
            </a:r>
            <a:endParaRPr lang="en-US" sz="2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840" y="2228215"/>
            <a:ext cx="10675620" cy="4117975"/>
          </a:xfrm>
        </p:spPr>
        <p:txBody>
          <a:bodyPr/>
          <a:p>
            <a:pPr algn="l"/>
            <a:r>
              <a:rPr lang="en-US" b="1"/>
              <a:t>Predicting Customers likely to Churn</a:t>
            </a:r>
            <a:endParaRPr lang="en-US" b="1"/>
          </a:p>
          <a:p>
            <a:r>
              <a:rPr lang="en-US" b="1"/>
              <a:t>Steps</a:t>
            </a:r>
            <a:endParaRPr lang="en-US" b="1"/>
          </a:p>
          <a:p>
            <a:pPr algn="l"/>
            <a:r>
              <a:rPr lang="en-US"/>
              <a:t>1. Historical data of SME Customers before and after the power-liberalization of the energy market in Europe (both those that churn and those that didnt)</a:t>
            </a:r>
            <a:endParaRPr lang="en-US"/>
          </a:p>
          <a:p>
            <a:pPr algn="l"/>
            <a:r>
              <a:rPr lang="en-US"/>
              <a:t>2. Analysis on data to get important variables and customer analytics for churn rate, also taking a look at the customers’ price sensitivities.</a:t>
            </a:r>
            <a:endParaRPr lang="en-US"/>
          </a:p>
          <a:p>
            <a:pPr algn="l"/>
            <a:r>
              <a:rPr lang="en-US"/>
              <a:t>3. Feature Selection (based on their effect on the Customer churn).</a:t>
            </a:r>
            <a:endParaRPr lang="en-US"/>
          </a:p>
          <a:p>
            <a:pPr algn="l"/>
            <a:r>
              <a:rPr lang="en-US"/>
              <a:t>4. Create a Churn predictive Model for the Customers, and test it.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40" y="993140"/>
            <a:ext cx="10789285" cy="827405"/>
          </a:xfrm>
        </p:spPr>
        <p:txBody>
          <a:bodyPr>
            <a:noAutofit/>
          </a:bodyPr>
          <a:p>
            <a:pPr algn="l"/>
            <a:r>
              <a:rPr lang="en-US" sz="2800" b="1"/>
              <a:t>Hypothesis 2:</a:t>
            </a:r>
            <a:br>
              <a:rPr lang="en-US" sz="2800" b="1"/>
            </a:br>
            <a:r>
              <a:rPr lang="en-US" sz="2800" b="1"/>
              <a:t>Churn is driven by customer price sensitivity</a:t>
            </a:r>
            <a:endParaRPr lang="en-US" sz="2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840" y="2286000"/>
            <a:ext cx="10675620" cy="4117975"/>
          </a:xfrm>
        </p:spPr>
        <p:txBody>
          <a:bodyPr/>
          <a:p>
            <a:pPr algn="l"/>
            <a:r>
              <a:rPr lang="en-US" b="1"/>
              <a:t>Rate of Churn is dependent on the Price</a:t>
            </a:r>
            <a:endParaRPr lang="en-US" b="1"/>
          </a:p>
          <a:p>
            <a:r>
              <a:rPr lang="en-US" b="1"/>
              <a:t>Steps</a:t>
            </a:r>
            <a:endParaRPr lang="en-US" b="1"/>
          </a:p>
          <a:p>
            <a:pPr algn="l"/>
            <a:r>
              <a:rPr lang="en-US"/>
              <a:t>1. Analysis on the Prices and the Rate of Churn.</a:t>
            </a:r>
            <a:endParaRPr lang="en-US"/>
          </a:p>
          <a:p>
            <a:pPr algn="l"/>
            <a:r>
              <a:rPr lang="en-US"/>
              <a:t>2. Adding all other price dependent features and analysing the Churn rate.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90" y="1529715"/>
            <a:ext cx="10789285" cy="827405"/>
          </a:xfrm>
        </p:spPr>
        <p:txBody>
          <a:bodyPr>
            <a:noAutofit/>
          </a:bodyPr>
          <a:p>
            <a:pPr algn="l"/>
            <a:r>
              <a:rPr lang="en-US" sz="2800" b="1"/>
              <a:t>Hypothesis 3:</a:t>
            </a:r>
            <a:br>
              <a:rPr lang="en-US" sz="2800" b="1"/>
            </a:br>
            <a:r>
              <a:rPr lang="en-US" sz="2800" b="1"/>
              <a:t>Client wants to try discounting strategy. SME division head suggests that offering customers at high propensity to churn a 20% discount might be effective</a:t>
            </a:r>
            <a:endParaRPr lang="en-US" sz="2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690" y="2858135"/>
            <a:ext cx="10675620" cy="4117975"/>
          </a:xfrm>
        </p:spPr>
        <p:txBody>
          <a:bodyPr/>
          <a:p>
            <a:pPr algn="l"/>
            <a:r>
              <a:rPr lang="en-US" b="1"/>
              <a:t>Assessing effect of 20% Discount on Customers predicted to Churn.</a:t>
            </a:r>
            <a:endParaRPr lang="en-US" b="1"/>
          </a:p>
          <a:p>
            <a:r>
              <a:rPr lang="en-US" b="1"/>
              <a:t>Steps</a:t>
            </a:r>
            <a:endParaRPr lang="en-US" b="1"/>
          </a:p>
          <a:p>
            <a:pPr algn="l"/>
            <a:r>
              <a:rPr lang="en-US"/>
              <a:t>1. Run Analytics on Historical Customer Behaviour (Purchasing Behaviour)</a:t>
            </a:r>
            <a:endParaRPr lang="en-US"/>
          </a:p>
          <a:p>
            <a:pPr algn="l"/>
            <a:r>
              <a:rPr lang="en-US"/>
              <a:t>2. Create a Predictive Model on Choice of Purchase, puuting the 20% discount into consideration.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Presentation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Hypothesis 1: It is possible to predict customers likely to churn using a predictive model</vt:lpstr>
      <vt:lpstr>Hypothesis 1: Churn is driven by customer price sensitivity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1: It is possible to predict customers likely to churn using a predictive model</dc:title>
  <dc:creator>TOTAGOUSER4</dc:creator>
  <cp:lastModifiedBy>TOTAGOUSER4</cp:lastModifiedBy>
  <cp:revision>17</cp:revision>
  <dcterms:created xsi:type="dcterms:W3CDTF">2021-01-20T08:50:48Z</dcterms:created>
  <dcterms:modified xsi:type="dcterms:W3CDTF">2021-01-20T09:16:35Z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