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345" y="579120"/>
            <a:ext cx="9144000" cy="885190"/>
          </a:xfrm>
        </p:spPr>
        <p:txBody>
          <a:bodyPr>
            <a:noAutofit/>
          </a:bodyPr>
          <a:p>
            <a:pPr algn="ctr"/>
            <a:r>
              <a:rPr lang="en-US" sz="1800" b="1"/>
              <a:t>From the visualizations below, we can see that the prices of energy and power reduces over the periods.</a:t>
            </a:r>
            <a:br>
              <a:rPr lang="en-US" sz="1800" b="1"/>
            </a:br>
            <a:r>
              <a:rPr lang="en-US" sz="1800" b="1"/>
              <a:t>Also, there was an increase in Customers in 2009, but then more Customers had their contracts ending in 2016. </a:t>
            </a:r>
            <a:br>
              <a:rPr lang="en-US" sz="1800" b="1"/>
            </a:br>
            <a:r>
              <a:rPr lang="en-US" sz="1800" b="1"/>
              <a:t>Also, about 10% of the Customers have churned.</a:t>
            </a:r>
            <a:endParaRPr lang="en-US" sz="1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020" y="1621155"/>
            <a:ext cx="12191365" cy="4932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365"/>
            <a:ext cx="10515600" cy="1325563"/>
          </a:xfrm>
        </p:spPr>
        <p:txBody>
          <a:bodyPr/>
          <a:p>
            <a:pPr algn="ctr"/>
            <a:r>
              <a:rPr lang="en-US" sz="1600" b="1"/>
              <a:t>From the visulas below, it is clear that churning became serious with Customers who joined between 2009 and 2013. Which are the years when a lot of Customers also joined. </a:t>
            </a:r>
            <a:br>
              <a:rPr lang="en-US" sz="1600" b="1"/>
            </a:br>
            <a:r>
              <a:rPr lang="en-US" sz="1600" b="1"/>
              <a:t>Also, looking at Customers who are Gas Clients, it shows that churning doesn’t necessarily depend on being a Gas client. </a:t>
            </a:r>
            <a:endParaRPr lang="en-US" sz="16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691005"/>
            <a:ext cx="12192000" cy="49599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63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 sz="1800" b="1"/>
              <a:t>Customers churn varies across number of years spent. Although Customers from 4-5 years churn more than other groups.</a:t>
            </a:r>
            <a:br>
              <a:rPr lang="en-US" sz="1800" b="1"/>
            </a:br>
            <a:r>
              <a:rPr lang="en-US" sz="1800" b="1"/>
              <a:t>Most of the churned Customers actually have low Current paid consumption and Net Margin.</a:t>
            </a:r>
            <a:br>
              <a:rPr lang="en-US" sz="1800" b="1"/>
            </a:br>
            <a:r>
              <a:rPr lang="en-US" sz="1800" b="1"/>
              <a:t>Also, most churned Customers have low Electricity Consumption and Gas Consumption for the last 12 months.</a:t>
            </a:r>
            <a:br>
              <a:rPr lang="en-US" sz="1800" b="1"/>
            </a:br>
            <a:br>
              <a:rPr lang="en-US" sz="1800" b="1"/>
            </a:br>
            <a:r>
              <a:rPr lang="en-US" sz="1800" b="1"/>
              <a:t>Customer churning is not so dependent on the prices, as it varies accross.</a:t>
            </a:r>
            <a:endParaRPr lang="en-US" sz="18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65" y="1570355"/>
            <a:ext cx="12167870" cy="4961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WPS Presentation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TOTAGOUSER4</dc:creator>
  <cp:lastModifiedBy>google1597316208</cp:lastModifiedBy>
  <cp:revision>7</cp:revision>
  <dcterms:created xsi:type="dcterms:W3CDTF">2021-01-20T18:49:01Z</dcterms:created>
  <dcterms:modified xsi:type="dcterms:W3CDTF">2021-01-21T13:38:45Z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