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55"/>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fld>
            <a:endParaRPr lang="en-US" sz="8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fld>
            <a:endParaRPr lang="en-US"/>
          </a:p>
        </p:txBody>
      </p:sp>
    </p:spTree>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3.jpeg"/><Relationship Id="rId7" Type="http://schemas.openxmlformats.org/officeDocument/2006/relationships/tags" Target="../tags/tag3.xm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0" Type="http://schemas.openxmlformats.org/officeDocument/2006/relationships/vmlDrawing" Target="../drawings/vmlDrawing1.v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tags" Target="../tags/tag31.xml"/><Relationship Id="rId6" Type="http://schemas.openxmlformats.org/officeDocument/2006/relationships/image" Target="../media/image3.jpeg"/><Relationship Id="rId5" Type="http://schemas.openxmlformats.org/officeDocument/2006/relationships/tags" Target="../tags/tag30.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3.jpeg"/><Relationship Id="rId7" Type="http://schemas.openxmlformats.org/officeDocument/2006/relationships/tags" Target="../tags/tag35.xml"/><Relationship Id="rId6" Type="http://schemas.openxmlformats.org/officeDocument/2006/relationships/image" Target="../media/image2.png"/><Relationship Id="rId5" Type="http://schemas.openxmlformats.org/officeDocument/2006/relationships/tags" Target="../tags/tag34.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33.xml"/><Relationship Id="rId10" Type="http://schemas.openxmlformats.org/officeDocument/2006/relationships/vmlDrawing" Target="../drawings/vmlDrawing5.v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tags" Target="../tags/tag4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image" Target="../media/image1.emf"/><Relationship Id="rId3" Type="http://schemas.openxmlformats.org/officeDocument/2006/relationships/oleObject" Target="../embeddings/oleObject7.bin"/><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tags" Target="../tags/tag65.xml"/><Relationship Id="rId6" Type="http://schemas.openxmlformats.org/officeDocument/2006/relationships/image" Target="../media/image3.jpeg"/><Relationship Id="rId5" Type="http://schemas.openxmlformats.org/officeDocument/2006/relationships/tags" Target="../tags/tag64.xml"/><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tags" Target="../tags/tag68.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9.emf"/><Relationship Id="rId3" Type="http://schemas.openxmlformats.org/officeDocument/2006/relationships/oleObject" Target="../embeddings/oleObject10.bin"/><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9.emf"/><Relationship Id="rId3" Type="http://schemas.openxmlformats.org/officeDocument/2006/relationships/oleObject" Target="../embeddings/oleObject11.bin"/><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2.bin"/><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tags" Target="../tags/tag74.xml"/><Relationship Id="rId4" Type="http://schemas.openxmlformats.org/officeDocument/2006/relationships/image" Target="../media/image9.emf"/><Relationship Id="rId3" Type="http://schemas.openxmlformats.org/officeDocument/2006/relationships/oleObject" Target="../embeddings/oleObject13.bin"/><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image" Target="../media/image9.emf"/><Relationship Id="rId3" Type="http://schemas.openxmlformats.org/officeDocument/2006/relationships/oleObject" Target="../embeddings/oleObject14.bin"/><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image" Target="../media/image9.emf"/><Relationship Id="rId3" Type="http://schemas.openxmlformats.org/officeDocument/2006/relationships/oleObject" Target="../embeddings/oleObject15.bin"/><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tags" Target="../tags/tag78.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image" Target="../media/image9.emf"/><Relationship Id="rId3"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6" name="think-cell Slide" r:id="rId3" imgW="8890" imgH="8890" progId="TCLayout.ActiveDocument.1">
                  <p:embed/>
                </p:oleObj>
              </mc:Choice>
              <mc:Fallback>
                <p:oleObj name="think-cell Slide" r:id="rId3" imgW="8890" imgH="8890" progId="TCLayout.ActiveDocument.1">
                  <p:embed/>
                  <p:pic>
                    <p:nvPicPr>
                      <p:cNvPr id="0" name="Picture 92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33" name="Freeform 3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8" name="think-cell Slide" r:id="rId3" imgW="10795" imgH="10795" progId="TCLayout.ActiveDocument.1">
                  <p:embed/>
                </p:oleObj>
              </mc:Choice>
              <mc:Fallback>
                <p:oleObj name="think-cell Slide" r:id="rId3" imgW="10795" imgH="10795" progId="TCLayout.ActiveDocument.1">
                  <p:embed/>
                  <p:pic>
                    <p:nvPicPr>
                      <p:cNvPr id="0" name="Picture 8617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5" name="think-cell Slide" r:id="rId3" imgW="10795" imgH="10795" progId="TCLayout.ActiveDocument.1">
                  <p:embed/>
                </p:oleObj>
              </mc:Choice>
              <mc:Fallback>
                <p:oleObj name="think-cell Slide" r:id="rId3" imgW="10795" imgH="10795" progId="TCLayout.ActiveDocument.1">
                  <p:embed/>
                  <p:pic>
                    <p:nvPicPr>
                      <p:cNvPr id="0" name="Picture 88224"/>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showMasterSp="0">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8" name="think-cell Slide" r:id="rId3" imgW="8890" imgH="8890" progId="TCLayout.ActiveDocument.1">
                  <p:embed/>
                </p:oleObj>
              </mc:Choice>
              <mc:Fallback>
                <p:oleObj name="think-cell Slide" r:id="rId3" imgW="8890" imgH="8890" progId="TCLayout.ActiveDocument.1">
                  <p:embed/>
                  <p:pic>
                    <p:nvPicPr>
                      <p:cNvPr id="0" name="Picture 90197"/>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7" name="Freeform 6"/>
          <p:cNvSpPr>
            <a:spLocks noChangeAspect="1"/>
          </p:cNvSpPr>
          <p:nvPr userDrawn="1">
            <p:custDataLst>
              <p:tags r:id="rId7"/>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3"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0" name="think-cell Slide" r:id="rId3" imgW="8890" imgH="8890" progId="TCLayout.ActiveDocument.1">
                  <p:embed/>
                </p:oleObj>
              </mc:Choice>
              <mc:Fallback>
                <p:oleObj name="think-cell Slide" r:id="rId3" imgW="8890" imgH="8890" progId="TCLayout.ActiveDocument.1">
                  <p:embed/>
                  <p:pic>
                    <p:nvPicPr>
                      <p:cNvPr id="0" name="Picture 93239"/>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13" name="Freeform 1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622800"/>
            <a:ext cx="10933350" cy="470898"/>
          </a:xfrm>
        </p:spPr>
        <p:txBody>
          <a:bodyPr/>
          <a:lstStyle>
            <a:lvl1pPr>
              <a:defRPr sz="3400"/>
            </a:lvl1pPr>
          </a:lstStyle>
          <a:p>
            <a:r>
              <a:rPr lang="en-US" dirty="0"/>
              <a:t>Click to add title</a:t>
            </a:r>
            <a:endParaRPr lang="en-US" dirty="0"/>
          </a:p>
        </p:txBody>
      </p:sp>
      <p:sp>
        <p:nvSpPr>
          <p:cNvPr id="8" name="Text Placeholder 7"/>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US" dirty="0"/>
          </a:p>
        </p:txBody>
      </p:sp>
      <p:sp>
        <p:nvSpPr>
          <p:cNvPr id="6" name="Text Placeholder 5"/>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endParaRPr lang="en-US" dirty="0"/>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endParaRPr lang="en-US" dirty="0"/>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2" name="think-cell Slide" r:id="rId3" imgW="10795" imgH="10795" progId="TCLayout.ActiveDocument.1">
                  <p:embed/>
                </p:oleObj>
              </mc:Choice>
              <mc:Fallback>
                <p:oleObj name="think-cell Slide" r:id="rId3" imgW="10795" imgH="10795" progId="TCLayout.ActiveDocument.1">
                  <p:embed/>
                  <p:pic>
                    <p:nvPicPr>
                      <p:cNvPr id="0" name="Picture 8720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4"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endParaRPr lang="en-US" dirty="0"/>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7" name="think-cell Slide" r:id="rId3" imgW="8890" imgH="8890" progId="TCLayout.ActiveDocument.1">
                  <p:embed/>
                </p:oleObj>
              </mc:Choice>
              <mc:Fallback>
                <p:oleObj name="think-cell Slide" r:id="rId3" imgW="8890" imgH="8890" progId="TCLayout.ActiveDocument.1">
                  <p:embed/>
                  <p:pic>
                    <p:nvPicPr>
                      <p:cNvPr id="0" name="Picture 89246"/>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endParaRPr lang="en-US" sz="5400" dirty="0">
              <a:solidFill>
                <a:schemeClr val="tx2"/>
              </a:solidFill>
              <a:latin typeface="+mn-lt"/>
              <a:sym typeface="Trebuchet MS" panose="020B0603020202020204" pitchFamily="34" charset="0"/>
            </a:endParaRP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showMasterSp="0">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0" name="think-cell Slide" r:id="rId3" imgW="8890" imgH="8890" progId="TCLayout.ActiveDocument.1">
                  <p:embed/>
                </p:oleObj>
              </mc:Choice>
              <mc:Fallback>
                <p:oleObj name="think-cell Slide" r:id="rId3" imgW="8890" imgH="8890" progId="TCLayout.ActiveDocument.1">
                  <p:embed/>
                  <p:pic>
                    <p:nvPicPr>
                      <p:cNvPr id="0" name="Picture 91219"/>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10" name="Freeform 9"/>
          <p:cNvSpPr>
            <a:spLocks noChangeAspect="1"/>
          </p:cNvSpPr>
          <p:nvPr userDrawn="1">
            <p:custDataLst>
              <p:tags r:id="rId7"/>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48"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7"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5"/>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endParaRPr lang="en-US" sz="54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endParaRPr lang="en-US" dirty="0"/>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1"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5"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endParaRPr lang="en-US" dirty="0">
              <a:solidFill>
                <a:schemeClr val="bg1"/>
              </a:solidFill>
            </a:endParaRP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endParaRPr 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3"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5"/>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7"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1"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endParaRPr lang="en-US" dirty="0">
              <a:solidFill>
                <a:schemeClr val="accent4"/>
              </a:solidFill>
            </a:endParaRP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5"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endParaRPr 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endParaRPr lang="en-US" sz="5400" dirty="0">
              <a:solidFill>
                <a:schemeClr val="tx2"/>
              </a:solidFill>
              <a:latin typeface="Trebuchet MS" panose="020B0603020202020204" pitchFamily="34" charset="0"/>
              <a:sym typeface="Trebuchet MS" panose="020B0603020202020204" pitchFamily="34" charset="0"/>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vmlDrawing" Target="../drawings/vmlDrawing18.vml"/><Relationship Id="rId70" Type="http://schemas.openxmlformats.org/officeDocument/2006/relationships/image" Target="../media/image9.emf"/><Relationship Id="rId7" Type="http://schemas.openxmlformats.org/officeDocument/2006/relationships/slideLayout" Target="../slideLayouts/slideLayout7.xml"/><Relationship Id="rId69" Type="http://schemas.openxmlformats.org/officeDocument/2006/relationships/oleObject" Target="../embeddings/oleObject18.bin"/><Relationship Id="rId68" Type="http://schemas.openxmlformats.org/officeDocument/2006/relationships/tags" Target="../tags/tag80.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 name="think-cell Slide" r:id="rId69" imgW="12700" imgH="12700" progId="TCLayout.ActiveDocument.1">
                  <p:embed/>
                </p:oleObj>
              </mc:Choice>
              <mc:Fallback>
                <p:oleObj name="think-cell Slide" r:id="rId69" imgW="12700" imgH="12700" progId="TCLayout.ActiveDocument.1">
                  <p:embed/>
                  <p:pic>
                    <p:nvPicPr>
                      <p:cNvPr id="0" name="Picture 2599"/>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endParaRPr lang="en-US" dirty="0"/>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Level six</a:t>
            </a:r>
            <a:endParaRPr lang="en-US" dirty="0"/>
          </a:p>
          <a:p>
            <a:pPr lvl="6"/>
            <a:r>
              <a:rPr lang="en-US" dirty="0"/>
              <a:t>Level seven</a:t>
            </a:r>
            <a:endParaRPr lang="en-US" dirty="0"/>
          </a:p>
          <a:p>
            <a:pPr lvl="7"/>
            <a:r>
              <a:rPr lang="en-US" dirty="0"/>
              <a:t>Level eight</a:t>
            </a:r>
            <a:endParaRPr lang="en-US" dirty="0"/>
          </a:p>
          <a:p>
            <a:pPr lvl="8"/>
            <a:r>
              <a:rPr lang="en-US" dirty="0"/>
              <a:t>Level nine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9.vml"/><Relationship Id="rId4" Type="http://schemas.openxmlformats.org/officeDocument/2006/relationships/slideLayout" Target="../slideLayouts/slideLayout13.xml"/><Relationship Id="rId3" Type="http://schemas.openxmlformats.org/officeDocument/2006/relationships/image" Target="../media/image10.emf"/><Relationship Id="rId2" Type="http://schemas.openxmlformats.org/officeDocument/2006/relationships/oleObject" Target="../embeddings/oleObject19.bin"/><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6" name="think-cell Slide" r:id="rId2" imgW="7772400" imgH="10058400" progId="TCLayout.ActiveDocument.1">
                  <p:embed/>
                </p:oleObj>
              </mc:Choice>
              <mc:Fallback>
                <p:oleObj name="think-cell Slide" r:id="rId2" imgW="7772400" imgH="10058400" progId="TCLayout.ActiveDocument.1">
                  <p:embed/>
                  <p:pic>
                    <p:nvPicPr>
                      <p:cNvPr id="0" name="Picture 129025"/>
                      <p:cNvPicPr/>
                      <p:nvPr/>
                    </p:nvPicPr>
                    <p:blipFill>
                      <a:blip r:embed="rId3"/>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endParaRPr lang="en-US" dirty="0">
              <a:solidFill>
                <a:srgbClr val="D4DF33"/>
              </a:solidFill>
            </a:endParaRPr>
          </a:p>
        </p:txBody>
      </p:sp>
      <p:sp>
        <p:nvSpPr>
          <p:cNvPr id="4" name="Text Placeholder 3"/>
          <p:cNvSpPr txBox="1"/>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795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603020202020204" pitchFamily="34" charset="0"/>
              </a:rPr>
              <a:t>Insight 1</a:t>
            </a:r>
            <a:endParaRPr lang="en-US" sz="1600" dirty="0">
              <a:solidFill>
                <a:schemeClr val="tx1">
                  <a:lumMod val="100000"/>
                </a:schemeClr>
              </a:solidFill>
              <a:latin typeface="Trebuchet MS" panose="020B0603020202020204" pitchFamily="34" charset="0"/>
            </a:endParaRPr>
          </a:p>
          <a:p>
            <a:pPr marL="93345" lvl="1" indent="-215900" algn="jus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About 10% of Customers have churned, and they are mostly recent Customers. Therefore, there must be an immediate reponse to the churn rate.</a:t>
            </a:r>
            <a:endParaRPr 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US" sz="16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None/>
            </a:pPr>
            <a:r>
              <a:rPr lang="en-US" sz="1600" dirty="0">
                <a:solidFill>
                  <a:schemeClr val="tx1">
                    <a:lumMod val="100000"/>
                  </a:schemeClr>
                </a:solidFill>
                <a:latin typeface="Trebuchet MS" panose="020B0603020202020204" pitchFamily="34" charset="0"/>
              </a:rPr>
              <a:t>Insight 2</a:t>
            </a:r>
            <a:endParaRPr lang="en-US" sz="1600" dirty="0">
              <a:solidFill>
                <a:schemeClr val="tx1">
                  <a:lumMod val="100000"/>
                </a:schemeClr>
              </a:solidFill>
              <a:latin typeface="Trebuchet MS" panose="020B0603020202020204" pitchFamily="34" charset="0"/>
            </a:endParaRPr>
          </a:p>
          <a:p>
            <a:pPr marL="323850" lvl="1" indent="-215900" algn="just">
              <a:lnSpc>
                <a:spcPct val="100000"/>
              </a:lnSpc>
              <a:spcAft>
                <a:spcPts val="0"/>
              </a:spcAf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Churning became serious with Customers who joined between 2009 and 2013. These are the years when a lot of Customers also joined. So, Customer churn increases with increase in Customers.</a:t>
            </a:r>
            <a:endParaRPr 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US" sz="1600" dirty="0">
              <a:solidFill>
                <a:schemeClr val="tx1">
                  <a:lumMod val="100000"/>
                </a:schemeClr>
              </a:solidFill>
              <a:latin typeface="Trebuchet MS" panose="020B0603020202020204" pitchFamily="34" charset="0"/>
            </a:endParaRPr>
          </a:p>
          <a:p>
            <a:pPr marL="107950" lvl="1" indent="0">
              <a:buClr>
                <a:schemeClr val="tx2">
                  <a:lumMod val="100000"/>
                </a:schemeClr>
              </a:buClr>
              <a:buSzPct val="100000"/>
              <a:buNone/>
            </a:pPr>
            <a:r>
              <a:rPr lang="en-US" sz="1600" dirty="0">
                <a:solidFill>
                  <a:schemeClr val="tx1">
                    <a:lumMod val="100000"/>
                  </a:schemeClr>
                </a:solidFill>
                <a:latin typeface="Trebuchet MS" panose="020B0603020202020204" pitchFamily="34" charset="0"/>
              </a:rPr>
              <a:t>Insight 3</a:t>
            </a:r>
            <a:endParaRPr lang="en-US" sz="1600" dirty="0">
              <a:solidFill>
                <a:schemeClr val="tx1">
                  <a:lumMod val="100000"/>
                </a:schemeClr>
              </a:solidFill>
              <a:latin typeface="Trebuchet MS" panose="020B0603020202020204" pitchFamily="34" charset="0"/>
            </a:endParaRPr>
          </a:p>
          <a:p>
            <a:pPr marL="323850" lvl="1" indent="-215900" algn="just">
              <a:lnSpc>
                <a:spcPct val="100000"/>
              </a:lnSpc>
              <a:spcAft>
                <a:spcPts val="0"/>
              </a:spcAft>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Most of the churned Customers actually have low Current paid consumption and Net Margin. Also, they have low Electricity Consumption and Gas Consumption for the last 12 months.</a:t>
            </a:r>
            <a:endParaRPr lang="en-US" sz="1600" dirty="0">
              <a:solidFill>
                <a:schemeClr val="tx1">
                  <a:lumMod val="100000"/>
                </a:schemeClr>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EE4P_INTELLIGENT_ELEMENT" val="{Name}"/>
</p:tagLst>
</file>

<file path=ppt/tags/tag11.xml><?xml version="1.0" encoding="utf-8"?>
<p:tagLst xmlns:p="http://schemas.openxmlformats.org/presentationml/2006/main">
  <p:tag name="EE4P_INTELLIGENT_ELEMENT" val="{Name}"/>
</p:tagLst>
</file>

<file path=ppt/tags/tag12.xml><?xml version="1.0" encoding="utf-8"?>
<p:tagLst xmlns:p="http://schemas.openxmlformats.org/presentationml/2006/main">
  <p:tag name="EE4P_INTELLIGENT_ELEMENT" val="{Name}"/>
</p:tagLst>
</file>

<file path=ppt/tags/tag13.xml><?xml version="1.0" encoding="utf-8"?>
<p:tagLst xmlns:p="http://schemas.openxmlformats.org/presentationml/2006/main">
  <p:tag name="EE4P_INTELLIGENT_ELEMENT" val="{Name}"/>
</p:tagLst>
</file>

<file path=ppt/tags/tag14.xml><?xml version="1.0" encoding="utf-8"?>
<p:tagLst xmlns:p="http://schemas.openxmlformats.org/presentationml/2006/main">
  <p:tag name="EE4P_INTELLIGENT_ELEMENT" val="{Nam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EE4P_INTELLIGENT_ELEMENT" val="{Name}"/>
</p:tagLst>
</file>

<file path=ppt/tags/tag17.xml><?xml version="1.0" encoding="utf-8"?>
<p:tagLst xmlns:p="http://schemas.openxmlformats.org/presentationml/2006/main">
  <p:tag name="EE4P_INTELLIGENT_ELEMENT" val="{Name}"/>
</p:tagLst>
</file>

<file path=ppt/tags/tag18.xml><?xml version="1.0" encoding="utf-8"?>
<p:tagLst xmlns:p="http://schemas.openxmlformats.org/presentationml/2006/main">
  <p:tag name="EE4P_INTELLIGENT_ELEMENT" val="{Name}"/>
</p:tagLst>
</file>

<file path=ppt/tags/tag19.xml><?xml version="1.0" encoding="utf-8"?>
<p:tagLst xmlns:p="http://schemas.openxmlformats.org/presentationml/2006/main">
  <p:tag name="EE4P_INTELLIGENT_ELEMENT" val="{Name}"/>
</p:tagLst>
</file>

<file path=ppt/tags/tag2.xml><?xml version="1.0" encoding="utf-8"?>
<p:tagLst xmlns:p="http://schemas.openxmlformats.org/presentationml/2006/main">
  <p:tag name="THINKCELLSHAPEDONOTDELETE" val="tX5AiJlc1SjikgjnNs387ng"/>
</p:tagLst>
</file>

<file path=ppt/tags/tag20.xml><?xml version="1.0" encoding="utf-8"?>
<p:tagLst xmlns:p="http://schemas.openxmlformats.org/presentationml/2006/main">
  <p:tag name="EE4P_INTELLIGENT_ELEMENT" val="{Name}"/>
</p:tagLst>
</file>

<file path=ppt/tags/tag21.xml><?xml version="1.0" encoding="utf-8"?>
<p:tagLst xmlns:p="http://schemas.openxmlformats.org/presentationml/2006/main">
  <p:tag name="EE4P_INTELLIGENT_ELEMENT" val="{Name}"/>
</p:tagLst>
</file>

<file path=ppt/tags/tag22.xml><?xml version="1.0" encoding="utf-8"?>
<p:tagLst xmlns:p="http://schemas.openxmlformats.org/presentationml/2006/main">
  <p:tag name="EE4P_INTELLIGENT_ELEMENT" val="{Name}"/>
</p:tagLst>
</file>

<file path=ppt/tags/tag23.xml><?xml version="1.0" encoding="utf-8"?>
<p:tagLst xmlns:p="http://schemas.openxmlformats.org/presentationml/2006/main">
  <p:tag name="EE4P_INTELLIGENT_ELEMENT" val="{Nam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EE4P_INTELLIGENT_ELEMENT" val="{Name}"/>
</p:tagLst>
</file>

<file path=ppt/tags/tag26.xml><?xml version="1.0" encoding="utf-8"?>
<p:tagLst xmlns:p="http://schemas.openxmlformats.org/presentationml/2006/main">
  <p:tag name="EE4P_INTELLIGENT_ELEMENT" val="{Name}"/>
</p:tagLst>
</file>

<file path=ppt/tags/tag27.xml><?xml version="1.0" encoding="utf-8"?>
<p:tagLst xmlns:p="http://schemas.openxmlformats.org/presentationml/2006/main">
  <p:tag name="EE4P_INTELLIGENT_ELEMENT" val="{Name}"/>
</p:tagLst>
</file>

<file path=ppt/tags/tag28.xml><?xml version="1.0" encoding="utf-8"?>
<p:tagLst xmlns:p="http://schemas.openxmlformats.org/presentationml/2006/main">
  <p:tag name="EE4P_INTELLIGENT_ELEMENT" val="{Name}"/>
</p:tagLst>
</file>

<file path=ppt/tags/tag29.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EE4P_MASTERWIZARD" val="TitleAndEndImages"/>
</p:tagLst>
</file>

<file path=ppt/tags/tag30.xml><?xml version="1.0" encoding="utf-8"?>
<p:tagLst xmlns:p="http://schemas.openxmlformats.org/presentationml/2006/main">
  <p:tag name="EE4P_MASTERWIZARD" val="TitleAndEndImages"/>
</p:tagLst>
</file>

<file path=ppt/tags/tag31.xml><?xml version="1.0" encoding="utf-8"?>
<p:tagLst xmlns:p="http://schemas.openxmlformats.org/presentationml/2006/main">
  <p:tag name="EE4P_MASTERWIZARD" val="TitleAndEndLogos"/>
</p:tagLst>
</file>

<file path=ppt/tags/tag32.xml><?xml version="1.0" encoding="utf-8"?>
<p:tagLst xmlns:p="http://schemas.openxmlformats.org/presentationml/2006/main">
  <p:tag name="EE4P_INTELLIGENT_ELEMENT" val="{Nam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SHAPEDONOTDELETE" val="tk0gDn1l7TlyrFhv1Bb7CDw"/>
</p:tagLst>
</file>

<file path=ppt/tags/tag35.xml><?xml version="1.0" encoding="utf-8"?>
<p:tagLst xmlns:p="http://schemas.openxmlformats.org/presentationml/2006/main">
  <p:tag name="EE4P_MASTERWIZARD" val="TitleAndEndImages"/>
</p:tagLst>
</file>

<file path=ppt/tags/tag36.xml><?xml version="1.0" encoding="utf-8"?>
<p:tagLst xmlns:p="http://schemas.openxmlformats.org/presentationml/2006/main">
  <p:tag name="EE4P_MASTERWIZARD" val="TitleAndEndLogos"/>
</p:tagLst>
</file>

<file path=ppt/tags/tag37.xml><?xml version="1.0" encoding="utf-8"?>
<p:tagLst xmlns:p="http://schemas.openxmlformats.org/presentationml/2006/main">
  <p:tag name="EE4P_INTELLIGENT_ELEMENT" val="{Name}"/>
</p:tagLst>
</file>

<file path=ppt/tags/tag38.xml><?xml version="1.0" encoding="utf-8"?>
<p:tagLst xmlns:p="http://schemas.openxmlformats.org/presentationml/2006/main">
  <p:tag name="EE4P_INTELLIGENT_ELEMENT" val="{Name}"/>
</p:tagLst>
</file>

<file path=ppt/tags/tag39.xml><?xml version="1.0" encoding="utf-8"?>
<p:tagLst xmlns:p="http://schemas.openxmlformats.org/presentationml/2006/main">
  <p:tag name="EE4P_INTELLIGENT_ELEMENT" val="{Name}"/>
</p:tagLst>
</file>

<file path=ppt/tags/tag4.xml><?xml version="1.0" encoding="utf-8"?>
<p:tagLst xmlns:p="http://schemas.openxmlformats.org/presentationml/2006/main">
  <p:tag name="EE4P_MASTERWIZARD" val="TitleAndEndLogos"/>
</p:tagLst>
</file>

<file path=ppt/tags/tag40.xml><?xml version="1.0" encoding="utf-8"?>
<p:tagLst xmlns:p="http://schemas.openxmlformats.org/presentationml/2006/main">
  <p:tag name="EE4P_INTELLIGENT_ELEMENT" val="{Name}"/>
</p:tagLst>
</file>

<file path=ppt/tags/tag41.xml><?xml version="1.0" encoding="utf-8"?>
<p:tagLst xmlns:p="http://schemas.openxmlformats.org/presentationml/2006/main">
  <p:tag name="EE4P_INTELLIGENT_ELEMENT" val="{Name}"/>
</p:tagLst>
</file>

<file path=ppt/tags/tag42.xml><?xml version="1.0" encoding="utf-8"?>
<p:tagLst xmlns:p="http://schemas.openxmlformats.org/presentationml/2006/main">
  <p:tag name="EE4P_INTELLIGENT_ELEMENT" val="{Name}"/>
</p:tagLst>
</file>

<file path=ppt/tags/tag43.xml><?xml version="1.0" encoding="utf-8"?>
<p:tagLst xmlns:p="http://schemas.openxmlformats.org/presentationml/2006/main">
  <p:tag name="EE4P_INTELLIGENT_ELEMENT" val="{Name}"/>
</p:tagLst>
</file>

<file path=ppt/tags/tag44.xml><?xml version="1.0" encoding="utf-8"?>
<p:tagLst xmlns:p="http://schemas.openxmlformats.org/presentationml/2006/main">
  <p:tag name="EE4P_INTELLIGENT_ELEMENT" val="{Name}"/>
</p:tagLst>
</file>

<file path=ppt/tags/tag45.xml><?xml version="1.0" encoding="utf-8"?>
<p:tagLst xmlns:p="http://schemas.openxmlformats.org/presentationml/2006/main">
  <p:tag name="EE4P_INTELLIGENT_ELEMENT" val="{Name}"/>
</p:tagLst>
</file>

<file path=ppt/tags/tag46.xml><?xml version="1.0" encoding="utf-8"?>
<p:tagLst xmlns:p="http://schemas.openxmlformats.org/presentationml/2006/main">
  <p:tag name="THINKCELLSHAPEDONOTDELETE" val="thinkcellActiveDocDoNotDelete"/>
</p:tagLst>
</file>

<file path=ppt/tags/tag47.xml><?xml version="1.0" encoding="utf-8"?>
<p:tagLst xmlns:p="http://schemas.openxmlformats.org/presentationml/2006/main">
  <p:tag name="EE4P_INTELLIGENT_ELEMENT" val="{Name}"/>
</p:tagLst>
</file>

<file path=ppt/tags/tag48.xml><?xml version="1.0" encoding="utf-8"?>
<p:tagLst xmlns:p="http://schemas.openxmlformats.org/presentationml/2006/main">
  <p:tag name="EE4P_INTELLIGENT_ELEMENT" val="{Name}"/>
</p:tagLst>
</file>

<file path=ppt/tags/tag49.xml><?xml version="1.0" encoding="utf-8"?>
<p:tagLst xmlns:p="http://schemas.openxmlformats.org/presentationml/2006/main">
  <p:tag name="EE4P_INTELLIGENT_ELEMENT" val="{Name}"/>
</p:tagLst>
</file>

<file path=ppt/tags/tag5.xml><?xml version="1.0" encoding="utf-8"?>
<p:tagLst xmlns:p="http://schemas.openxmlformats.org/presentationml/2006/main">
  <p:tag name="EE4P_INTELLIGENT_ELEMENT" val="{Name}"/>
</p:tagLst>
</file>

<file path=ppt/tags/tag50.xml><?xml version="1.0" encoding="utf-8"?>
<p:tagLst xmlns:p="http://schemas.openxmlformats.org/presentationml/2006/main">
  <p:tag name="EE4P_INTELLIGENT_ELEMENT" val="{Name}"/>
</p:tagLst>
</file>

<file path=ppt/tags/tag51.xml><?xml version="1.0" encoding="utf-8"?>
<p:tagLst xmlns:p="http://schemas.openxmlformats.org/presentationml/2006/main">
  <p:tag name="EE4P_INTELLIGENT_ELEMENT" val="{Name}"/>
</p:tagLst>
</file>

<file path=ppt/tags/tag52.xml><?xml version="1.0" encoding="utf-8"?>
<p:tagLst xmlns:p="http://schemas.openxmlformats.org/presentationml/2006/main">
  <p:tag name="EE4P_INTELLIGENT_ELEMENT" val="{Name}"/>
</p:tagLst>
</file>

<file path=ppt/tags/tag53.xml><?xml version="1.0" encoding="utf-8"?>
<p:tagLst xmlns:p="http://schemas.openxmlformats.org/presentationml/2006/main">
  <p:tag name="EE4P_INTELLIGENT_ELEMENT" val="{Name}"/>
</p:tagLst>
</file>

<file path=ppt/tags/tag54.xml><?xml version="1.0" encoding="utf-8"?>
<p:tagLst xmlns:p="http://schemas.openxmlformats.org/presentationml/2006/main">
  <p:tag name="EE4P_INTELLIGENT_ELEMENT" val="{Name}"/>
</p:tagLst>
</file>

<file path=ppt/tags/tag55.xml><?xml version="1.0" encoding="utf-8"?>
<p:tagLst xmlns:p="http://schemas.openxmlformats.org/presentationml/2006/main">
  <p:tag name="EE4P_INTELLIGENT_ELEMENT" val="{Name}"/>
</p:tagLst>
</file>

<file path=ppt/tags/tag56.xml><?xml version="1.0" encoding="utf-8"?>
<p:tagLst xmlns:p="http://schemas.openxmlformats.org/presentationml/2006/main">
  <p:tag name="EE4P_INTELLIGENT_ELEMENT" val="{Name}"/>
</p:tagLst>
</file>

<file path=ppt/tags/tag57.xml><?xml version="1.0" encoding="utf-8"?>
<p:tagLst xmlns:p="http://schemas.openxmlformats.org/presentationml/2006/main">
  <p:tag name="THINKCELLSHAPEDONOTDELETE" val="thinkcellActiveDocDoNotDelete"/>
</p:tagLst>
</file>

<file path=ppt/tags/tag58.xml><?xml version="1.0" encoding="utf-8"?>
<p:tagLst xmlns:p="http://schemas.openxmlformats.org/presentationml/2006/main">
  <p:tag name="EE4P_INTELLIGENT_ELEMENT" val="{Name}"/>
</p:tagLst>
</file>

<file path=ppt/tags/tag59.xml><?xml version="1.0" encoding="utf-8"?>
<p:tagLst xmlns:p="http://schemas.openxmlformats.org/presentationml/2006/main">
  <p:tag name="EE4P_INTELLIGENT_ELEMENT" val="{Name}"/>
</p:tagLst>
</file>

<file path=ppt/tags/tag6.xml><?xml version="1.0" encoding="utf-8"?>
<p:tagLst xmlns:p="http://schemas.openxmlformats.org/presentationml/2006/main">
  <p:tag name="EE4P_INTELLIGENT_ELEMENT" val="{Name}"/>
</p:tagLst>
</file>

<file path=ppt/tags/tag60.xml><?xml version="1.0" encoding="utf-8"?>
<p:tagLst xmlns:p="http://schemas.openxmlformats.org/presentationml/2006/main">
  <p:tag name="EE4P_INTELLIGENT_ELEMENT" val="{Name}"/>
</p:tagLst>
</file>

<file path=ppt/tags/tag61.xml><?xml version="1.0" encoding="utf-8"?>
<p:tagLst xmlns:p="http://schemas.openxmlformats.org/presentationml/2006/main">
  <p:tag name="EE4P_INTELLIGENT_ELEMENT" val="{Name}"/>
</p:tagLst>
</file>

<file path=ppt/tags/tag62.xml><?xml version="1.0" encoding="utf-8"?>
<p:tagLst xmlns:p="http://schemas.openxmlformats.org/presentationml/2006/main">
  <p:tag name="EE4P_INTELLIGENT_ELEMENT" val="{Name}"/>
</p:tagLst>
</file>

<file path=ppt/tags/tag63.xml><?xml version="1.0" encoding="utf-8"?>
<p:tagLst xmlns:p="http://schemas.openxmlformats.org/presentationml/2006/main">
  <p:tag name="THINKCELLSHAPEDONOTDELETE" val="thinkcellActiveDocDoNotDelete"/>
</p:tagLst>
</file>

<file path=ppt/tags/tag64.xml><?xml version="1.0" encoding="utf-8"?>
<p:tagLst xmlns:p="http://schemas.openxmlformats.org/presentationml/2006/main">
  <p:tag name="EE4P_MASTERWIZARD" val="TitleAndEndImages"/>
</p:tagLst>
</file>

<file path=ppt/tags/tag65.xml><?xml version="1.0" encoding="utf-8"?>
<p:tagLst xmlns:p="http://schemas.openxmlformats.org/presentationml/2006/main">
  <p:tag name="EE4P_MASTERWIZARD" val="TitleAndEndLogos"/>
</p:tagLst>
</file>

<file path=ppt/tags/tag66.xml><?xml version="1.0" encoding="utf-8"?>
<p:tagLst xmlns:p="http://schemas.openxmlformats.org/presentationml/2006/main">
  <p:tag name="EE4P_INTELLIGENT_ELEMENT" val="{Name}"/>
</p:tagLst>
</file>

<file path=ppt/tags/tag67.xml><?xml version="1.0" encoding="utf-8"?>
<p:tagLst xmlns:p="http://schemas.openxmlformats.org/presentationml/2006/main">
  <p:tag name="THINKCELLSHAPEDONOTDELETE" val="thinkcellActiveDocDoNotDelete"/>
</p:tagLst>
</file>

<file path=ppt/tags/tag68.xml><?xml version="1.0" encoding="utf-8"?>
<p:tagLst xmlns:p="http://schemas.openxmlformats.org/presentationml/2006/main">
  <p:tag name="EE4P_AGENDAWIZARD" val="element"/>
  <p:tag name="EE4P_AGENDAWIZARD_CONTENT" val="/DATE"/>
  <p:tag name="EE4P_AGENDAWIZARD_PROPERTIES" val="197.597/369.3848/123.634/115.6044"/>
</p:tagLst>
</file>

<file path=ppt/tags/tag69.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EE4P_INTELLIGENT_ELEMENT" val="{Name}"/>
</p:tagLst>
</file>

<file path=ppt/tags/tag70.xml><?xml version="1.0" encoding="utf-8"?>
<p:tagLst xmlns:p="http://schemas.openxmlformats.org/presentationml/2006/main">
  <p:tag name="THINKCELLSHAPEDONOTDELETE" val="thinkcellActiveDocDoNotDelete"/>
</p:tagLst>
</file>

<file path=ppt/tags/tag71.xml><?xml version="1.0" encoding="utf-8"?>
<p:tagLst xmlns:p="http://schemas.openxmlformats.org/presentationml/2006/main">
  <p:tag name="THINKCELLSHAPEDONOTDELETE" val="thinkcellActiveDocDoNotDelete"/>
</p:tagLst>
</file>

<file path=ppt/tags/tag72.xml><?xml version="1.0" encoding="utf-8"?>
<p:tagLst xmlns:p="http://schemas.openxmlformats.org/presentationml/2006/main">
  <p:tag name="EE4P_INTELLIGENT_ELEMENT" val="{Name}"/>
</p:tagLst>
</file>

<file path=ppt/tags/tag73.xml><?xml version="1.0" encoding="utf-8"?>
<p:tagLst xmlns:p="http://schemas.openxmlformats.org/presentationml/2006/main">
  <p:tag name="THINKCELLSHAPEDONOTDELETE" val="thinkcellActiveDocDoNotDelete"/>
</p:tagLst>
</file>

<file path=ppt/tags/tag74.xml><?xml version="1.0" encoding="utf-8"?>
<p:tagLst xmlns:p="http://schemas.openxmlformats.org/presentationml/2006/main">
  <p:tag name="EE4P_AGENDAWIZARD" val="element"/>
  <p:tag name="EE4P_AGENDAWIZARD_CONTENT" val="/DATE"/>
  <p:tag name="EE4P_AGENDAWIZARD_PROPERTIES" val="197.597/369.3848/123.634/115.6044"/>
</p:tagLst>
</file>

<file path=ppt/tags/tag75.xml><?xml version="1.0" encoding="utf-8"?>
<p:tagLst xmlns:p="http://schemas.openxmlformats.org/presentationml/2006/main">
  <p:tag name="THINKCELLSHAPEDONOTDELETE" val="thinkcellActiveDocDoNotDelete"/>
</p:tagLst>
</file>

<file path=ppt/tags/tag76.xml><?xml version="1.0" encoding="utf-8"?>
<p:tagLst xmlns:p="http://schemas.openxmlformats.org/presentationml/2006/main">
  <p:tag name="THINKCELLSHAPEDONOTDELETE" val="thinkcellActiveDocDoNotDelete"/>
</p:tagLst>
</file>

<file path=ppt/tags/tag77.xml><?xml version="1.0" encoding="utf-8"?>
<p:tagLst xmlns:p="http://schemas.openxmlformats.org/presentationml/2006/main">
  <p:tag name="THINKCELLSHAPEDONOTDELETE" val="thinkcellActiveDocDoNotDelete"/>
</p:tagLst>
</file>

<file path=ppt/tags/tag78.xml><?xml version="1.0" encoding="utf-8"?>
<p:tagLst xmlns:p="http://schemas.openxmlformats.org/presentationml/2006/main">
  <p:tag name="EE4P_INTELLIGENT_ELEMENT" val="{Name}"/>
</p:tagLst>
</file>

<file path=ppt/tags/tag79.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EE4P_INTELLIGENT_ELEMENT" val="{Name}"/>
</p:tagLst>
</file>

<file path=ppt/tags/tag80.xml><?xml version="1.0" encoding="utf-8"?>
<p:tagLst xmlns:p="http://schemas.openxmlformats.org/presentationml/2006/main">
  <p:tag name="THINKCELLSHAPEDONOTDELETE" val="thinkcellActiveDocDoNotDelete"/>
</p:tagLst>
</file>

<file path=ppt/tags/tag81.xml><?xml version="1.0" encoding="utf-8"?>
<p:tagLst xmlns:p="http://schemas.openxmlformats.org/presentationml/2006/main">
  <p:tag name="THINKCELLSHAPEDONOTDELETE" val="thinkcellActiveDocDoNotDelete"/>
</p:tagLst>
</file>

<file path=ppt/tags/tag82.xml><?xml version="1.0" encoding="utf-8"?>
<p:tagLst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9.xml><?xml version="1.0" encoding="utf-8"?>
<p:tagLst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Words>
  <Application>WPS Presentation</Application>
  <PresentationFormat>Widescreen</PresentationFormat>
  <Paragraphs>11</Paragraphs>
  <Slides>1</Slides>
  <Notes>1</Notes>
  <HiddenSlides>0</HiddenSlides>
  <MMClips>0</MMClips>
  <ScaleCrop>false</ScaleCrop>
  <HeadingPairs>
    <vt:vector size="10" baseType="variant">
      <vt:variant>
        <vt:lpstr>已用的字体</vt:lpstr>
      </vt:variant>
      <vt:variant>
        <vt:i4>6</vt:i4>
      </vt:variant>
      <vt:variant>
        <vt:lpstr>主题</vt:lpstr>
      </vt:variant>
      <vt:variant>
        <vt:i4>1</vt:i4>
      </vt:variant>
      <vt:variant>
        <vt:lpstr>嵌入 OLE 服务器</vt:lpstr>
      </vt:variant>
      <vt:variant>
        <vt:i4>19</vt:i4>
      </vt:variant>
      <vt:variant>
        <vt:lpstr>幻灯片标题</vt:lpstr>
      </vt:variant>
      <vt:variant>
        <vt:i4>1</vt:i4>
      </vt:variant>
      <vt:variant>
        <vt:lpstr>自定义放映</vt:lpstr>
      </vt:variant>
      <vt:variant>
        <vt:i4>1</vt:i4>
      </vt:variant>
    </vt:vector>
  </HeadingPairs>
  <TitlesOfParts>
    <vt:vector size="28" baseType="lpstr">
      <vt:lpstr>Arial</vt:lpstr>
      <vt:lpstr>SimSun</vt:lpstr>
      <vt:lpstr>Wingdings</vt:lpstr>
      <vt:lpstr>Trebuchet MS</vt:lpstr>
      <vt:lpstr>Microsoft YaHei</vt:lpstr>
      <vt:lpstr>Arial Unicode MS</vt:lpstr>
      <vt:lpstr>BCG Grid 16:9</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Executive summary template</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google1597316208</cp:lastModifiedBy>
  <cp:revision>451</cp:revision>
  <cp:lastPrinted>2016-04-06T18:59:00Z</cp:lastPrinted>
  <dcterms:created xsi:type="dcterms:W3CDTF">2016-11-04T11:46:00Z</dcterms:created>
  <dcterms:modified xsi:type="dcterms:W3CDTF">2021-02-08T08:11:56Z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KSOProductBuildVer">
    <vt:lpwstr>1033-11.2.0.9937</vt:lpwstr>
  </property>
</Properties>
</file>