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28675"/>
          </a:xfrm>
        </p:spPr>
        <p:txBody>
          <a:bodyPr/>
          <a:lstStyle/>
          <a:p>
            <a:r>
              <a:rPr lang="en-US" dirty="0" err="1" smtClean="0"/>
              <a:t> Customer Segment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07415" y="1103630"/>
            <a:ext cx="7501255" cy="552069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1065"/>
          </a:xfrm>
        </p:spPr>
        <p:txBody>
          <a:bodyPr/>
          <a:lstStyle/>
          <a:p>
            <a:r>
              <a:rPr lang="en-US" dirty="0" err="1" smtClean="0"/>
              <a:t>Customer Segment 2</a:t>
            </a:r>
            <a:endParaRPr lang="en-US"/>
          </a:p>
        </p:txBody>
      </p:sp>
      <p:pic>
        <p:nvPicPr>
          <p:cNvPr id="3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23496" t="-235" r="312" b="235"/>
          <a:stretch>
            <a:fillRect/>
          </a:stretch>
        </p:blipFill>
        <p:spPr>
          <a:xfrm>
            <a:off x="982345" y="901065"/>
            <a:ext cx="732155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6945"/>
          </a:xfrm>
        </p:spPr>
        <p:txBody>
          <a:bodyPr/>
          <a:lstStyle/>
          <a:p>
            <a:r>
              <a:rPr lang="en-US" dirty="0" err="1" smtClean="0"/>
              <a:t>Customer Segment 3</a:t>
            </a:r>
            <a:endParaRPr lang="en-US"/>
          </a:p>
        </p:txBody>
      </p:sp>
      <p:pic>
        <p:nvPicPr>
          <p:cNvPr id="8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23538"/>
          <a:stretch>
            <a:fillRect/>
          </a:stretch>
        </p:blipFill>
        <p:spPr>
          <a:xfrm>
            <a:off x="803910" y="956945"/>
            <a:ext cx="7536180" cy="554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Chips Purchases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721360" y="828675"/>
            <a:ext cx="7701915" cy="56680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Letter Paper (8.5x11 in)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Quantum Analysis - Customer Segment</vt:lpstr>
      <vt:lpstr>Quantum Analysis - Customer Segment 2</vt:lpstr>
      <vt:lpstr>Quantum Analysis - Customer Segment 3</vt:lpstr>
      <vt:lpstr>Quantum Analysis - Chips Purchases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Analysis - Customer Segment</dc:title>
  <dc:creator/>
  <cp:lastModifiedBy>TOTAGOUSER4</cp:lastModifiedBy>
  <cp:revision>5</cp:revision>
  <dcterms:created xsi:type="dcterms:W3CDTF">2021-01-06T09:31:00Z</dcterms:created>
  <dcterms:modified xsi:type="dcterms:W3CDTF">2021-01-06T09:40:39Z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