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DABC2FA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5F74B2-17B8-F382-2DEE-9CBC6C9C5682}" name="thales willys" initials="tw" userId="16b5053c6a9e952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2_DABC2F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40437F-7F30-4776-8D3A-4D80307523CB}" authorId="{1D5F74B2-17B8-F382-2DEE-9CBC6C9C5682}" created="2023-12-20T16:03:58.518">
    <pc:sldMkLst xmlns:pc="http://schemas.microsoft.com/office/powerpoint/2013/main/command">
      <pc:docMk/>
      <pc:sldMk cId="3669766063" sldId="258"/>
    </pc:sldMkLst>
    <p188:txBody>
      <a:bodyPr/>
      <a:lstStyle/>
      <a:p>
        <a:r>
          <a:rPr lang="pt-BR"/>
          <a:t>https://www2.recife.pe.gov.br/servico/espinheiro?op=NTI4Mg==
LINK DENSIDADE DE MORADORES - ESPINHEIRO - CENSO DEMOGRÁFICO 2010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9ADD9-A744-464D-AB17-FEBD148F7F62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CD926-8E3A-438F-87B3-A9D074B934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8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b5ceb10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g1eb5ceb10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281D9-EFC8-A945-6144-F9530D51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B83DF3-303C-2347-1274-97BFCEAD0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2E2F3-2DAA-F57F-BF8F-0A8429C1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B69FD-8CE1-3381-B9A8-11E2B799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1F803-BCB1-A101-D764-F9AE8D05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8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12498-D839-1413-DFF8-ADD56D13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C25936-4917-A0D7-1340-6EDEE921A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5A640-42EC-1B61-25E4-12BE98BB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B3B6FE-1527-147C-FE2B-F1C0C3BD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9E88E-EA88-9BDF-FE8B-BFDA704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91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E0CA3B-2BB1-6460-216B-34AE02AC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0C0530-7DDA-BF4A-4881-AADA33176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1B6803-2E35-8965-BC72-E0259E73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C9005-8005-B826-7020-915A8BBB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26F6F6-E0CD-2F58-90C7-E2460FBF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4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4EFB0-ED9D-8FF6-7FFD-8B698C89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52D44E-39EF-2A05-3843-0233B27A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6888C-A5BC-E814-CE46-C6A02A18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ED22B-CB49-8F04-A345-6C3B5087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6CCBC0-3D59-65C6-D531-DFA4D21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7F4BB-DFC0-C108-554B-BE7D191E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96E38-070D-6DDB-C3FB-E0816A06D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FFAF8-705C-4083-BDB2-C09293B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AB02B-5569-ED7A-D277-F0A4562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2AA627-5CA8-9F7C-8A70-9FFF21AA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16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3F9C7-A3CC-BD39-B612-2277F64D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AE5087-D428-FA74-F6AE-F2D3FD0F0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7E68B3-0EA5-E993-47FD-EF9DE404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198663-D56E-3764-E423-8E6F709E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239BF7-3B5E-9F42-33D1-D0F13DDD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A9C6F-D094-C99D-DFA1-A7A8124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0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D2EA-0589-EFFF-B571-7BECED72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C6E755-88E1-A418-FB09-F677B71C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F926B7-9BD3-E2BB-21AF-E4D68C1B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5757CA-86DA-9D66-8FDD-08E8AE3EF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2FFC82-F71C-D213-41B3-CD3EADC81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5FD8E4-0139-D92A-DF4E-83D85CA5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304460-C8BF-4E8A-18BE-82BAEFE3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8CCAE7-244F-5F15-DA79-2C8A6B28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73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B842-DAE5-2C48-DFBE-CCBB2F85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1A42CD-8375-F2ED-B357-FFC5184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4C815-E038-05D6-498C-87F7E6F2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659630-A818-1950-8246-F0C8930F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0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6DF61D-C9C2-19BF-612D-7995A347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DE8CEB-62F8-927B-21E0-6BAAFD96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662D06-33D3-6864-DBB9-8A4D9449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45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85B1-18E6-5118-70E9-D02DC10C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09F1F-B31B-D477-E3CF-9DEBBDC8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748E4C-A1E5-F051-5180-CAA815D86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BEDDD-0EFF-AE27-7A53-F2ADF327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A42ECB-3CF7-E855-5F0C-2656D43F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97B0D8-3249-323F-5BFD-B194739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4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6747A-F46F-48C0-DA36-77F4411A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7CC4A-EB9D-BD26-F502-1BC3E62BD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84D95A-031F-CCFE-E953-FD1305080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04596-759F-8EB2-7E11-BBB00D7A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23D39E-E958-12B0-A2D0-462AFC94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27DF6-9899-D027-7A78-03350EFB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6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6F2B4C-8E16-38B2-28DF-25B23B66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AD927-5FD8-6900-AA24-C689C839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74BF3-C185-07E9-DB5A-96DA14189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0D1C-9B08-4695-9776-7C0C5318A3AB}" type="datetimeFigureOut">
              <a:rPr lang="pt-BR" smtClean="0"/>
              <a:t>22/12/2023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3C1778-F06A-BD7B-F660-A00D52389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71FDDB-4F5B-BADF-B124-4EED69728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3A2C-BE38-4175-B51A-9B7438596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59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ABC2FAF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 descr="C:\Users\poliana.holanda\Downloads\PLANO DE FUNDO VAZI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8" y="211984"/>
            <a:ext cx="12192608" cy="6858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1318" y="767447"/>
            <a:ext cx="5515685" cy="3095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22894" y="4663000"/>
            <a:ext cx="4514097" cy="13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B6B575-0B82-CD59-62A3-9BFC261FF251}"/>
              </a:ext>
            </a:extLst>
          </p:cNvPr>
          <p:cNvSpPr txBox="1"/>
          <p:nvPr/>
        </p:nvSpPr>
        <p:spPr>
          <a:xfrm>
            <a:off x="360680" y="487680"/>
            <a:ext cx="1130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REUNIÃO DE ALINHAMENTO - CONTAGEM RÁPIDA – ( PINTOS 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B3B1BD-A0DF-7663-79CB-99C5653C7383}"/>
              </a:ext>
            </a:extLst>
          </p:cNvPr>
          <p:cNvSpPr txBox="1"/>
          <p:nvPr/>
        </p:nvSpPr>
        <p:spPr>
          <a:xfrm>
            <a:off x="883920" y="1046480"/>
            <a:ext cx="10261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FEEDBACK DA CONTAGEM PARA A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ESTIMATIVAS: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MORADORES REGISTRADOS 1290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DOMICILIOS 14 FECHADOS (APTOS + RESIDÊNCIAS) X 3,4 48 DENSIDADE POPULACIONAL – ESTIMATIVA DE 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60 IMÓVEIS DESOCUPADOS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:   1337 PESSOAS ESTIMADAS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PREVISÕES: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TOTAL ESTIMADO 5.600 PESSOAS PINTOS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(2 EQUIPES X 2800 PESSOAS)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RESTAM  4262 PESSOAS A SEREM MAPEADAS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97660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08EAE1C-1068-4FB3-45F2-D477AA25F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 descr="Mapa&#10;&#10;Descrição gerada automaticamente">
            <a:extLst>
              <a:ext uri="{FF2B5EF4-FFF2-40B4-BE49-F238E27FC236}">
                <a16:creationId xmlns:a16="http://schemas.microsoft.com/office/drawing/2014/main" id="{426969E6-7187-DE88-D0E8-6F4BA924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838200"/>
            <a:ext cx="117919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1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apa&#10;&#10;Descrição gerada automaticamente">
            <a:extLst>
              <a:ext uri="{FF2B5EF4-FFF2-40B4-BE49-F238E27FC236}">
                <a16:creationId xmlns:a16="http://schemas.microsoft.com/office/drawing/2014/main" id="{255DCB93-F56E-E15B-E94D-C47408FB5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833437"/>
            <a:ext cx="117157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C71F080-51E3-CC79-8859-551F39B5C304}"/>
              </a:ext>
            </a:extLst>
          </p:cNvPr>
          <p:cNvSpPr txBox="1"/>
          <p:nvPr/>
        </p:nvSpPr>
        <p:spPr>
          <a:xfrm>
            <a:off x="894080" y="1361440"/>
            <a:ext cx="10779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ORGANIZAÇÃO E DISTRIBUIÇÃO DAS RUAS E PLANEJAMENTO SEMANAL PARA CONTAGEM (26/12/2023 – 29/12/2023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APRESENTAÇÃO DA TABELA DE NEGATIVAS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CONSIDERAÇÃO SOBRE O APP – ARCGIS –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TEMPO PARA REGISTRO E GEOLOCALIZAÇÃO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INCLUSÃO DE NOME E SOBRENOME, IDENTIFICAÇÃO E CONDENSAÇÃO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6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CBB458-1760-3AA0-2DB7-2787B0FBAEE6}"/>
              </a:ext>
            </a:extLst>
          </p:cNvPr>
          <p:cNvSpPr txBox="1"/>
          <p:nvPr/>
        </p:nvSpPr>
        <p:spPr>
          <a:xfrm rot="10800000" flipV="1">
            <a:off x="1669393" y="2532505"/>
            <a:ext cx="8853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“Quem caminha sozinho pode até chegar mais rápido, mas aquele que vai acompanhado, com certeza, vai mais longe”. </a:t>
            </a:r>
          </a:p>
          <a:p>
            <a:pPr algn="ctr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CLARISSE LISPECTOR</a:t>
            </a:r>
          </a:p>
        </p:txBody>
      </p:sp>
    </p:spTree>
    <p:extLst>
      <p:ext uri="{BB962C8B-B14F-4D97-AF65-F5344CB8AC3E}">
        <p14:creationId xmlns:p14="http://schemas.microsoft.com/office/powerpoint/2010/main" val="19550712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135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thales willys</dc:creator>
  <cp:lastModifiedBy>francijane diniz</cp:lastModifiedBy>
  <cp:revision>4</cp:revision>
  <dcterms:created xsi:type="dcterms:W3CDTF">2023-12-20T15:40:13Z</dcterms:created>
  <dcterms:modified xsi:type="dcterms:W3CDTF">2023-12-22T12:39:57Z</dcterms:modified>
</cp:coreProperties>
</file>