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243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68040" l="4194" r="61087" t="11480"/>
          <a:stretch/>
        </p:blipFill>
        <p:spPr>
          <a:xfrm>
            <a:off x="2134950" y="785925"/>
            <a:ext cx="632500" cy="6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68040" l="4194" r="61087" t="11480"/>
          <a:stretch/>
        </p:blipFill>
        <p:spPr>
          <a:xfrm>
            <a:off x="2134950" y="2777125"/>
            <a:ext cx="783700" cy="3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