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5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8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7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2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0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4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7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4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5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5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ie/search?client=firefox-b&amp;q=define+design&amp;forcedict=design&amp;sa=X&amp;ved=0ahUKEwjP47Ss8dDSAhVpAcAKHYdhAy8Q_SoIJjAA" TargetMode="External"/><Relationship Id="rId13" Type="http://schemas.openxmlformats.org/officeDocument/2006/relationships/hyperlink" Target="https://www.google.ie/search?client=firefox-b&amp;q=define+purpose&amp;forcedict=purpose&amp;sa=X&amp;ved=0ahUKEwjP47Ss8dDSAhVpAcAKHYdhAy8Q_SoIKzAA" TargetMode="External"/><Relationship Id="rId3" Type="http://schemas.openxmlformats.org/officeDocument/2006/relationships/hyperlink" Target="https://www.google.ie/search?client=firefox-b&amp;q=define+objective&amp;forcedict=objective&amp;sa=X&amp;ved=0ahUKEwjP47Ss8dDSAhVpAcAKHYdhAy8Q_SoIITAA" TargetMode="External"/><Relationship Id="rId7" Type="http://schemas.openxmlformats.org/officeDocument/2006/relationships/hyperlink" Target="https://www.google.ie/search?client=firefox-b&amp;q=define+target&amp;forcedict=target&amp;sa=X&amp;ved=0ahUKEwjP47Ss8dDSAhVpAcAKHYdhAy8Q_SoIJTAA" TargetMode="External"/><Relationship Id="rId12" Type="http://schemas.openxmlformats.org/officeDocument/2006/relationships/hyperlink" Target="https://www.google.ie/search?client=firefox-b&amp;q=define+plan&amp;forcedict=plan&amp;sa=X&amp;ved=0ahUKEwjP47Ss8dDSAhVpAcAKHYdhAy8Q_SoIKjAA" TargetMode="External"/><Relationship Id="rId2" Type="http://schemas.openxmlformats.org/officeDocument/2006/relationships/hyperlink" Target="https://www.google.ie/search?client=firefox-b&amp;q=define+aim&amp;forcedict=aim&amp;sa=X&amp;ved=0ahUKEwjP47Ss8dDSAhVpAcAKHYdhAy8Q_SoIIDA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ie/search?client=firefox-b&amp;q=define+end&amp;forcedict=end&amp;sa=X&amp;ved=0ahUKEwjP47Ss8dDSAhVpAcAKHYdhAy8Q_SoIJDAA" TargetMode="External"/><Relationship Id="rId11" Type="http://schemas.openxmlformats.org/officeDocument/2006/relationships/hyperlink" Target="https://www.google.ie/search?client=firefox-b&amp;q=define+intent&amp;forcedict=intent&amp;sa=X&amp;ved=0ahUKEwjP47Ss8dDSAhVpAcAKHYdhAy8Q_SoIKTAA" TargetMode="External"/><Relationship Id="rId5" Type="http://schemas.openxmlformats.org/officeDocument/2006/relationships/hyperlink" Target="https://www.google.ie/search?client=firefox-b&amp;q=define+grail&amp;forcedict=grail&amp;sa=X&amp;ved=0ahUKEwjP47Ss8dDSAhVpAcAKHYdhAy8Q_SoIIzAA" TargetMode="External"/><Relationship Id="rId15" Type="http://schemas.openxmlformats.org/officeDocument/2006/relationships/hyperlink" Target="https://www.google.ie/search?client=firefox-b&amp;q=define+point&amp;forcedict=point&amp;sa=X&amp;ved=0ahUKEwjP47Ss8dDSAhVpAcAKHYdhAy8Q_SoILTAA" TargetMode="External"/><Relationship Id="rId10" Type="http://schemas.openxmlformats.org/officeDocument/2006/relationships/hyperlink" Target="https://www.google.ie/search?client=firefox-b&amp;q=define+intention&amp;forcedict=intention&amp;sa=X&amp;ved=0ahUKEwjP47Ss8dDSAhVpAcAKHYdhAy8Q_SoIKDAA" TargetMode="External"/><Relationship Id="rId4" Type="http://schemas.openxmlformats.org/officeDocument/2006/relationships/hyperlink" Target="https://www.google.ie/search?client=firefox-b&amp;q=define+object&amp;forcedict=object&amp;sa=X&amp;ved=0ahUKEwjP47Ss8dDSAhVpAcAKHYdhAy8Q_SoIIjAA" TargetMode="External"/><Relationship Id="rId9" Type="http://schemas.openxmlformats.org/officeDocument/2006/relationships/hyperlink" Target="https://www.google.ie/search?client=firefox-b&amp;q=define+desire&amp;forcedict=desire&amp;sa=X&amp;ved=0ahUKEwjP47Ss8dDSAhVpAcAKHYdhAy8Q_SoIJzAA" TargetMode="External"/><Relationship Id="rId14" Type="http://schemas.openxmlformats.org/officeDocument/2006/relationships/hyperlink" Target="https://www.google.ie/search?client=firefox-b&amp;q=define+idea&amp;forcedict=idea&amp;sa=X&amp;ved=0ahUKEwjP47Ss8dDSAhVpAcAKHYdhAy8Q_SoILDA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Setting and Achieving Goals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Monahan</a:t>
            </a:r>
          </a:p>
        </p:txBody>
      </p:sp>
    </p:spTree>
    <p:extLst>
      <p:ext uri="{BB962C8B-B14F-4D97-AF65-F5344CB8AC3E}">
        <p14:creationId xmlns:p14="http://schemas.microsoft.com/office/powerpoint/2010/main" val="36901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203073"/>
              </p:ext>
            </p:extLst>
          </p:nvPr>
        </p:nvGraphicFramePr>
        <p:xfrm>
          <a:off x="1019360" y="5204174"/>
          <a:ext cx="9906000" cy="640080"/>
        </p:xfrm>
        <a:graphic>
          <a:graphicData uri="http://schemas.openxmlformats.org/drawingml/2006/table">
            <a:tbl>
              <a:tblPr/>
              <a:tblGrid>
                <a:gridCol w="1766569">
                  <a:extLst>
                    <a:ext uri="{9D8B030D-6E8A-4147-A177-3AD203B41FA5}">
                      <a16:colId xmlns:a16="http://schemas.microsoft.com/office/drawing/2014/main" val="1580899384"/>
                    </a:ext>
                  </a:extLst>
                </a:gridCol>
                <a:gridCol w="8139431">
                  <a:extLst>
                    <a:ext uri="{9D8B030D-6E8A-4147-A177-3AD203B41FA5}">
                      <a16:colId xmlns:a16="http://schemas.microsoft.com/office/drawing/2014/main" val="3377620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synonyms:</a:t>
                      </a:r>
                    </a:p>
                  </a:txBody>
                  <a:tcPr marR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linkClick r:id="rId2"/>
                        </a:rPr>
                        <a:t>aim</a:t>
                      </a:r>
                      <a:r>
                        <a:rPr lang="en-GB" dirty="0"/>
                        <a:t>, </a:t>
                      </a:r>
                      <a:r>
                        <a:rPr lang="en-GB" dirty="0">
                          <a:hlinkClick r:id="rId3"/>
                        </a:rPr>
                        <a:t>objective</a:t>
                      </a:r>
                      <a:r>
                        <a:rPr lang="en-GB" dirty="0"/>
                        <a:t>, </a:t>
                      </a:r>
                      <a:r>
                        <a:rPr lang="en-GB" dirty="0">
                          <a:hlinkClick r:id="rId4"/>
                        </a:rPr>
                        <a:t>object</a:t>
                      </a:r>
                      <a:r>
                        <a:rPr lang="en-GB" dirty="0"/>
                        <a:t>, </a:t>
                      </a:r>
                      <a:r>
                        <a:rPr lang="en-GB" dirty="0">
                          <a:hlinkClick r:id="rId5"/>
                        </a:rPr>
                        <a:t>grail</a:t>
                      </a:r>
                      <a:r>
                        <a:rPr lang="en-GB" dirty="0"/>
                        <a:t>, holy grail, </a:t>
                      </a:r>
                      <a:r>
                        <a:rPr lang="en-GB" dirty="0">
                          <a:hlinkClick r:id="rId6"/>
                        </a:rPr>
                        <a:t>end</a:t>
                      </a:r>
                      <a:r>
                        <a:rPr lang="en-GB" dirty="0"/>
                        <a:t>, </a:t>
                      </a:r>
                      <a:r>
                        <a:rPr lang="en-GB" dirty="0">
                          <a:hlinkClick r:id="rId7"/>
                        </a:rPr>
                        <a:t>target</a:t>
                      </a:r>
                      <a:r>
                        <a:rPr lang="en-GB" dirty="0"/>
                        <a:t>, </a:t>
                      </a:r>
                      <a:r>
                        <a:rPr lang="en-GB" dirty="0">
                          <a:hlinkClick r:id="rId8"/>
                        </a:rPr>
                        <a:t>design</a:t>
                      </a:r>
                      <a:r>
                        <a:rPr lang="en-GB" dirty="0"/>
                        <a:t>, </a:t>
                      </a:r>
                      <a:r>
                        <a:rPr lang="en-GB" dirty="0">
                          <a:hlinkClick r:id="rId9"/>
                        </a:rPr>
                        <a:t>desire</a:t>
                      </a:r>
                      <a:r>
                        <a:rPr lang="en-GB" dirty="0"/>
                        <a:t>, desired result, </a:t>
                      </a:r>
                      <a:r>
                        <a:rPr lang="en-GB" dirty="0">
                          <a:hlinkClick r:id="rId10"/>
                        </a:rPr>
                        <a:t>intention</a:t>
                      </a:r>
                      <a:r>
                        <a:rPr lang="en-GB" dirty="0"/>
                        <a:t>, </a:t>
                      </a:r>
                      <a:r>
                        <a:rPr lang="en-GB" dirty="0">
                          <a:hlinkClick r:id="rId11"/>
                        </a:rPr>
                        <a:t>intent</a:t>
                      </a:r>
                      <a:r>
                        <a:rPr lang="en-GB" dirty="0"/>
                        <a:t>, </a:t>
                      </a:r>
                      <a:r>
                        <a:rPr lang="en-GB" dirty="0">
                          <a:hlinkClick r:id="rId12"/>
                        </a:rPr>
                        <a:t>plan</a:t>
                      </a:r>
                      <a:r>
                        <a:rPr lang="en-GB" dirty="0"/>
                        <a:t>, </a:t>
                      </a:r>
                      <a:r>
                        <a:rPr lang="en-GB" dirty="0">
                          <a:hlinkClick r:id="rId13"/>
                        </a:rPr>
                        <a:t>purpose</a:t>
                      </a:r>
                      <a:r>
                        <a:rPr lang="en-GB" dirty="0"/>
                        <a:t>, </a:t>
                      </a:r>
                      <a:r>
                        <a:rPr lang="en-GB" dirty="0">
                          <a:hlinkClick r:id="rId14"/>
                        </a:rPr>
                        <a:t>idea</a:t>
                      </a:r>
                      <a:r>
                        <a:rPr lang="en-GB" dirty="0"/>
                        <a:t>, </a:t>
                      </a:r>
                      <a:r>
                        <a:rPr lang="en-GB" dirty="0">
                          <a:hlinkClick r:id="rId15"/>
                        </a:rPr>
                        <a:t>point</a:t>
                      </a:r>
                      <a:r>
                        <a:rPr lang="en-GB" dirty="0"/>
                        <a:t>, object of the exercise; </a:t>
                      </a:r>
                      <a:r>
                        <a:rPr lang="en-GB" dirty="0">
                          <a:effectLst/>
                        </a:rPr>
                        <a:t>More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87149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93734" y="951473"/>
            <a:ext cx="2006325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Arial" panose="020B0604020202020204" pitchFamily="34" charset="0"/>
              </a:rPr>
              <a:t>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oal: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plural noun: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(in football, rugby, hockey, and some other games) a pair of posts linked by a crossbar and typically with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between, forming a space into or over which the ball has to be sent in order to score.an instance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sending the ball into or over the goal, especially as a unit of scoring in a game.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"the decisive opening goal"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cage or basket used as a goal in other sports.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object of a person's ambition or effort; an aim or desired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"he achieved his goal of becoming King of England"</a:t>
            </a:r>
          </a:p>
        </p:txBody>
      </p:sp>
    </p:spTree>
    <p:extLst>
      <p:ext uri="{BB962C8B-B14F-4D97-AF65-F5344CB8AC3E}">
        <p14:creationId xmlns:p14="http://schemas.microsoft.com/office/powerpoint/2010/main" val="51306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Set Goals?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03" y="1609730"/>
            <a:ext cx="6854921" cy="4438732"/>
          </a:xfrm>
        </p:spPr>
        <p:txBody>
          <a:bodyPr>
            <a:normAutofit/>
          </a:bodyPr>
          <a:lstStyle/>
          <a:p>
            <a:r>
              <a:rPr lang="en-GB" sz="2000" dirty="0"/>
              <a:t>Goals give you a target to aim for and keep you moving forward.</a:t>
            </a:r>
          </a:p>
          <a:p>
            <a:r>
              <a:rPr lang="en-GB" sz="2000" dirty="0"/>
              <a:t>Goals help you stay focused on what it is you want to achieve.</a:t>
            </a:r>
          </a:p>
          <a:p>
            <a:r>
              <a:rPr lang="en-GB" sz="2000" dirty="0"/>
              <a:t>Goals help to motivate you and give you something to strive for.</a:t>
            </a:r>
          </a:p>
          <a:p>
            <a:r>
              <a:rPr lang="en-GB" sz="2000" dirty="0"/>
              <a:t>Goals give you control, they require you to make conscious decisions about what you are doing and where you are going.</a:t>
            </a:r>
          </a:p>
          <a:p>
            <a:r>
              <a:rPr lang="en-GB" sz="2000" dirty="0"/>
              <a:t>Goals help to make tasks that seem insurmountable into something manageable.</a:t>
            </a:r>
          </a:p>
          <a:p>
            <a:r>
              <a:rPr lang="en-GB" sz="2000" dirty="0"/>
              <a:t>Goals give you accountability, lets you evaluate you progress and see both your success and failures as they happen.</a:t>
            </a:r>
          </a:p>
          <a:p>
            <a:r>
              <a:rPr lang="en-GB" sz="2000" dirty="0"/>
              <a:t>Failing to achieve goals is not a bad thing.</a:t>
            </a:r>
          </a:p>
        </p:txBody>
      </p:sp>
      <p:pic>
        <p:nvPicPr>
          <p:cNvPr id="2050" name="Picture 2" descr="http://emeroy.com/blog/wp-content/uploads/2015/04/goal-setting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1437487"/>
            <a:ext cx="34385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6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Goals: S.M.A.R.T</a:t>
            </a:r>
          </a:p>
        </p:txBody>
      </p:sp>
      <p:pic>
        <p:nvPicPr>
          <p:cNvPr id="3074" name="Picture 2" descr="http://www.newfoundbalance.com/wp-content/uploads/2016/01/smart-goals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2587"/>
            <a:ext cx="10403048" cy="514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8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and Bad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0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set too many goals. Too many goals leads to a lack of focus and counters a large amount of the purpose of setting the goals in the </a:t>
            </a:r>
            <a:r>
              <a:rPr lang="en-GB"/>
              <a:t>first place.</a:t>
            </a:r>
            <a:endParaRPr lang="en-GB" dirty="0"/>
          </a:p>
          <a:p>
            <a:r>
              <a:rPr lang="en-GB" dirty="0"/>
              <a:t>Don’t be afraid to be ambitious with your goals.</a:t>
            </a:r>
          </a:p>
          <a:p>
            <a:r>
              <a:rPr lang="en-GB" dirty="0"/>
              <a:t>Don’t be overly ambitious either.</a:t>
            </a:r>
          </a:p>
          <a:p>
            <a:r>
              <a:rPr lang="en-GB" dirty="0"/>
              <a:t>Attainable just means you have a chance of achieving the goal, the chance does not have to be 100% to be worthwhile.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75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374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Setting and Achieving Goals</vt:lpstr>
      <vt:lpstr>PowerPoint Presentation</vt:lpstr>
      <vt:lpstr>Why Set Goals?</vt:lpstr>
      <vt:lpstr>Setting Goals: S.M.A.R.T</vt:lpstr>
      <vt:lpstr>Good and Bad Goals</vt:lpstr>
      <vt:lpstr>Common mistakes: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and Achieving Goals</dc:title>
  <dc:creator>Dave</dc:creator>
  <cp:lastModifiedBy>Dave</cp:lastModifiedBy>
  <cp:revision>5</cp:revision>
  <dcterms:created xsi:type="dcterms:W3CDTF">2017-03-12T11:41:31Z</dcterms:created>
  <dcterms:modified xsi:type="dcterms:W3CDTF">2017-03-12T13:16:04Z</dcterms:modified>
</cp:coreProperties>
</file>