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ael Meinders" initials="RM" lastIdx="1" clrIdx="0">
    <p:extLst>
      <p:ext uri="{19B8F6BF-5375-455C-9EA6-DF929625EA0E}">
        <p15:presenceInfo xmlns:p15="http://schemas.microsoft.com/office/powerpoint/2012/main" userId="05dc04605af20e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D7836-C55D-4F02-A052-6FE0728CCF9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585BB-4D46-4C8A-96C0-A14F80899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6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source code for forecast time series data – works best with strong seasonality &amp; several seasons of historical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585BB-4D46-4C8A-96C0-A14F80899D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Global Superstores: </a:t>
            </a:r>
            <a:r>
              <a:rPr lang="en-US" sz="4400" dirty="0"/>
              <a:t>A Timeseries Analysis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9056" y="4672738"/>
            <a:ext cx="3110044" cy="202066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Forrest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casey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Rachael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meinders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David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pearcill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Melanie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thelen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4D3-DA16-497D-AAEE-A91EE32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Discounts &amp;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BFDB-A0B0-4B5D-83D5-0D9002AB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Forrest’s analysis – showing discounts past 30% eat profit</a:t>
            </a:r>
          </a:p>
        </p:txBody>
      </p:sp>
    </p:spTree>
    <p:extLst>
      <p:ext uri="{BB962C8B-B14F-4D97-AF65-F5344CB8AC3E}">
        <p14:creationId xmlns:p14="http://schemas.microsoft.com/office/powerpoint/2010/main" val="349651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7204-A0ED-4948-A27A-4A4675EB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Re-sampling – all orders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D52C2-4961-483D-BC72-BD96F02DD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3233"/>
            <a:ext cx="12192000" cy="1631533"/>
          </a:xfrm>
        </p:spPr>
      </p:pic>
    </p:spTree>
    <p:extLst>
      <p:ext uri="{BB962C8B-B14F-4D97-AF65-F5344CB8AC3E}">
        <p14:creationId xmlns:p14="http://schemas.microsoft.com/office/powerpoint/2010/main" val="377129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D87C-4480-4D29-B79F-BCFBD850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Re-sampling – top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876B1-353F-4BEF-88B1-001EF350E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" y="2666744"/>
            <a:ext cx="12181286" cy="1524511"/>
          </a:xfrm>
        </p:spPr>
      </p:pic>
    </p:spTree>
    <p:extLst>
      <p:ext uri="{BB962C8B-B14F-4D97-AF65-F5344CB8AC3E}">
        <p14:creationId xmlns:p14="http://schemas.microsoft.com/office/powerpoint/2010/main" val="17636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E3F43-71BF-4916-B599-2E9DC3B9116D}"/>
              </a:ext>
            </a:extLst>
          </p:cNvPr>
          <p:cNvSpPr txBox="1"/>
          <p:nvPr/>
        </p:nvSpPr>
        <p:spPr>
          <a:xfrm>
            <a:off x="4114800" y="1857375"/>
            <a:ext cx="486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Melanie’s tableau dashboard – overview of data</a:t>
            </a:r>
          </a:p>
        </p:txBody>
      </p:sp>
    </p:spTree>
    <p:extLst>
      <p:ext uri="{BB962C8B-B14F-4D97-AF65-F5344CB8AC3E}">
        <p14:creationId xmlns:p14="http://schemas.microsoft.com/office/powerpoint/2010/main" val="35278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39B-507C-42D4-AA5D-306A01F9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orders vs top countries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3A17-F5F8-4040-B433-26C454FB0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across regressions</a:t>
            </a:r>
          </a:p>
        </p:txBody>
      </p:sp>
    </p:spTree>
    <p:extLst>
      <p:ext uri="{BB962C8B-B14F-4D97-AF65-F5344CB8AC3E}">
        <p14:creationId xmlns:p14="http://schemas.microsoft.com/office/powerpoint/2010/main" val="23675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EA2-2B7F-4C67-A580-C4D82DEC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from all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F2DA4-43FC-4EE0-8A50-7ADA71C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2251"/>
            <a:ext cx="12192000" cy="2213498"/>
          </a:xfrm>
        </p:spPr>
      </p:pic>
    </p:spTree>
    <p:extLst>
      <p:ext uri="{BB962C8B-B14F-4D97-AF65-F5344CB8AC3E}">
        <p14:creationId xmlns:p14="http://schemas.microsoft.com/office/powerpoint/2010/main" val="32730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AEA2-2B7F-4C67-A580-C4D82DEC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from top countries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F2DA4-43FC-4EE0-8A50-7ADA71CAC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322251"/>
            <a:ext cx="12192000" cy="2213498"/>
          </a:xfrm>
        </p:spPr>
      </p:pic>
    </p:spTree>
    <p:extLst>
      <p:ext uri="{BB962C8B-B14F-4D97-AF65-F5344CB8AC3E}">
        <p14:creationId xmlns:p14="http://schemas.microsoft.com/office/powerpoint/2010/main" val="246009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340F-4A64-4282-9065-CAD80CA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 future sales &amp; profit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3D56-F5A1-415A-8404-4A369A7C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facebook</a:t>
            </a:r>
            <a:r>
              <a:rPr lang="en-US" dirty="0"/>
              <a:t> prophet</a:t>
            </a:r>
          </a:p>
        </p:txBody>
      </p:sp>
    </p:spTree>
    <p:extLst>
      <p:ext uri="{BB962C8B-B14F-4D97-AF65-F5344CB8AC3E}">
        <p14:creationId xmlns:p14="http://schemas.microsoft.com/office/powerpoint/2010/main" val="410812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C0D3D29-CC43-4E5B-8D8F-5ED8158D3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73" y="0"/>
            <a:ext cx="5958840" cy="62512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A8E0E4-5A27-4F8C-8809-D3E5333BD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1" y="0"/>
            <a:ext cx="6248874" cy="6267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C71FB31-BDFE-4AB7-B3E5-00454A663AE9}"/>
              </a:ext>
            </a:extLst>
          </p:cNvPr>
          <p:cNvSpPr txBox="1">
            <a:spLocks/>
          </p:cNvSpPr>
          <p:nvPr/>
        </p:nvSpPr>
        <p:spPr>
          <a:xfrm>
            <a:off x="-1" y="6374405"/>
            <a:ext cx="12191999" cy="48359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808" lvl="4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			SALES						        PROFIT</a:t>
            </a:r>
          </a:p>
        </p:txBody>
      </p:sp>
    </p:spTree>
    <p:extLst>
      <p:ext uri="{BB962C8B-B14F-4D97-AF65-F5344CB8AC3E}">
        <p14:creationId xmlns:p14="http://schemas.microsoft.com/office/powerpoint/2010/main" val="221792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384C-F597-4133-BF07-BB2EB6F2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loss leader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6D7AD-4B86-4471-95A0-091AEA592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48" y="2005542"/>
            <a:ext cx="5185704" cy="4286849"/>
          </a:xfrm>
        </p:spPr>
      </p:pic>
    </p:spTree>
    <p:extLst>
      <p:ext uri="{BB962C8B-B14F-4D97-AF65-F5344CB8AC3E}">
        <p14:creationId xmlns:p14="http://schemas.microsoft.com/office/powerpoint/2010/main" val="892286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C67F-104B-42DD-90A4-E315401D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088C-81CB-4987-87F4-97877FC0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David’s analysis – buying a table makes you 3x more likely to buy chairs</a:t>
            </a:r>
          </a:p>
        </p:txBody>
      </p:sp>
    </p:spTree>
    <p:extLst>
      <p:ext uri="{BB962C8B-B14F-4D97-AF65-F5344CB8AC3E}">
        <p14:creationId xmlns:p14="http://schemas.microsoft.com/office/powerpoint/2010/main" val="29110852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{DA76413B-D966-4EA8-9267-933554B28FB9}tf56160789_win32</Template>
  <TotalTime>57</TotalTime>
  <Words>117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Global Superstores: A Timeseries Analysis</vt:lpstr>
      <vt:lpstr>PowerPoint Presentation</vt:lpstr>
      <vt:lpstr>All orders vs top countries</vt:lpstr>
      <vt:lpstr>Orders from all countries</vt:lpstr>
      <vt:lpstr>Orders from top countries</vt:lpstr>
      <vt:lpstr>Forecasting future sales &amp; profit</vt:lpstr>
      <vt:lpstr>PowerPoint Presentation</vt:lpstr>
      <vt:lpstr>Tables – loss leader</vt:lpstr>
      <vt:lpstr>PowerPoint Presentation</vt:lpstr>
      <vt:lpstr>Discounts &amp; profit</vt:lpstr>
      <vt:lpstr>Re-sampling – all orders</vt:lpstr>
      <vt:lpstr>Re-sampling – top countries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Superstores: A Timeseries Analysis</dc:title>
  <dc:creator>Rachael Meinders</dc:creator>
  <cp:lastModifiedBy>Rachael Meinders</cp:lastModifiedBy>
  <cp:revision>1</cp:revision>
  <dcterms:created xsi:type="dcterms:W3CDTF">2022-03-09T02:45:25Z</dcterms:created>
  <dcterms:modified xsi:type="dcterms:W3CDTF">2022-03-09T03:43:17Z</dcterms:modified>
</cp:coreProperties>
</file>