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44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94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1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3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4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6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6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2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5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ex.oracle.com/pls/apex/f?p=70844:5:345922491641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ex.oracle.com/pls/apex/f?p=63664:1:634313461943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323171" cy="3329581"/>
          </a:xfrm>
        </p:spPr>
        <p:txBody>
          <a:bodyPr/>
          <a:lstStyle/>
          <a:p>
            <a:r>
              <a:rPr lang="en-US" dirty="0" smtClean="0"/>
              <a:t>Request for Exception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54978"/>
          </a:xfrm>
        </p:spPr>
        <p:txBody>
          <a:bodyPr>
            <a:normAutofit/>
          </a:bodyPr>
          <a:lstStyle/>
          <a:p>
            <a:r>
              <a:rPr lang="en-US" dirty="0" smtClean="0"/>
              <a:t>David Parker</a:t>
            </a:r>
          </a:p>
          <a:p>
            <a:r>
              <a:rPr lang="en-US" dirty="0" smtClean="0"/>
              <a:t>Spencer </a:t>
            </a:r>
            <a:r>
              <a:rPr lang="en-US" dirty="0" err="1" smtClean="0"/>
              <a:t>Shadley</a:t>
            </a:r>
            <a:endParaRPr lang="en-US" dirty="0" smtClean="0"/>
          </a:p>
          <a:p>
            <a:r>
              <a:rPr lang="en-US" dirty="0" smtClean="0"/>
              <a:t>Cheng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85860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Link to Part </a:t>
            </a:r>
            <a:r>
              <a:rPr lang="en-US" dirty="0" smtClean="0">
                <a:hlinkClick r:id="rId2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85038"/>
            <a:ext cx="8618205" cy="5502392"/>
          </a:xfrm>
        </p:spPr>
      </p:pic>
    </p:spTree>
    <p:extLst>
      <p:ext uri="{BB962C8B-B14F-4D97-AF65-F5344CB8AC3E}">
        <p14:creationId xmlns:p14="http://schemas.microsoft.com/office/powerpoint/2010/main" val="1139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39252"/>
            <a:ext cx="10013868" cy="5538733"/>
          </a:xfrm>
        </p:spPr>
      </p:pic>
    </p:spTree>
    <p:extLst>
      <p:ext uri="{BB962C8B-B14F-4D97-AF65-F5344CB8AC3E}">
        <p14:creationId xmlns:p14="http://schemas.microsoft.com/office/powerpoint/2010/main" val="197630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46521"/>
            <a:ext cx="9996431" cy="5455067"/>
          </a:xfrm>
        </p:spPr>
      </p:pic>
    </p:spTree>
    <p:extLst>
      <p:ext uri="{BB962C8B-B14F-4D97-AF65-F5344CB8AC3E}">
        <p14:creationId xmlns:p14="http://schemas.microsoft.com/office/powerpoint/2010/main" val="302877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Apex Part </a:t>
            </a:r>
            <a:r>
              <a:rPr lang="en-US" dirty="0" smtClean="0"/>
              <a:t>I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Link To APEX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s://doc-0s-8o-docs.googleusercontent.com/docs/securesc/5pe47l6ulqua6avo3s67gntdkpamk3da/9nhupf6alim8lil13kvb1ng705nlcabe/1448337600000/11924061475679539178/11924061475679539178/0B03VinJ9tzjsMm40cWRMYWJJU3c?e=view&amp;nonce=uhq4n6i1uvjl0&amp;user=11924061475679539178&amp;hash=3j99qqvb87ab88rj1jj53a0b9gl71v2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8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doc-0g-8o-docs.googleusercontent.com/docs/securesc/5pe47l6ulqua6avo3s67gntdkpamk3da/seobp81bmos2jl35qmk7ukvb4mbabpun/1448344800000/11924061475679539178/11924061475679539178/0B03VinJ9tzjsdGFobkRGczZXSkk?e=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4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 for 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https://github.com/David-Parker/F15_C3_Apex.git</a:t>
            </a:r>
          </a:p>
        </p:txBody>
      </p:sp>
    </p:spTree>
    <p:extLst>
      <p:ext uri="{BB962C8B-B14F-4D97-AF65-F5344CB8AC3E}">
        <p14:creationId xmlns:p14="http://schemas.microsoft.com/office/powerpoint/2010/main" val="74208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 – Brave Frontier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stats of various units within brave frontier with plots to allow easy comparisons. This will mitigate the need to try and compare unit by unit.</a:t>
            </a:r>
          </a:p>
        </p:txBody>
      </p:sp>
      <p:pic>
        <p:nvPicPr>
          <p:cNvPr id="1026" name="Picture 2" descr="https://dl2.pushbulletusercontent.com/g4Kxg2Bf77rHmWUZq1NO00F8CmnD7L4I/Screenshot_2015-11-24-05-17-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719" y="1624263"/>
            <a:ext cx="2741346" cy="487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l2.pushbulletusercontent.com/7OAgCJQ3ZKqJCojZzdSAqI4vVDGjEE6D/Screenshot_2015-11-24-05-17-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70" y="3193076"/>
            <a:ext cx="5875004" cy="330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11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337</TotalTime>
  <Words>68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Request for Exception</vt:lpstr>
      <vt:lpstr>Conceptual Model</vt:lpstr>
      <vt:lpstr>Relational Model</vt:lpstr>
      <vt:lpstr>Logical Model</vt:lpstr>
      <vt:lpstr>Our Apex Part I Application</vt:lpstr>
      <vt:lpstr>PowerPoint Presentation</vt:lpstr>
      <vt:lpstr>PowerPoint Presentation</vt:lpstr>
      <vt:lpstr>Github Link for Part I</vt:lpstr>
      <vt:lpstr>Part II – Brave Frontier</vt:lpstr>
      <vt:lpstr>PowerPoint Presentation</vt:lpstr>
      <vt:lpstr>Link to Part 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Shadley</dc:creator>
  <cp:lastModifiedBy>Spencer Shadley</cp:lastModifiedBy>
  <cp:revision>12</cp:revision>
  <dcterms:created xsi:type="dcterms:W3CDTF">2015-11-24T01:31:40Z</dcterms:created>
  <dcterms:modified xsi:type="dcterms:W3CDTF">2015-11-24T11:30:19Z</dcterms:modified>
</cp:coreProperties>
</file>