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80" d="100"/>
          <a:sy n="80" d="100"/>
        </p:scale>
        <p:origin x="1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8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0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04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3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2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3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03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10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02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9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55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E671C-3174-437D-8B3C-05E959629C94}" type="datetimeFigureOut">
              <a:rPr lang="en-US" smtClean="0"/>
              <a:t>11/23/2015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189C3-B6B2-412D-8D5C-F6B084516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Spencer Shadley</dc:creator>
  <cp:lastModifiedBy>Spencer Shadley</cp:lastModifiedBy>
  <cp:revision>1</cp:revision>
  <dcterms:created xsi:type="dcterms:W3CDTF">2015-11-24T01:31:40Z</dcterms:created>
  <dcterms:modified xsi:type="dcterms:W3CDTF">2015-11-24T01:32:12Z</dcterms:modified>
</cp:coreProperties>
</file>