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3171" cy="3329581"/>
          </a:xfrm>
        </p:spPr>
        <p:txBody>
          <a:bodyPr/>
          <a:lstStyle/>
          <a:p>
            <a:r>
              <a:rPr lang="en-US" dirty="0" smtClean="0"/>
              <a:t>Request for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978"/>
          </a:xfrm>
        </p:spPr>
        <p:txBody>
          <a:bodyPr>
            <a:normAutofit/>
          </a:bodyPr>
          <a:lstStyle/>
          <a:p>
            <a:r>
              <a:rPr lang="en-US" dirty="0" smtClean="0"/>
              <a:t>David Parker</a:t>
            </a:r>
          </a:p>
          <a:p>
            <a:r>
              <a:rPr lang="en-US" dirty="0" smtClean="0"/>
              <a:t>Spencer </a:t>
            </a:r>
            <a:r>
              <a:rPr lang="en-US" dirty="0" err="1" smtClean="0"/>
              <a:t>Shadley</a:t>
            </a:r>
            <a:endParaRPr lang="en-US" dirty="0" smtClean="0"/>
          </a:p>
          <a:p>
            <a:r>
              <a:rPr lang="en-US" dirty="0" smtClean="0"/>
              <a:t>Cheng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Request for Exception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Shadley</dc:creator>
  <cp:lastModifiedBy>Spencer Shadley</cp:lastModifiedBy>
  <cp:revision>2</cp:revision>
  <dcterms:created xsi:type="dcterms:W3CDTF">2015-11-24T01:31:40Z</dcterms:created>
  <dcterms:modified xsi:type="dcterms:W3CDTF">2015-11-24T04:22:19Z</dcterms:modified>
</cp:coreProperties>
</file>