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2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5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6446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65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94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21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1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3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6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4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6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6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61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6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2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5E671C-3174-437D-8B3C-05E959629C94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75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pex.oracle.com/pls/apex/f?p=63664:1:634313461943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323171" cy="3329581"/>
          </a:xfrm>
        </p:spPr>
        <p:txBody>
          <a:bodyPr/>
          <a:lstStyle/>
          <a:p>
            <a:r>
              <a:rPr lang="en-US" dirty="0" smtClean="0"/>
              <a:t>Request for Exception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454978"/>
          </a:xfrm>
        </p:spPr>
        <p:txBody>
          <a:bodyPr>
            <a:normAutofit/>
          </a:bodyPr>
          <a:lstStyle/>
          <a:p>
            <a:r>
              <a:rPr lang="en-US" dirty="0" smtClean="0"/>
              <a:t>David Parker</a:t>
            </a:r>
          </a:p>
          <a:p>
            <a:r>
              <a:rPr lang="en-US" dirty="0" smtClean="0"/>
              <a:t>Spencer </a:t>
            </a:r>
            <a:r>
              <a:rPr lang="en-US" dirty="0" err="1" smtClean="0"/>
              <a:t>Shadley</a:t>
            </a:r>
            <a:endParaRPr lang="en-US" dirty="0" smtClean="0"/>
          </a:p>
          <a:p>
            <a:r>
              <a:rPr lang="en-US" dirty="0" smtClean="0"/>
              <a:t>Cheng 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9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285038"/>
            <a:ext cx="8618205" cy="5502392"/>
          </a:xfrm>
        </p:spPr>
      </p:pic>
    </p:spTree>
    <p:extLst>
      <p:ext uri="{BB962C8B-B14F-4D97-AF65-F5344CB8AC3E}">
        <p14:creationId xmlns:p14="http://schemas.microsoft.com/office/powerpoint/2010/main" val="11398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39252"/>
            <a:ext cx="10013868" cy="5538733"/>
          </a:xfrm>
        </p:spPr>
      </p:pic>
    </p:spTree>
    <p:extLst>
      <p:ext uri="{BB962C8B-B14F-4D97-AF65-F5344CB8AC3E}">
        <p14:creationId xmlns:p14="http://schemas.microsoft.com/office/powerpoint/2010/main" val="197630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246521"/>
            <a:ext cx="9996431" cy="5455067"/>
          </a:xfrm>
        </p:spPr>
      </p:pic>
    </p:spTree>
    <p:extLst>
      <p:ext uri="{BB962C8B-B14F-4D97-AF65-F5344CB8AC3E}">
        <p14:creationId xmlns:p14="http://schemas.microsoft.com/office/powerpoint/2010/main" val="302877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Apex Part </a:t>
            </a:r>
            <a:r>
              <a:rPr lang="en-US" dirty="0" smtClean="0"/>
              <a:t>I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Link To APEX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6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https://doc-0s-8o-docs.googleusercontent.com/docs/securesc/5pe47l6ulqua6avo3s67gntdkpamk3da/9nhupf6alim8lil13kvb1ng705nlcabe/1448337600000/11924061475679539178/11924061475679539178/0B03VinJ9tzjsMm40cWRMYWJJU3c?e=view&amp;nonce=uhq4n6i1uvjl0&amp;user=11924061475679539178&amp;hash=3j99qqvb87ab88rj1jj53a0b9gl71v2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48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doc-0g-8o-docs.googleusercontent.com/docs/securesc/5pe47l6ulqua6avo3s67gntdkpamk3da/seobp81bmos2jl35qmk7ukvb4mbabpun/1448344800000/11924061475679539178/11924061475679539178/0B03VinJ9tzjsdGFobkRGczZXSkk?e=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84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Link for Part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https://github.com/David-Parker/F15_C3_Apex.git</a:t>
            </a:r>
          </a:p>
        </p:txBody>
      </p:sp>
    </p:spTree>
    <p:extLst>
      <p:ext uri="{BB962C8B-B14F-4D97-AF65-F5344CB8AC3E}">
        <p14:creationId xmlns:p14="http://schemas.microsoft.com/office/powerpoint/2010/main" val="742083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31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Request for Exception</vt:lpstr>
      <vt:lpstr>Conceptual Model</vt:lpstr>
      <vt:lpstr>Relational Model</vt:lpstr>
      <vt:lpstr>Logical Model</vt:lpstr>
      <vt:lpstr>Our Apex Part I Application</vt:lpstr>
      <vt:lpstr>PowerPoint Presentation</vt:lpstr>
      <vt:lpstr>PowerPoint Presentation</vt:lpstr>
      <vt:lpstr>Github Link for Part 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Shadley</dc:creator>
  <cp:lastModifiedBy>Spencer Shadley</cp:lastModifiedBy>
  <cp:revision>7</cp:revision>
  <dcterms:created xsi:type="dcterms:W3CDTF">2015-11-24T01:31:40Z</dcterms:created>
  <dcterms:modified xsi:type="dcterms:W3CDTF">2015-11-24T06:28:58Z</dcterms:modified>
</cp:coreProperties>
</file>